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5"/>
  </p:sldMasterIdLst>
  <p:notesMasterIdLst>
    <p:notesMasterId r:id="rId7"/>
  </p:notesMasterIdLst>
  <p:sldIdLst>
    <p:sldId id="1013" r:id="rId6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mo Presentatie" id="{9F832D49-03D6-4C04-B757-0674067E808E}">
          <p14:sldIdLst>
            <p14:sldId id="10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pos="39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emira Zilic" initials="ZZ" lastIdx="5" clrIdx="0">
    <p:extLst>
      <p:ext uri="{19B8F6BF-5375-455C-9EA6-DF929625EA0E}">
        <p15:presenceInfo xmlns:p15="http://schemas.microsoft.com/office/powerpoint/2012/main" userId="S-1-5-21-1213303737-1786771823-1669754145-270865" providerId="AD"/>
      </p:ext>
    </p:extLst>
  </p:cmAuthor>
  <p:cmAuthor id="2" name="Niels Scholten" initials="NS" lastIdx="2" clrIdx="1">
    <p:extLst>
      <p:ext uri="{19B8F6BF-5375-455C-9EA6-DF929625EA0E}">
        <p15:presenceInfo xmlns:p15="http://schemas.microsoft.com/office/powerpoint/2012/main" userId="S::niels.scholten@alliander.com::ce4cad81-e839-450e-a32d-7eaa61d2e1ce" providerId="AD"/>
      </p:ext>
    </p:extLst>
  </p:cmAuthor>
  <p:cmAuthor id="3" name="Veerle Tammer" initials="VT" lastIdx="10" clrIdx="2">
    <p:extLst>
      <p:ext uri="{19B8F6BF-5375-455C-9EA6-DF929625EA0E}">
        <p15:presenceInfo xmlns:p15="http://schemas.microsoft.com/office/powerpoint/2012/main" userId="Veerle Tamm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8A7"/>
    <a:srgbClr val="FBFACB"/>
    <a:srgbClr val="E7EEF4"/>
    <a:srgbClr val="E3591B"/>
    <a:srgbClr val="006D9B"/>
    <a:srgbClr val="008EBE"/>
    <a:srgbClr val="2F528F"/>
    <a:srgbClr val="002060"/>
    <a:srgbClr val="FF0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AAB90F-465C-4A04-9BEA-BA3D36197E21}" v="1" dt="2023-03-14T08:44:32.1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1" autoAdjust="0"/>
    <p:restoredTop sz="94849" autoAdjust="0"/>
  </p:normalViewPr>
  <p:slideViewPr>
    <p:cSldViewPr snapToGrid="0">
      <p:cViewPr varScale="1">
        <p:scale>
          <a:sx n="108" d="100"/>
          <a:sy n="108" d="100"/>
        </p:scale>
        <p:origin x="1068" y="102"/>
      </p:cViewPr>
      <p:guideLst>
        <p:guide orient="horz" pos="232"/>
        <p:guide pos="3840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van Leeuwen" userId="6778a0b9-fd77-447e-87e4-996d8431f197" providerId="ADAL" clId="{A9AAB90F-465C-4A04-9BEA-BA3D36197E21}"/>
    <pc:docChg chg="undo custSel modSld">
      <pc:chgData name="Martin van Leeuwen" userId="6778a0b9-fd77-447e-87e4-996d8431f197" providerId="ADAL" clId="{A9AAB90F-465C-4A04-9BEA-BA3D36197E21}" dt="2023-03-14T08:47:27.846" v="23" actId="20577"/>
      <pc:docMkLst>
        <pc:docMk/>
      </pc:docMkLst>
      <pc:sldChg chg="addSp delSp modSp mod">
        <pc:chgData name="Martin van Leeuwen" userId="6778a0b9-fd77-447e-87e4-996d8431f197" providerId="ADAL" clId="{A9AAB90F-465C-4A04-9BEA-BA3D36197E21}" dt="2023-03-14T08:47:27.846" v="23" actId="20577"/>
        <pc:sldMkLst>
          <pc:docMk/>
          <pc:sldMk cId="1920342804" sldId="1013"/>
        </pc:sldMkLst>
        <pc:spChg chg="add del mod">
          <ac:chgData name="Martin van Leeuwen" userId="6778a0b9-fd77-447e-87e4-996d8431f197" providerId="ADAL" clId="{A9AAB90F-465C-4A04-9BEA-BA3D36197E21}" dt="2023-03-14T08:47:27.846" v="23" actId="20577"/>
          <ac:spMkLst>
            <pc:docMk/>
            <pc:sldMk cId="1920342804" sldId="1013"/>
            <ac:spMk id="2" creationId="{5C968E06-C252-4300-B859-0BC097761363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3" creationId="{66E4A5CE-72BC-47FD-8D20-7F8FE0613F1E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5" creationId="{84C83238-09A7-4814-99BD-CE240FC6B1C6}"/>
          </ac:spMkLst>
        </pc:spChg>
        <pc:spChg chg="add del mod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6" creationId="{D15634F7-B2E0-699D-1FF4-236A5FE44921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9" creationId="{493F4C0E-0C71-404A-B9BC-85727373F6B7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19" creationId="{428A7C8E-A2F2-BC4A-E8EC-1D1156AB20D1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24" creationId="{506C88EA-FFE5-D519-B884-03BEF190BFC1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42" creationId="{3062BA4E-5373-4A9B-800E-986CCA960C5D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45" creationId="{461F046D-6845-40D8-99F8-8E8E232CCEE7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59" creationId="{2176BB36-F614-566D-A445-312A99B85187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62" creationId="{21DEE90C-7CFE-BF71-6CF3-EC9CE1C4EA82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71" creationId="{B0BDF5C4-7104-A241-3C4D-E398F78A80F4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72" creationId="{76B72A2C-F9A7-C128-6484-0F42CAD4F42B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73" creationId="{E948A71C-FBA6-F125-E63C-B8C638A20373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86" creationId="{DA39AEE2-D6E9-FD02-CD19-7020A9824339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112" creationId="{AB17649C-CB9D-AC54-E8D1-C0BA398FDD3C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116" creationId="{F769841F-933B-958E-BC0E-008F92243685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153" creationId="{CBE90887-17D9-5EDB-5255-73068B45ED1E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156" creationId="{501DE4B0-5D57-4A47-BE7B-D52B40142970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9241" creationId="{FB4A3FEC-A389-569B-AA62-208D9266179A}"/>
          </ac:spMkLst>
        </pc:spChg>
        <pc:spChg chg="add del">
          <ac:chgData name="Martin van Leeuwen" userId="6778a0b9-fd77-447e-87e4-996d8431f197" providerId="ADAL" clId="{A9AAB90F-465C-4A04-9BEA-BA3D36197E21}" dt="2023-03-14T08:46:59.165" v="12" actId="478"/>
          <ac:spMkLst>
            <pc:docMk/>
            <pc:sldMk cId="1920342804" sldId="1013"/>
            <ac:spMk id="9247" creationId="{A753985A-1925-08BF-A5EA-79D45DA11799}"/>
          </ac:spMkLst>
        </pc:spChg>
        <pc:graphicFrameChg chg="add del">
          <ac:chgData name="Martin van Leeuwen" userId="6778a0b9-fd77-447e-87e4-996d8431f197" providerId="ADAL" clId="{A9AAB90F-465C-4A04-9BEA-BA3D36197E21}" dt="2023-03-14T08:46:59.165" v="12" actId="478"/>
          <ac:graphicFrameMkLst>
            <pc:docMk/>
            <pc:sldMk cId="1920342804" sldId="1013"/>
            <ac:graphicFrameMk id="8" creationId="{E81B06B2-1B30-4419-8437-685A5D8643D3}"/>
          </ac:graphicFrameMkLst>
        </pc:graphicFrame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12" creationId="{72591B9D-9A2B-4E95-B055-7A0658CC2392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56" creationId="{8EC1F7B9-EDBA-4F86-B02A-028526E676D7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69" creationId="{3004C506-75B6-4E17-A1E9-4CDBB1789CB0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83" creationId="{F5CFD5CE-6378-B15A-E0E7-10F1145EFBD2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89" creationId="{F0A3ED38-E801-4EF7-9499-5F786F8A5A9F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92" creationId="{60B02AD1-94A0-E270-B8E6-81D87AF988F1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113" creationId="{DCE89ACC-16E0-CC65-6E5D-655BA1D877DD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150" creationId="{B00C1699-026E-3CBD-FB2D-007BD4F583AF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169" creationId="{49A3F85C-E6B9-F90C-4DDF-896AA7811952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176" creationId="{622B7B70-0173-2C7E-41DE-AB3FE2C3FABD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187" creationId="{1535470C-ACA0-74AC-1708-C93FFD1EC643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9227" creationId="{7F045CF6-963F-4FA8-8FE4-CF73F0483160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9236" creationId="{2194392D-8E7D-B20F-DE3A-4F2C6ED58EA3}"/>
          </ac:cxnSpMkLst>
        </pc:cxnChg>
        <pc:cxnChg chg="add del mod">
          <ac:chgData name="Martin van Leeuwen" userId="6778a0b9-fd77-447e-87e4-996d8431f197" providerId="ADAL" clId="{A9AAB90F-465C-4A04-9BEA-BA3D36197E21}" dt="2023-03-14T08:46:59.165" v="12" actId="478"/>
          <ac:cxnSpMkLst>
            <pc:docMk/>
            <pc:sldMk cId="1920342804" sldId="1013"/>
            <ac:cxnSpMk id="9243" creationId="{112A0A37-DD90-4458-9C58-9CC7F2831AE9}"/>
          </ac:cxnSpMkLst>
        </pc:cxnChg>
      </pc:sldChg>
    </pc:docChg>
  </pc:docChgLst>
  <pc:docChgLst>
    <pc:chgData name="Martin van Leeuwen" userId="6778a0b9-fd77-447e-87e4-996d8431f197" providerId="ADAL" clId="{340877AD-4B5F-455B-9373-B1A94541DBAF}"/>
    <pc:docChg chg="undo custSel delSld modSld modSection">
      <pc:chgData name="Martin van Leeuwen" userId="6778a0b9-fd77-447e-87e4-996d8431f197" providerId="ADAL" clId="{340877AD-4B5F-455B-9373-B1A94541DBAF}" dt="2023-01-25T11:15:07.300" v="1028" actId="20577"/>
      <pc:docMkLst>
        <pc:docMk/>
      </pc:docMkLst>
      <pc:sldChg chg="del">
        <pc:chgData name="Martin van Leeuwen" userId="6778a0b9-fd77-447e-87e4-996d8431f197" providerId="ADAL" clId="{340877AD-4B5F-455B-9373-B1A94541DBAF}" dt="2023-01-24T08:51:06.689" v="0" actId="2696"/>
        <pc:sldMkLst>
          <pc:docMk/>
          <pc:sldMk cId="2151737689" sldId="997"/>
        </pc:sldMkLst>
      </pc:sldChg>
      <pc:sldChg chg="addSp delSp modSp mod">
        <pc:chgData name="Martin van Leeuwen" userId="6778a0b9-fd77-447e-87e4-996d8431f197" providerId="ADAL" clId="{340877AD-4B5F-455B-9373-B1A94541DBAF}" dt="2023-01-25T11:15:07.300" v="1028" actId="20577"/>
        <pc:sldMkLst>
          <pc:docMk/>
          <pc:sldMk cId="1920342804" sldId="1013"/>
        </pc:sldMkLst>
        <pc:spChg chg="mod">
          <ac:chgData name="Martin van Leeuwen" userId="6778a0b9-fd77-447e-87e4-996d8431f197" providerId="ADAL" clId="{340877AD-4B5F-455B-9373-B1A94541DBAF}" dt="2023-01-24T08:51:31.538" v="51" actId="20577"/>
          <ac:spMkLst>
            <pc:docMk/>
            <pc:sldMk cId="1920342804" sldId="1013"/>
            <ac:spMk id="3" creationId="{66E4A5CE-72BC-47FD-8D20-7F8FE0613F1E}"/>
          </ac:spMkLst>
        </pc:spChg>
        <pc:spChg chg="mod">
          <ac:chgData name="Martin van Leeuwen" userId="6778a0b9-fd77-447e-87e4-996d8431f197" providerId="ADAL" clId="{340877AD-4B5F-455B-9373-B1A94541DBAF}" dt="2023-01-25T11:13:06.300" v="1008" actId="1076"/>
          <ac:spMkLst>
            <pc:docMk/>
            <pc:sldMk cId="1920342804" sldId="1013"/>
            <ac:spMk id="9" creationId="{493F4C0E-0C71-404A-B9BC-85727373F6B7}"/>
          </ac:spMkLst>
        </pc:spChg>
        <pc:spChg chg="add mod">
          <ac:chgData name="Martin van Leeuwen" userId="6778a0b9-fd77-447e-87e4-996d8431f197" providerId="ADAL" clId="{340877AD-4B5F-455B-9373-B1A94541DBAF}" dt="2023-01-25T11:12:30.043" v="1006" actId="1076"/>
          <ac:spMkLst>
            <pc:docMk/>
            <pc:sldMk cId="1920342804" sldId="1013"/>
            <ac:spMk id="19" creationId="{428A7C8E-A2F2-BC4A-E8EC-1D1156AB20D1}"/>
          </ac:spMkLst>
        </pc:spChg>
        <pc:spChg chg="add mod">
          <ac:chgData name="Martin van Leeuwen" userId="6778a0b9-fd77-447e-87e4-996d8431f197" providerId="ADAL" clId="{340877AD-4B5F-455B-9373-B1A94541DBAF}" dt="2023-01-25T11:12:23.867" v="1005" actId="1076"/>
          <ac:spMkLst>
            <pc:docMk/>
            <pc:sldMk cId="1920342804" sldId="1013"/>
            <ac:spMk id="24" creationId="{506C88EA-FFE5-D519-B884-03BEF190BFC1}"/>
          </ac:spMkLst>
        </pc:spChg>
        <pc:spChg chg="del">
          <ac:chgData name="Martin van Leeuwen" userId="6778a0b9-fd77-447e-87e4-996d8431f197" providerId="ADAL" clId="{340877AD-4B5F-455B-9373-B1A94541DBAF}" dt="2023-01-24T09:01:37.634" v="220" actId="478"/>
          <ac:spMkLst>
            <pc:docMk/>
            <pc:sldMk cId="1920342804" sldId="1013"/>
            <ac:spMk id="37" creationId="{6222E243-52EC-4C6C-BCD9-E384F13A27D8}"/>
          </ac:spMkLst>
        </pc:spChg>
        <pc:spChg chg="del">
          <ac:chgData name="Martin van Leeuwen" userId="6778a0b9-fd77-447e-87e4-996d8431f197" providerId="ADAL" clId="{340877AD-4B5F-455B-9373-B1A94541DBAF}" dt="2023-01-24T09:03:35.616" v="250" actId="478"/>
          <ac:spMkLst>
            <pc:docMk/>
            <pc:sldMk cId="1920342804" sldId="1013"/>
            <ac:spMk id="38" creationId="{FE1CCAD3-F538-4DD9-A8B7-6BF8B7DBCAD9}"/>
          </ac:spMkLst>
        </pc:spChg>
        <pc:spChg chg="del">
          <ac:chgData name="Martin van Leeuwen" userId="6778a0b9-fd77-447e-87e4-996d8431f197" providerId="ADAL" clId="{340877AD-4B5F-455B-9373-B1A94541DBAF}" dt="2023-01-24T09:03:33.612" v="249" actId="478"/>
          <ac:spMkLst>
            <pc:docMk/>
            <pc:sldMk cId="1920342804" sldId="1013"/>
            <ac:spMk id="39" creationId="{0FB6CA3C-A673-4045-A764-35ADC52A52C0}"/>
          </ac:spMkLst>
        </pc:spChg>
        <pc:spChg chg="del">
          <ac:chgData name="Martin van Leeuwen" userId="6778a0b9-fd77-447e-87e4-996d8431f197" providerId="ADAL" clId="{340877AD-4B5F-455B-9373-B1A94541DBAF}" dt="2023-01-24T08:57:07.825" v="91" actId="478"/>
          <ac:spMkLst>
            <pc:docMk/>
            <pc:sldMk cId="1920342804" sldId="1013"/>
            <ac:spMk id="40" creationId="{EEDABF6A-D97D-4923-8C99-1566FF2B85FE}"/>
          </ac:spMkLst>
        </pc:spChg>
        <pc:spChg chg="mod">
          <ac:chgData name="Martin van Leeuwen" userId="6778a0b9-fd77-447e-87e4-996d8431f197" providerId="ADAL" clId="{340877AD-4B5F-455B-9373-B1A94541DBAF}" dt="2023-01-25T11:14:21.612" v="1013" actId="1076"/>
          <ac:spMkLst>
            <pc:docMk/>
            <pc:sldMk cId="1920342804" sldId="1013"/>
            <ac:spMk id="42" creationId="{3062BA4E-5373-4A9B-800E-986CCA960C5D}"/>
          </ac:spMkLst>
        </pc:spChg>
        <pc:spChg chg="mod">
          <ac:chgData name="Martin van Leeuwen" userId="6778a0b9-fd77-447e-87e4-996d8431f197" providerId="ADAL" clId="{340877AD-4B5F-455B-9373-B1A94541DBAF}" dt="2023-01-25T11:13:53.116" v="1011" actId="1076"/>
          <ac:spMkLst>
            <pc:docMk/>
            <pc:sldMk cId="1920342804" sldId="1013"/>
            <ac:spMk id="45" creationId="{461F046D-6845-40D8-99F8-8E8E232CCEE7}"/>
          </ac:spMkLst>
        </pc:spChg>
        <pc:spChg chg="del">
          <ac:chgData name="Martin van Leeuwen" userId="6778a0b9-fd77-447e-87e4-996d8431f197" providerId="ADAL" clId="{340877AD-4B5F-455B-9373-B1A94541DBAF}" dt="2023-01-24T09:09:34.864" v="413" actId="478"/>
          <ac:spMkLst>
            <pc:docMk/>
            <pc:sldMk cId="1920342804" sldId="1013"/>
            <ac:spMk id="49" creationId="{51E2EA45-C195-4980-B8E2-A1C1BD4D11BC}"/>
          </ac:spMkLst>
        </pc:spChg>
        <pc:spChg chg="add mod">
          <ac:chgData name="Martin van Leeuwen" userId="6778a0b9-fd77-447e-87e4-996d8431f197" providerId="ADAL" clId="{340877AD-4B5F-455B-9373-B1A94541DBAF}" dt="2023-01-25T11:14:05.588" v="1012" actId="1076"/>
          <ac:spMkLst>
            <pc:docMk/>
            <pc:sldMk cId="1920342804" sldId="1013"/>
            <ac:spMk id="59" creationId="{2176BB36-F614-566D-A445-312A99B85187}"/>
          </ac:spMkLst>
        </pc:spChg>
        <pc:spChg chg="add mod">
          <ac:chgData name="Martin van Leeuwen" userId="6778a0b9-fd77-447e-87e4-996d8431f197" providerId="ADAL" clId="{340877AD-4B5F-455B-9373-B1A94541DBAF}" dt="2023-01-25T11:14:36.228" v="1014" actId="1076"/>
          <ac:spMkLst>
            <pc:docMk/>
            <pc:sldMk cId="1920342804" sldId="1013"/>
            <ac:spMk id="62" creationId="{21DEE90C-7CFE-BF71-6CF3-EC9CE1C4EA82}"/>
          </ac:spMkLst>
        </pc:spChg>
        <pc:spChg chg="add mod">
          <ac:chgData name="Martin van Leeuwen" userId="6778a0b9-fd77-447e-87e4-996d8431f197" providerId="ADAL" clId="{340877AD-4B5F-455B-9373-B1A94541DBAF}" dt="2023-01-24T09:34:02.744" v="889" actId="1076"/>
          <ac:spMkLst>
            <pc:docMk/>
            <pc:sldMk cId="1920342804" sldId="1013"/>
            <ac:spMk id="71" creationId="{B0BDF5C4-7104-A241-3C4D-E398F78A80F4}"/>
          </ac:spMkLst>
        </pc:spChg>
        <pc:spChg chg="add mod">
          <ac:chgData name="Martin van Leeuwen" userId="6778a0b9-fd77-447e-87e4-996d8431f197" providerId="ADAL" clId="{340877AD-4B5F-455B-9373-B1A94541DBAF}" dt="2023-01-24T09:34:07.998" v="890" actId="1076"/>
          <ac:spMkLst>
            <pc:docMk/>
            <pc:sldMk cId="1920342804" sldId="1013"/>
            <ac:spMk id="72" creationId="{76B72A2C-F9A7-C128-6484-0F42CAD4F42B}"/>
          </ac:spMkLst>
        </pc:spChg>
        <pc:spChg chg="add mod">
          <ac:chgData name="Martin van Leeuwen" userId="6778a0b9-fd77-447e-87e4-996d8431f197" providerId="ADAL" clId="{340877AD-4B5F-455B-9373-B1A94541DBAF}" dt="2023-01-25T11:09:57.021" v="993" actId="14100"/>
          <ac:spMkLst>
            <pc:docMk/>
            <pc:sldMk cId="1920342804" sldId="1013"/>
            <ac:spMk id="73" creationId="{E948A71C-FBA6-F125-E63C-B8C638A20373}"/>
          </ac:spMkLst>
        </pc:spChg>
        <pc:spChg chg="del mod">
          <ac:chgData name="Martin van Leeuwen" userId="6778a0b9-fd77-447e-87e4-996d8431f197" providerId="ADAL" clId="{340877AD-4B5F-455B-9373-B1A94541DBAF}" dt="2023-01-24T09:24:08.966" v="620" actId="478"/>
          <ac:spMkLst>
            <pc:docMk/>
            <pc:sldMk cId="1920342804" sldId="1013"/>
            <ac:spMk id="76" creationId="{09913818-2688-45DC-B1EE-0B9F809F2936}"/>
          </ac:spMkLst>
        </pc:spChg>
        <pc:spChg chg="del mod">
          <ac:chgData name="Martin van Leeuwen" userId="6778a0b9-fd77-447e-87e4-996d8431f197" providerId="ADAL" clId="{340877AD-4B5F-455B-9373-B1A94541DBAF}" dt="2023-01-24T08:59:33.970" v="174" actId="478"/>
          <ac:spMkLst>
            <pc:docMk/>
            <pc:sldMk cId="1920342804" sldId="1013"/>
            <ac:spMk id="77" creationId="{DFC381A6-8046-4DD4-8AB7-530058F7EF69}"/>
          </ac:spMkLst>
        </pc:spChg>
        <pc:spChg chg="del">
          <ac:chgData name="Martin van Leeuwen" userId="6778a0b9-fd77-447e-87e4-996d8431f197" providerId="ADAL" clId="{340877AD-4B5F-455B-9373-B1A94541DBAF}" dt="2023-01-24T08:59:37.347" v="175" actId="478"/>
          <ac:spMkLst>
            <pc:docMk/>
            <pc:sldMk cId="1920342804" sldId="1013"/>
            <ac:spMk id="78" creationId="{BEABA9E8-69A0-4F13-A981-B79962A8C533}"/>
          </ac:spMkLst>
        </pc:spChg>
        <pc:spChg chg="add mod">
          <ac:chgData name="Martin van Leeuwen" userId="6778a0b9-fd77-447e-87e4-996d8431f197" providerId="ADAL" clId="{340877AD-4B5F-455B-9373-B1A94541DBAF}" dt="2023-01-25T11:09:48.677" v="992" actId="14100"/>
          <ac:spMkLst>
            <pc:docMk/>
            <pc:sldMk cId="1920342804" sldId="1013"/>
            <ac:spMk id="86" creationId="{DA39AEE2-D6E9-FD02-CD19-7020A9824339}"/>
          </ac:spMkLst>
        </pc:spChg>
        <pc:spChg chg="del mod">
          <ac:chgData name="Martin van Leeuwen" userId="6778a0b9-fd77-447e-87e4-996d8431f197" providerId="ADAL" clId="{340877AD-4B5F-455B-9373-B1A94541DBAF}" dt="2023-01-24T09:09:28.224" v="412" actId="478"/>
          <ac:spMkLst>
            <pc:docMk/>
            <pc:sldMk cId="1920342804" sldId="1013"/>
            <ac:spMk id="88" creationId="{606D47B9-A7D2-483D-999E-7BB01487272D}"/>
          </ac:spMkLst>
        </pc:spChg>
        <pc:spChg chg="del">
          <ac:chgData name="Martin van Leeuwen" userId="6778a0b9-fd77-447e-87e4-996d8431f197" providerId="ADAL" clId="{340877AD-4B5F-455B-9373-B1A94541DBAF}" dt="2023-01-24T09:09:37.313" v="414" actId="478"/>
          <ac:spMkLst>
            <pc:docMk/>
            <pc:sldMk cId="1920342804" sldId="1013"/>
            <ac:spMk id="96" creationId="{1A468D24-58FB-4DF0-9AC8-2801C4537AE2}"/>
          </ac:spMkLst>
        </pc:spChg>
        <pc:spChg chg="del">
          <ac:chgData name="Martin van Leeuwen" userId="6778a0b9-fd77-447e-87e4-996d8431f197" providerId="ADAL" clId="{340877AD-4B5F-455B-9373-B1A94541DBAF}" dt="2023-01-24T09:09:38.630" v="415" actId="478"/>
          <ac:spMkLst>
            <pc:docMk/>
            <pc:sldMk cId="1920342804" sldId="1013"/>
            <ac:spMk id="107" creationId="{B722AAA1-F784-4100-95BC-7A45C203CA91}"/>
          </ac:spMkLst>
        </pc:spChg>
        <pc:spChg chg="add mod">
          <ac:chgData name="Martin van Leeuwen" userId="6778a0b9-fd77-447e-87e4-996d8431f197" providerId="ADAL" clId="{340877AD-4B5F-455B-9373-B1A94541DBAF}" dt="2023-01-25T11:11:08.008" v="997" actId="14100"/>
          <ac:spMkLst>
            <pc:docMk/>
            <pc:sldMk cId="1920342804" sldId="1013"/>
            <ac:spMk id="112" creationId="{AB17649C-CB9D-AC54-E8D1-C0BA398FDD3C}"/>
          </ac:spMkLst>
        </pc:spChg>
        <pc:spChg chg="add mod">
          <ac:chgData name="Martin van Leeuwen" userId="6778a0b9-fd77-447e-87e4-996d8431f197" providerId="ADAL" clId="{340877AD-4B5F-455B-9373-B1A94541DBAF}" dt="2023-01-25T11:15:07.300" v="1028" actId="20577"/>
          <ac:spMkLst>
            <pc:docMk/>
            <pc:sldMk cId="1920342804" sldId="1013"/>
            <ac:spMk id="116" creationId="{F769841F-933B-958E-BC0E-008F92243685}"/>
          </ac:spMkLst>
        </pc:spChg>
        <pc:spChg chg="del">
          <ac:chgData name="Martin van Leeuwen" userId="6778a0b9-fd77-447e-87e4-996d8431f197" providerId="ADAL" clId="{340877AD-4B5F-455B-9373-B1A94541DBAF}" dt="2023-01-24T08:58:20.341" v="140" actId="478"/>
          <ac:spMkLst>
            <pc:docMk/>
            <pc:sldMk cId="1920342804" sldId="1013"/>
            <ac:spMk id="117" creationId="{1FC8F977-96BE-45D4-B25A-A28182BEC814}"/>
          </ac:spMkLst>
        </pc:spChg>
        <pc:spChg chg="del">
          <ac:chgData name="Martin van Leeuwen" userId="6778a0b9-fd77-447e-87e4-996d8431f197" providerId="ADAL" clId="{340877AD-4B5F-455B-9373-B1A94541DBAF}" dt="2023-01-24T08:58:17.954" v="139" actId="478"/>
          <ac:spMkLst>
            <pc:docMk/>
            <pc:sldMk cId="1920342804" sldId="1013"/>
            <ac:spMk id="118" creationId="{03ADCC8A-57AC-4C27-90B5-3D965D11A4E8}"/>
          </ac:spMkLst>
        </pc:spChg>
        <pc:spChg chg="del">
          <ac:chgData name="Martin van Leeuwen" userId="6778a0b9-fd77-447e-87e4-996d8431f197" providerId="ADAL" clId="{340877AD-4B5F-455B-9373-B1A94541DBAF}" dt="2023-01-24T08:58:22.688" v="141" actId="478"/>
          <ac:spMkLst>
            <pc:docMk/>
            <pc:sldMk cId="1920342804" sldId="1013"/>
            <ac:spMk id="119" creationId="{F9BBD61E-F724-4C18-8361-9FB8F25B914B}"/>
          </ac:spMkLst>
        </pc:spChg>
        <pc:spChg chg="del">
          <ac:chgData name="Martin van Leeuwen" userId="6778a0b9-fd77-447e-87e4-996d8431f197" providerId="ADAL" clId="{340877AD-4B5F-455B-9373-B1A94541DBAF}" dt="2023-01-24T08:58:25.538" v="143" actId="478"/>
          <ac:spMkLst>
            <pc:docMk/>
            <pc:sldMk cId="1920342804" sldId="1013"/>
            <ac:spMk id="120" creationId="{E12E6B3C-E2AC-4C91-ACD9-646BB122DE8F}"/>
          </ac:spMkLst>
        </pc:spChg>
        <pc:spChg chg="del">
          <ac:chgData name="Martin van Leeuwen" userId="6778a0b9-fd77-447e-87e4-996d8431f197" providerId="ADAL" clId="{340877AD-4B5F-455B-9373-B1A94541DBAF}" dt="2023-01-24T08:58:23.771" v="142" actId="478"/>
          <ac:spMkLst>
            <pc:docMk/>
            <pc:sldMk cId="1920342804" sldId="1013"/>
            <ac:spMk id="121" creationId="{588FB019-A6E7-4C27-9AC3-E7F194641480}"/>
          </ac:spMkLst>
        </pc:spChg>
        <pc:spChg chg="del">
          <ac:chgData name="Martin van Leeuwen" userId="6778a0b9-fd77-447e-87e4-996d8431f197" providerId="ADAL" clId="{340877AD-4B5F-455B-9373-B1A94541DBAF}" dt="2023-01-24T08:58:41.771" v="153" actId="478"/>
          <ac:spMkLst>
            <pc:docMk/>
            <pc:sldMk cId="1920342804" sldId="1013"/>
            <ac:spMk id="122" creationId="{3F9A32E9-0D61-4AB6-859E-C8E91028E1B5}"/>
          </ac:spMkLst>
        </pc:spChg>
        <pc:spChg chg="del">
          <ac:chgData name="Martin van Leeuwen" userId="6778a0b9-fd77-447e-87e4-996d8431f197" providerId="ADAL" clId="{340877AD-4B5F-455B-9373-B1A94541DBAF}" dt="2023-01-24T08:58:40.704" v="152" actId="478"/>
          <ac:spMkLst>
            <pc:docMk/>
            <pc:sldMk cId="1920342804" sldId="1013"/>
            <ac:spMk id="123" creationId="{E92F138D-9156-430F-8A34-DDFF8CBDC294}"/>
          </ac:spMkLst>
        </pc:spChg>
        <pc:spChg chg="del">
          <ac:chgData name="Martin van Leeuwen" userId="6778a0b9-fd77-447e-87e4-996d8431f197" providerId="ADAL" clId="{340877AD-4B5F-455B-9373-B1A94541DBAF}" dt="2023-01-24T08:58:39.587" v="151" actId="478"/>
          <ac:spMkLst>
            <pc:docMk/>
            <pc:sldMk cId="1920342804" sldId="1013"/>
            <ac:spMk id="124" creationId="{6E9E82C2-6E7C-451A-969E-45CA90CFDDF5}"/>
          </ac:spMkLst>
        </pc:spChg>
        <pc:spChg chg="del">
          <ac:chgData name="Martin van Leeuwen" userId="6778a0b9-fd77-447e-87e4-996d8431f197" providerId="ADAL" clId="{340877AD-4B5F-455B-9373-B1A94541DBAF}" dt="2023-01-24T08:58:36.554" v="149" actId="478"/>
          <ac:spMkLst>
            <pc:docMk/>
            <pc:sldMk cId="1920342804" sldId="1013"/>
            <ac:spMk id="125" creationId="{4D405F69-3108-4FAC-953E-4340EF42C780}"/>
          </ac:spMkLst>
        </pc:spChg>
        <pc:spChg chg="del">
          <ac:chgData name="Martin van Leeuwen" userId="6778a0b9-fd77-447e-87e4-996d8431f197" providerId="ADAL" clId="{340877AD-4B5F-455B-9373-B1A94541DBAF}" dt="2023-01-24T08:58:38.237" v="150" actId="478"/>
          <ac:spMkLst>
            <pc:docMk/>
            <pc:sldMk cId="1920342804" sldId="1013"/>
            <ac:spMk id="126" creationId="{3B6D72A0-02A5-411F-90E0-744038CF71A8}"/>
          </ac:spMkLst>
        </pc:spChg>
        <pc:spChg chg="del">
          <ac:chgData name="Martin van Leeuwen" userId="6778a0b9-fd77-447e-87e4-996d8431f197" providerId="ADAL" clId="{340877AD-4B5F-455B-9373-B1A94541DBAF}" dt="2023-01-24T08:58:11.719" v="134" actId="478"/>
          <ac:spMkLst>
            <pc:docMk/>
            <pc:sldMk cId="1920342804" sldId="1013"/>
            <ac:spMk id="127" creationId="{06111691-FAD9-4DC7-8B28-D056E218F690}"/>
          </ac:spMkLst>
        </pc:spChg>
        <pc:spChg chg="del">
          <ac:chgData name="Martin van Leeuwen" userId="6778a0b9-fd77-447e-87e4-996d8431f197" providerId="ADAL" clId="{340877AD-4B5F-455B-9373-B1A94541DBAF}" dt="2023-01-24T08:58:13.071" v="135" actId="478"/>
          <ac:spMkLst>
            <pc:docMk/>
            <pc:sldMk cId="1920342804" sldId="1013"/>
            <ac:spMk id="128" creationId="{54D6C7E7-00DE-4D82-9621-5A4C10BD1A87}"/>
          </ac:spMkLst>
        </pc:spChg>
        <pc:spChg chg="del">
          <ac:chgData name="Martin van Leeuwen" userId="6778a0b9-fd77-447e-87e4-996d8431f197" providerId="ADAL" clId="{340877AD-4B5F-455B-9373-B1A94541DBAF}" dt="2023-01-24T08:58:13.938" v="136" actId="478"/>
          <ac:spMkLst>
            <pc:docMk/>
            <pc:sldMk cId="1920342804" sldId="1013"/>
            <ac:spMk id="129" creationId="{920E6609-AB56-463B-977C-C656B0037371}"/>
          </ac:spMkLst>
        </pc:spChg>
        <pc:spChg chg="del">
          <ac:chgData name="Martin van Leeuwen" userId="6778a0b9-fd77-447e-87e4-996d8431f197" providerId="ADAL" clId="{340877AD-4B5F-455B-9373-B1A94541DBAF}" dt="2023-01-24T08:58:14.788" v="137" actId="478"/>
          <ac:spMkLst>
            <pc:docMk/>
            <pc:sldMk cId="1920342804" sldId="1013"/>
            <ac:spMk id="130" creationId="{323AF471-451E-41A9-B755-3C039D258D63}"/>
          </ac:spMkLst>
        </pc:spChg>
        <pc:spChg chg="del">
          <ac:chgData name="Martin van Leeuwen" userId="6778a0b9-fd77-447e-87e4-996d8431f197" providerId="ADAL" clId="{340877AD-4B5F-455B-9373-B1A94541DBAF}" dt="2023-01-24T08:58:15.588" v="138" actId="478"/>
          <ac:spMkLst>
            <pc:docMk/>
            <pc:sldMk cId="1920342804" sldId="1013"/>
            <ac:spMk id="131" creationId="{3C173F74-3D78-4619-981C-11894D17963A}"/>
          </ac:spMkLst>
        </pc:spChg>
        <pc:spChg chg="del">
          <ac:chgData name="Martin van Leeuwen" userId="6778a0b9-fd77-447e-87e4-996d8431f197" providerId="ADAL" clId="{340877AD-4B5F-455B-9373-B1A94541DBAF}" dt="2023-01-24T08:58:27.137" v="144" actId="478"/>
          <ac:spMkLst>
            <pc:docMk/>
            <pc:sldMk cId="1920342804" sldId="1013"/>
            <ac:spMk id="132" creationId="{722F7630-E3C1-48DB-9339-DCB087E91E4D}"/>
          </ac:spMkLst>
        </pc:spChg>
        <pc:spChg chg="del">
          <ac:chgData name="Martin van Leeuwen" userId="6778a0b9-fd77-447e-87e4-996d8431f197" providerId="ADAL" clId="{340877AD-4B5F-455B-9373-B1A94541DBAF}" dt="2023-01-24T08:58:27.954" v="145" actId="478"/>
          <ac:spMkLst>
            <pc:docMk/>
            <pc:sldMk cId="1920342804" sldId="1013"/>
            <ac:spMk id="133" creationId="{41D79E94-7241-4F38-A0F4-68B1542D7551}"/>
          </ac:spMkLst>
        </pc:spChg>
        <pc:spChg chg="del">
          <ac:chgData name="Martin van Leeuwen" userId="6778a0b9-fd77-447e-87e4-996d8431f197" providerId="ADAL" clId="{340877AD-4B5F-455B-9373-B1A94541DBAF}" dt="2023-01-24T08:58:28.804" v="146" actId="478"/>
          <ac:spMkLst>
            <pc:docMk/>
            <pc:sldMk cId="1920342804" sldId="1013"/>
            <ac:spMk id="134" creationId="{F00883E2-E78C-4607-97B7-5B347B62DA90}"/>
          </ac:spMkLst>
        </pc:spChg>
        <pc:spChg chg="del">
          <ac:chgData name="Martin van Leeuwen" userId="6778a0b9-fd77-447e-87e4-996d8431f197" providerId="ADAL" clId="{340877AD-4B5F-455B-9373-B1A94541DBAF}" dt="2023-01-24T08:58:33.987" v="147" actId="478"/>
          <ac:spMkLst>
            <pc:docMk/>
            <pc:sldMk cId="1920342804" sldId="1013"/>
            <ac:spMk id="135" creationId="{E5936E9D-BA0C-441B-864F-41ACAD8747E2}"/>
          </ac:spMkLst>
        </pc:spChg>
        <pc:spChg chg="del">
          <ac:chgData name="Martin van Leeuwen" userId="6778a0b9-fd77-447e-87e4-996d8431f197" providerId="ADAL" clId="{340877AD-4B5F-455B-9373-B1A94541DBAF}" dt="2023-01-24T08:58:34.771" v="148" actId="478"/>
          <ac:spMkLst>
            <pc:docMk/>
            <pc:sldMk cId="1920342804" sldId="1013"/>
            <ac:spMk id="136" creationId="{6A752F93-4E2F-4F19-A7CB-F58AA4CD437F}"/>
          </ac:spMkLst>
        </pc:spChg>
        <pc:spChg chg="del">
          <ac:chgData name="Martin van Leeuwen" userId="6778a0b9-fd77-447e-87e4-996d8431f197" providerId="ADAL" clId="{340877AD-4B5F-455B-9373-B1A94541DBAF}" dt="2023-01-24T08:58:53.420" v="163" actId="478"/>
          <ac:spMkLst>
            <pc:docMk/>
            <pc:sldMk cId="1920342804" sldId="1013"/>
            <ac:spMk id="137" creationId="{C5A8DA53-9CC0-45D3-85B7-B8EB3D139E21}"/>
          </ac:spMkLst>
        </pc:spChg>
        <pc:spChg chg="del">
          <ac:chgData name="Martin van Leeuwen" userId="6778a0b9-fd77-447e-87e4-996d8431f197" providerId="ADAL" clId="{340877AD-4B5F-455B-9373-B1A94541DBAF}" dt="2023-01-24T08:58:52.104" v="162" actId="478"/>
          <ac:spMkLst>
            <pc:docMk/>
            <pc:sldMk cId="1920342804" sldId="1013"/>
            <ac:spMk id="138" creationId="{C5A025DF-0E29-4CF1-BC98-D6B36B05699F}"/>
          </ac:spMkLst>
        </pc:spChg>
        <pc:spChg chg="del">
          <ac:chgData name="Martin van Leeuwen" userId="6778a0b9-fd77-447e-87e4-996d8431f197" providerId="ADAL" clId="{340877AD-4B5F-455B-9373-B1A94541DBAF}" dt="2023-01-24T08:58:51.071" v="161" actId="478"/>
          <ac:spMkLst>
            <pc:docMk/>
            <pc:sldMk cId="1920342804" sldId="1013"/>
            <ac:spMk id="139" creationId="{36CAB981-0CD8-48BC-A55A-7BB48E0AC20E}"/>
          </ac:spMkLst>
        </pc:spChg>
        <pc:spChg chg="del">
          <ac:chgData name="Martin van Leeuwen" userId="6778a0b9-fd77-447e-87e4-996d8431f197" providerId="ADAL" clId="{340877AD-4B5F-455B-9373-B1A94541DBAF}" dt="2023-01-24T08:58:48.854" v="159" actId="478"/>
          <ac:spMkLst>
            <pc:docMk/>
            <pc:sldMk cId="1920342804" sldId="1013"/>
            <ac:spMk id="140" creationId="{1FD08E41-34C5-4473-8C98-4964B22165AE}"/>
          </ac:spMkLst>
        </pc:spChg>
        <pc:spChg chg="del">
          <ac:chgData name="Martin van Leeuwen" userId="6778a0b9-fd77-447e-87e4-996d8431f197" providerId="ADAL" clId="{340877AD-4B5F-455B-9373-B1A94541DBAF}" dt="2023-01-24T08:58:49.821" v="160" actId="478"/>
          <ac:spMkLst>
            <pc:docMk/>
            <pc:sldMk cId="1920342804" sldId="1013"/>
            <ac:spMk id="141" creationId="{91276E8B-6DA7-4613-B8C2-3F7C6ECED79D}"/>
          </ac:spMkLst>
        </pc:spChg>
        <pc:spChg chg="del">
          <ac:chgData name="Martin van Leeuwen" userId="6778a0b9-fd77-447e-87e4-996d8431f197" providerId="ADAL" clId="{340877AD-4B5F-455B-9373-B1A94541DBAF}" dt="2023-01-24T08:58:43.288" v="154" actId="478"/>
          <ac:spMkLst>
            <pc:docMk/>
            <pc:sldMk cId="1920342804" sldId="1013"/>
            <ac:spMk id="142" creationId="{424804A5-D44D-4F9E-9B53-81C36ABCC5A1}"/>
          </ac:spMkLst>
        </pc:spChg>
        <pc:spChg chg="del">
          <ac:chgData name="Martin van Leeuwen" userId="6778a0b9-fd77-447e-87e4-996d8431f197" providerId="ADAL" clId="{340877AD-4B5F-455B-9373-B1A94541DBAF}" dt="2023-01-24T08:58:44.221" v="155" actId="478"/>
          <ac:spMkLst>
            <pc:docMk/>
            <pc:sldMk cId="1920342804" sldId="1013"/>
            <ac:spMk id="143" creationId="{E213DCD4-7C87-41E5-8860-2288CFA6DA75}"/>
          </ac:spMkLst>
        </pc:spChg>
        <pc:spChg chg="del">
          <ac:chgData name="Martin van Leeuwen" userId="6778a0b9-fd77-447e-87e4-996d8431f197" providerId="ADAL" clId="{340877AD-4B5F-455B-9373-B1A94541DBAF}" dt="2023-01-24T08:58:45.154" v="156" actId="478"/>
          <ac:spMkLst>
            <pc:docMk/>
            <pc:sldMk cId="1920342804" sldId="1013"/>
            <ac:spMk id="144" creationId="{74058875-A524-438F-A5DD-61B7E55C2E2E}"/>
          </ac:spMkLst>
        </pc:spChg>
        <pc:spChg chg="del">
          <ac:chgData name="Martin van Leeuwen" userId="6778a0b9-fd77-447e-87e4-996d8431f197" providerId="ADAL" clId="{340877AD-4B5F-455B-9373-B1A94541DBAF}" dt="2023-01-24T08:58:46.087" v="157" actId="478"/>
          <ac:spMkLst>
            <pc:docMk/>
            <pc:sldMk cId="1920342804" sldId="1013"/>
            <ac:spMk id="145" creationId="{8A8A6FF6-63A0-466E-8046-79783A64EFE0}"/>
          </ac:spMkLst>
        </pc:spChg>
        <pc:spChg chg="del">
          <ac:chgData name="Martin van Leeuwen" userId="6778a0b9-fd77-447e-87e4-996d8431f197" providerId="ADAL" clId="{340877AD-4B5F-455B-9373-B1A94541DBAF}" dt="2023-01-24T08:58:46.937" v="158" actId="478"/>
          <ac:spMkLst>
            <pc:docMk/>
            <pc:sldMk cId="1920342804" sldId="1013"/>
            <ac:spMk id="146" creationId="{E3216237-51A1-4BB1-A609-C5876CD274D0}"/>
          </ac:spMkLst>
        </pc:spChg>
        <pc:spChg chg="del mod">
          <ac:chgData name="Martin van Leeuwen" userId="6778a0b9-fd77-447e-87e4-996d8431f197" providerId="ADAL" clId="{340877AD-4B5F-455B-9373-B1A94541DBAF}" dt="2023-01-24T08:58:58.787" v="165" actId="478"/>
          <ac:spMkLst>
            <pc:docMk/>
            <pc:sldMk cId="1920342804" sldId="1013"/>
            <ac:spMk id="147" creationId="{DF1E3840-8CBE-47AE-A11A-E8AB0ABB2263}"/>
          </ac:spMkLst>
        </pc:spChg>
        <pc:spChg chg="del">
          <ac:chgData name="Martin van Leeuwen" userId="6778a0b9-fd77-447e-87e4-996d8431f197" providerId="ADAL" clId="{340877AD-4B5F-455B-9373-B1A94541DBAF}" dt="2023-01-24T08:59:03.428" v="168" actId="478"/>
          <ac:spMkLst>
            <pc:docMk/>
            <pc:sldMk cId="1920342804" sldId="1013"/>
            <ac:spMk id="148" creationId="{1D060281-7356-437D-AEB4-DD7E64E6A2DC}"/>
          </ac:spMkLst>
        </pc:spChg>
        <pc:spChg chg="del">
          <ac:chgData name="Martin van Leeuwen" userId="6778a0b9-fd77-447e-87e4-996d8431f197" providerId="ADAL" clId="{340877AD-4B5F-455B-9373-B1A94541DBAF}" dt="2023-01-24T08:59:01.970" v="167" actId="478"/>
          <ac:spMkLst>
            <pc:docMk/>
            <pc:sldMk cId="1920342804" sldId="1013"/>
            <ac:spMk id="149" creationId="{3EA147CA-DE5A-4898-B624-DE5895F03508}"/>
          </ac:spMkLst>
        </pc:spChg>
        <pc:spChg chg="add mod">
          <ac:chgData name="Martin van Leeuwen" userId="6778a0b9-fd77-447e-87e4-996d8431f197" providerId="ADAL" clId="{340877AD-4B5F-455B-9373-B1A94541DBAF}" dt="2023-01-25T11:11:25.407" v="999" actId="14100"/>
          <ac:spMkLst>
            <pc:docMk/>
            <pc:sldMk cId="1920342804" sldId="1013"/>
            <ac:spMk id="153" creationId="{CBE90887-17D9-5EDB-5255-73068B45ED1E}"/>
          </ac:spMkLst>
        </pc:spChg>
        <pc:spChg chg="del mod">
          <ac:chgData name="Martin van Leeuwen" userId="6778a0b9-fd77-447e-87e4-996d8431f197" providerId="ADAL" clId="{340877AD-4B5F-455B-9373-B1A94541DBAF}" dt="2023-01-24T09:09:49.589" v="416" actId="478"/>
          <ac:spMkLst>
            <pc:docMk/>
            <pc:sldMk cId="1920342804" sldId="1013"/>
            <ac:spMk id="155" creationId="{94C3F628-CD35-4784-A5AA-E34A2B5FFAE5}"/>
          </ac:spMkLst>
        </pc:spChg>
        <pc:spChg chg="mod">
          <ac:chgData name="Martin van Leeuwen" userId="6778a0b9-fd77-447e-87e4-996d8431f197" providerId="ADAL" clId="{340877AD-4B5F-455B-9373-B1A94541DBAF}" dt="2023-01-25T11:13:23.573" v="1009" actId="1076"/>
          <ac:spMkLst>
            <pc:docMk/>
            <pc:sldMk cId="1920342804" sldId="1013"/>
            <ac:spMk id="156" creationId="{501DE4B0-5D57-4A47-BE7B-D52B40142970}"/>
          </ac:spMkLst>
        </pc:spChg>
        <pc:spChg chg="del">
          <ac:chgData name="Martin van Leeuwen" userId="6778a0b9-fd77-447e-87e4-996d8431f197" providerId="ADAL" clId="{340877AD-4B5F-455B-9373-B1A94541DBAF}" dt="2023-01-24T08:59:04.837" v="169" actId="478"/>
          <ac:spMkLst>
            <pc:docMk/>
            <pc:sldMk cId="1920342804" sldId="1013"/>
            <ac:spMk id="161" creationId="{18161A9C-3166-4B94-B2A2-74D6215D593E}"/>
          </ac:spMkLst>
        </pc:spChg>
        <pc:spChg chg="del">
          <ac:chgData name="Martin van Leeuwen" userId="6778a0b9-fd77-447e-87e4-996d8431f197" providerId="ADAL" clId="{340877AD-4B5F-455B-9373-B1A94541DBAF}" dt="2023-01-24T08:59:00.854" v="166" actId="478"/>
          <ac:spMkLst>
            <pc:docMk/>
            <pc:sldMk cId="1920342804" sldId="1013"/>
            <ac:spMk id="162" creationId="{51B72B1B-42C5-479E-9F59-BFAFF96AE3AF}"/>
          </ac:spMkLst>
        </pc:spChg>
        <pc:spChg chg="add del mod">
          <ac:chgData name="Martin van Leeuwen" userId="6778a0b9-fd77-447e-87e4-996d8431f197" providerId="ADAL" clId="{340877AD-4B5F-455B-9373-B1A94541DBAF}" dt="2023-01-24T09:22:25.225" v="538" actId="478"/>
          <ac:spMkLst>
            <pc:docMk/>
            <pc:sldMk cId="1920342804" sldId="1013"/>
            <ac:spMk id="9235" creationId="{9C68A538-D48A-4BFB-4B02-52FEC426D1C4}"/>
          </ac:spMkLst>
        </pc:spChg>
        <pc:spChg chg="add mod">
          <ac:chgData name="Martin van Leeuwen" userId="6778a0b9-fd77-447e-87e4-996d8431f197" providerId="ADAL" clId="{340877AD-4B5F-455B-9373-B1A94541DBAF}" dt="2023-01-25T11:10:29.333" v="996" actId="1076"/>
          <ac:spMkLst>
            <pc:docMk/>
            <pc:sldMk cId="1920342804" sldId="1013"/>
            <ac:spMk id="9241" creationId="{FB4A3FEC-A389-569B-AA62-208D9266179A}"/>
          </ac:spMkLst>
        </pc:spChg>
        <pc:spChg chg="add mod">
          <ac:chgData name="Martin van Leeuwen" userId="6778a0b9-fd77-447e-87e4-996d8431f197" providerId="ADAL" clId="{340877AD-4B5F-455B-9373-B1A94541DBAF}" dt="2023-01-25T11:12:16.712" v="1004" actId="14100"/>
          <ac:spMkLst>
            <pc:docMk/>
            <pc:sldMk cId="1920342804" sldId="1013"/>
            <ac:spMk id="9247" creationId="{A753985A-1925-08BF-A5EA-79D45DA11799}"/>
          </ac:spMkLst>
        </pc:spChg>
        <pc:graphicFrameChg chg="modGraphic">
          <ac:chgData name="Martin van Leeuwen" userId="6778a0b9-fd77-447e-87e4-996d8431f197" providerId="ADAL" clId="{340877AD-4B5F-455B-9373-B1A94541DBAF}" dt="2023-01-24T09:07:08.490" v="366" actId="14100"/>
          <ac:graphicFrameMkLst>
            <pc:docMk/>
            <pc:sldMk cId="1920342804" sldId="1013"/>
            <ac:graphicFrameMk id="8" creationId="{E81B06B2-1B30-4419-8437-685A5D8643D3}"/>
          </ac:graphicFrameMkLst>
        </pc:graphicFrameChg>
        <pc:picChg chg="add del">
          <ac:chgData name="Martin van Leeuwen" userId="6778a0b9-fd77-447e-87e4-996d8431f197" providerId="ADAL" clId="{340877AD-4B5F-455B-9373-B1A94541DBAF}" dt="2023-01-24T09:21:26.260" v="531" actId="478"/>
          <ac:picMkLst>
            <pc:docMk/>
            <pc:sldMk cId="1920342804" sldId="1013"/>
            <ac:picMk id="9234" creationId="{BEBEDFC6-972C-3E6F-F7B4-3C143CC8B975}"/>
          </ac:picMkLst>
        </pc:picChg>
        <pc:cxnChg chg="mod">
          <ac:chgData name="Martin van Leeuwen" userId="6778a0b9-fd77-447e-87e4-996d8431f197" providerId="ADAL" clId="{340877AD-4B5F-455B-9373-B1A94541DBAF}" dt="2023-01-25T11:13:06.300" v="1008" actId="1076"/>
          <ac:cxnSpMkLst>
            <pc:docMk/>
            <pc:sldMk cId="1920342804" sldId="1013"/>
            <ac:cxnSpMk id="12" creationId="{72591B9D-9A2B-4E95-B055-7A0658CC2392}"/>
          </ac:cxnSpMkLst>
        </pc:cxnChg>
        <pc:cxnChg chg="del mod">
          <ac:chgData name="Martin van Leeuwen" userId="6778a0b9-fd77-447e-87e4-996d8431f197" providerId="ADAL" clId="{340877AD-4B5F-455B-9373-B1A94541DBAF}" dt="2023-01-24T08:57:11.050" v="92" actId="478"/>
          <ac:cxnSpMkLst>
            <pc:docMk/>
            <pc:sldMk cId="1920342804" sldId="1013"/>
            <ac:cxnSpMk id="51" creationId="{21AFF930-67B8-4464-A9FF-DA2FE3170A09}"/>
          </ac:cxnSpMkLst>
        </pc:cxnChg>
        <pc:cxnChg chg="mod">
          <ac:chgData name="Martin van Leeuwen" userId="6778a0b9-fd77-447e-87e4-996d8431f197" providerId="ADAL" clId="{340877AD-4B5F-455B-9373-B1A94541DBAF}" dt="2023-01-25T11:14:36.228" v="1014" actId="1076"/>
          <ac:cxnSpMkLst>
            <pc:docMk/>
            <pc:sldMk cId="1920342804" sldId="1013"/>
            <ac:cxnSpMk id="56" creationId="{8EC1F7B9-EDBA-4F86-B02A-028526E676D7}"/>
          </ac:cxnSpMkLst>
        </pc:cxnChg>
        <pc:cxnChg chg="del mod">
          <ac:chgData name="Martin van Leeuwen" userId="6778a0b9-fd77-447e-87e4-996d8431f197" providerId="ADAL" clId="{340877AD-4B5F-455B-9373-B1A94541DBAF}" dt="2023-01-24T09:10:51.313" v="448" actId="478"/>
          <ac:cxnSpMkLst>
            <pc:docMk/>
            <pc:sldMk cId="1920342804" sldId="1013"/>
            <ac:cxnSpMk id="64" creationId="{B09AFC32-0D58-47C7-8FEE-85D5A6A33B04}"/>
          </ac:cxnSpMkLst>
        </pc:cxnChg>
        <pc:cxnChg chg="mod">
          <ac:chgData name="Martin van Leeuwen" userId="6778a0b9-fd77-447e-87e4-996d8431f197" providerId="ADAL" clId="{340877AD-4B5F-455B-9373-B1A94541DBAF}" dt="2023-01-25T11:14:05.588" v="1012" actId="1076"/>
          <ac:cxnSpMkLst>
            <pc:docMk/>
            <pc:sldMk cId="1920342804" sldId="1013"/>
            <ac:cxnSpMk id="69" creationId="{3004C506-75B6-4E17-A1E9-4CDBB1789CB0}"/>
          </ac:cxnSpMkLst>
        </pc:cxnChg>
        <pc:cxnChg chg="del mod">
          <ac:chgData name="Martin van Leeuwen" userId="6778a0b9-fd77-447e-87e4-996d8431f197" providerId="ADAL" clId="{340877AD-4B5F-455B-9373-B1A94541DBAF}" dt="2023-01-24T09:10:53.714" v="450" actId="478"/>
          <ac:cxnSpMkLst>
            <pc:docMk/>
            <pc:sldMk cId="1920342804" sldId="1013"/>
            <ac:cxnSpMk id="75" creationId="{D5E5F319-AF8E-4315-AB6A-A6B9E2E081D4}"/>
          </ac:cxnSpMkLst>
        </pc:cxnChg>
        <pc:cxnChg chg="del mod">
          <ac:chgData name="Martin van Leeuwen" userId="6778a0b9-fd77-447e-87e4-996d8431f197" providerId="ADAL" clId="{340877AD-4B5F-455B-9373-B1A94541DBAF}" dt="2023-01-24T09:10:56.384" v="452" actId="478"/>
          <ac:cxnSpMkLst>
            <pc:docMk/>
            <pc:sldMk cId="1920342804" sldId="1013"/>
            <ac:cxnSpMk id="80" creationId="{14E7747D-290B-4AE6-A851-CB4D66368C64}"/>
          </ac:cxnSpMkLst>
        </pc:cxnChg>
        <pc:cxnChg chg="add mod">
          <ac:chgData name="Martin van Leeuwen" userId="6778a0b9-fd77-447e-87e4-996d8431f197" providerId="ADAL" clId="{340877AD-4B5F-455B-9373-B1A94541DBAF}" dt="2023-01-25T11:10:29.333" v="996" actId="1076"/>
          <ac:cxnSpMkLst>
            <pc:docMk/>
            <pc:sldMk cId="1920342804" sldId="1013"/>
            <ac:cxnSpMk id="83" creationId="{F5CFD5CE-6378-B15A-E0E7-10F1145EFBD2}"/>
          </ac:cxnSpMkLst>
        </pc:cxnChg>
        <pc:cxnChg chg="mod">
          <ac:chgData name="Martin van Leeuwen" userId="6778a0b9-fd77-447e-87e4-996d8431f197" providerId="ADAL" clId="{340877AD-4B5F-455B-9373-B1A94541DBAF}" dt="2023-01-25T11:14:05.588" v="1012" actId="1076"/>
          <ac:cxnSpMkLst>
            <pc:docMk/>
            <pc:sldMk cId="1920342804" sldId="1013"/>
            <ac:cxnSpMk id="89" creationId="{F0A3ED38-E801-4EF7-9499-5F786F8A5A9F}"/>
          </ac:cxnSpMkLst>
        </pc:cxnChg>
        <pc:cxnChg chg="add mod">
          <ac:chgData name="Martin van Leeuwen" userId="6778a0b9-fd77-447e-87e4-996d8431f197" providerId="ADAL" clId="{340877AD-4B5F-455B-9373-B1A94541DBAF}" dt="2023-01-25T11:09:57.021" v="993" actId="14100"/>
          <ac:cxnSpMkLst>
            <pc:docMk/>
            <pc:sldMk cId="1920342804" sldId="1013"/>
            <ac:cxnSpMk id="92" creationId="{60B02AD1-94A0-E270-B8E6-81D87AF988F1}"/>
          </ac:cxnSpMkLst>
        </pc:cxnChg>
        <pc:cxnChg chg="add mod">
          <ac:chgData name="Martin van Leeuwen" userId="6778a0b9-fd77-447e-87e4-996d8431f197" providerId="ADAL" clId="{340877AD-4B5F-455B-9373-B1A94541DBAF}" dt="2023-01-25T11:11:08.008" v="997" actId="14100"/>
          <ac:cxnSpMkLst>
            <pc:docMk/>
            <pc:sldMk cId="1920342804" sldId="1013"/>
            <ac:cxnSpMk id="113" creationId="{DCE89ACC-16E0-CC65-6E5D-655BA1D877DD}"/>
          </ac:cxnSpMkLst>
        </pc:cxnChg>
        <pc:cxnChg chg="add mod">
          <ac:chgData name="Martin van Leeuwen" userId="6778a0b9-fd77-447e-87e4-996d8431f197" providerId="ADAL" clId="{340877AD-4B5F-455B-9373-B1A94541DBAF}" dt="2023-01-25T11:11:17.719" v="998" actId="14100"/>
          <ac:cxnSpMkLst>
            <pc:docMk/>
            <pc:sldMk cId="1920342804" sldId="1013"/>
            <ac:cxnSpMk id="150" creationId="{B00C1699-026E-3CBD-FB2D-007BD4F583AF}"/>
          </ac:cxnSpMkLst>
        </pc:cxnChg>
        <pc:cxnChg chg="add mod">
          <ac:chgData name="Martin van Leeuwen" userId="6778a0b9-fd77-447e-87e4-996d8431f197" providerId="ADAL" clId="{340877AD-4B5F-455B-9373-B1A94541DBAF}" dt="2023-01-25T11:11:25.407" v="999" actId="14100"/>
          <ac:cxnSpMkLst>
            <pc:docMk/>
            <pc:sldMk cId="1920342804" sldId="1013"/>
            <ac:cxnSpMk id="169" creationId="{49A3F85C-E6B9-F90C-4DDF-896AA7811952}"/>
          </ac:cxnSpMkLst>
        </pc:cxnChg>
        <pc:cxnChg chg="add mod">
          <ac:chgData name="Martin van Leeuwen" userId="6778a0b9-fd77-447e-87e4-996d8431f197" providerId="ADAL" clId="{340877AD-4B5F-455B-9373-B1A94541DBAF}" dt="2023-01-25T11:13:32.899" v="1010" actId="14100"/>
          <ac:cxnSpMkLst>
            <pc:docMk/>
            <pc:sldMk cId="1920342804" sldId="1013"/>
            <ac:cxnSpMk id="176" creationId="{622B7B70-0173-2C7E-41DE-AB3FE2C3FABD}"/>
          </ac:cxnSpMkLst>
        </pc:cxnChg>
        <pc:cxnChg chg="add mod">
          <ac:chgData name="Martin van Leeuwen" userId="6778a0b9-fd77-447e-87e4-996d8431f197" providerId="ADAL" clId="{340877AD-4B5F-455B-9373-B1A94541DBAF}" dt="2023-01-25T11:13:23.573" v="1009" actId="1076"/>
          <ac:cxnSpMkLst>
            <pc:docMk/>
            <pc:sldMk cId="1920342804" sldId="1013"/>
            <ac:cxnSpMk id="187" creationId="{1535470C-ACA0-74AC-1708-C93FFD1EC643}"/>
          </ac:cxnSpMkLst>
        </pc:cxnChg>
        <pc:cxnChg chg="del mod">
          <ac:chgData name="Martin van Leeuwen" userId="6778a0b9-fd77-447e-87e4-996d8431f197" providerId="ADAL" clId="{340877AD-4B5F-455B-9373-B1A94541DBAF}" dt="2023-01-24T09:10:52.580" v="449" actId="478"/>
          <ac:cxnSpMkLst>
            <pc:docMk/>
            <pc:sldMk cId="1920342804" sldId="1013"/>
            <ac:cxnSpMk id="9217" creationId="{CA795FCE-74AA-4E63-896E-1AC2881CF619}"/>
          </ac:cxnSpMkLst>
        </pc:cxnChg>
        <pc:cxnChg chg="del mod">
          <ac:chgData name="Martin van Leeuwen" userId="6778a0b9-fd77-447e-87e4-996d8431f197" providerId="ADAL" clId="{340877AD-4B5F-455B-9373-B1A94541DBAF}" dt="2023-01-24T09:01:42.988" v="221" actId="478"/>
          <ac:cxnSpMkLst>
            <pc:docMk/>
            <pc:sldMk cId="1920342804" sldId="1013"/>
            <ac:cxnSpMk id="9221" creationId="{802BBEB8-B4FD-433E-B024-51F28DA9DC23}"/>
          </ac:cxnSpMkLst>
        </pc:cxnChg>
        <pc:cxnChg chg="mod">
          <ac:chgData name="Martin van Leeuwen" userId="6778a0b9-fd77-447e-87e4-996d8431f197" providerId="ADAL" clId="{340877AD-4B5F-455B-9373-B1A94541DBAF}" dt="2023-01-25T11:14:21.612" v="1013" actId="1076"/>
          <ac:cxnSpMkLst>
            <pc:docMk/>
            <pc:sldMk cId="1920342804" sldId="1013"/>
            <ac:cxnSpMk id="9227" creationId="{7F045CF6-963F-4FA8-8FE4-CF73F0483160}"/>
          </ac:cxnSpMkLst>
        </pc:cxnChg>
        <pc:cxnChg chg="add mod">
          <ac:chgData name="Martin van Leeuwen" userId="6778a0b9-fd77-447e-87e4-996d8431f197" providerId="ADAL" clId="{340877AD-4B5F-455B-9373-B1A94541DBAF}" dt="2023-01-25T11:14:36.228" v="1014" actId="1076"/>
          <ac:cxnSpMkLst>
            <pc:docMk/>
            <pc:sldMk cId="1920342804" sldId="1013"/>
            <ac:cxnSpMk id="9236" creationId="{2194392D-8E7D-B20F-DE3A-4F2C6ED58EA3}"/>
          </ac:cxnSpMkLst>
        </pc:cxnChg>
        <pc:cxnChg chg="del mod">
          <ac:chgData name="Martin van Leeuwen" userId="6778a0b9-fd77-447e-87e4-996d8431f197" providerId="ADAL" clId="{340877AD-4B5F-455B-9373-B1A94541DBAF}" dt="2023-01-24T09:10:55.013" v="451" actId="478"/>
          <ac:cxnSpMkLst>
            <pc:docMk/>
            <pc:sldMk cId="1920342804" sldId="1013"/>
            <ac:cxnSpMk id="9237" creationId="{1F302269-E04D-4C4F-B0B8-7EF883105FEA}"/>
          </ac:cxnSpMkLst>
        </pc:cxnChg>
        <pc:cxnChg chg="mod">
          <ac:chgData name="Martin van Leeuwen" userId="6778a0b9-fd77-447e-87e4-996d8431f197" providerId="ADAL" clId="{340877AD-4B5F-455B-9373-B1A94541DBAF}" dt="2023-01-25T11:14:21.612" v="1013" actId="1076"/>
          <ac:cxnSpMkLst>
            <pc:docMk/>
            <pc:sldMk cId="1920342804" sldId="1013"/>
            <ac:cxnSpMk id="9243" creationId="{112A0A37-DD90-4458-9C58-9CC7F2831AE9}"/>
          </ac:cxnSpMkLst>
        </pc:cxnChg>
      </pc:sldChg>
      <pc:sldMasterChg chg="delSldLayout">
        <pc:chgData name="Martin van Leeuwen" userId="6778a0b9-fd77-447e-87e4-996d8431f197" providerId="ADAL" clId="{340877AD-4B5F-455B-9373-B1A94541DBAF}" dt="2023-01-24T08:51:06.689" v="0" actId="2696"/>
        <pc:sldMasterMkLst>
          <pc:docMk/>
          <pc:sldMasterMk cId="3544832386" sldId="2147483661"/>
        </pc:sldMasterMkLst>
        <pc:sldLayoutChg chg="del">
          <pc:chgData name="Martin van Leeuwen" userId="6778a0b9-fd77-447e-87e4-996d8431f197" providerId="ADAL" clId="{340877AD-4B5F-455B-9373-B1A94541DBAF}" dt="2023-01-24T08:51:06.689" v="0" actId="2696"/>
          <pc:sldLayoutMkLst>
            <pc:docMk/>
            <pc:sldMasterMk cId="3544832386" sldId="2147483661"/>
            <pc:sldLayoutMk cId="3390475399" sldId="214748367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E2C9E-2FE4-4D82-BDE4-26AC73A8B498}" type="datetimeFigureOut">
              <a:rPr lang="en-NL" smtClean="0"/>
              <a:t>03/14/2023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0C08D-22F8-4A36-A0CC-3952E11CB72C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5891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emplate Sma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69A3D7BD-46C5-44B8-89FE-23EB896946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3" imgH="476" progId="TCLayout.ActiveDocument.1">
                  <p:embed/>
                </p:oleObj>
              </mc:Choice>
              <mc:Fallback>
                <p:oleObj name="think-cell Slide" r:id="rId4" imgW="473" imgH="47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69A3D7BD-46C5-44B8-89FE-23EB896946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42B14926-2F2F-4DD3-A723-DF2D2A412C1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800" b="0" i="0" baseline="0" dirty="0">
              <a:latin typeface="Microsoft JhengHei Light" panose="020B0304030504040204" pitchFamily="34" charset="-120"/>
              <a:ea typeface="+mj-ea"/>
              <a:cs typeface="Calibri Light" panose="020F0302020204030204" pitchFamily="34" charset="0"/>
              <a:sym typeface="Microsoft JhengHei Light" panose="020B0304030504040204" pitchFamily="34" charset="-12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2" y="233463"/>
            <a:ext cx="11198571" cy="772191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8" name="Tijdelijke aanduiding voor tekst 14">
            <a:extLst>
              <a:ext uri="{FF2B5EF4-FFF2-40B4-BE49-F238E27FC236}">
                <a16:creationId xmlns:a16="http://schemas.microsoft.com/office/drawing/2014/main" id="{C8105A49-9BAF-467F-B664-AF31FC94A3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1073254"/>
            <a:ext cx="11198568" cy="27079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 dirty="0"/>
              <a:t>Ondertitel</a:t>
            </a:r>
          </a:p>
        </p:txBody>
      </p:sp>
      <p:pic>
        <p:nvPicPr>
          <p:cNvPr id="13" name="Afbeelding 102">
            <a:extLst>
              <a:ext uri="{FF2B5EF4-FFF2-40B4-BE49-F238E27FC236}">
                <a16:creationId xmlns:a16="http://schemas.microsoft.com/office/drawing/2014/main" id="{6D4D6562-180A-4DA7-A033-2D87EFCB5D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1902" y="6069882"/>
            <a:ext cx="1283379" cy="472034"/>
          </a:xfrm>
          <a:prstGeom prst="rect">
            <a:avLst/>
          </a:prstGeom>
        </p:spPr>
      </p:pic>
      <p:sp>
        <p:nvSpPr>
          <p:cNvPr id="10" name="Tijdelijke aanduiding voor afbeelding 35">
            <a:extLst>
              <a:ext uri="{FF2B5EF4-FFF2-40B4-BE49-F238E27FC236}">
                <a16:creationId xmlns:a16="http://schemas.microsoft.com/office/drawing/2014/main" id="{9925EBAD-142E-49D7-B9ED-F2FEF73CD42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96715" y="1466093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14" name="Tijdelijke aanduiding voor tekst 5">
            <a:extLst>
              <a:ext uri="{FF2B5EF4-FFF2-40B4-BE49-F238E27FC236}">
                <a16:creationId xmlns:a16="http://schemas.microsoft.com/office/drawing/2014/main" id="{6A167320-E79F-4FCE-95B1-786E2314853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6170" y="3151798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15" name="Tijdelijke aanduiding voor tekst 5">
            <a:extLst>
              <a:ext uri="{FF2B5EF4-FFF2-40B4-BE49-F238E27FC236}">
                <a16:creationId xmlns:a16="http://schemas.microsoft.com/office/drawing/2014/main" id="{5E35360E-85A8-4522-87E8-41963141DF2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51920" y="3151798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16" name="Tijdelijke aanduiding voor tekst 5">
            <a:extLst>
              <a:ext uri="{FF2B5EF4-FFF2-40B4-BE49-F238E27FC236}">
                <a16:creationId xmlns:a16="http://schemas.microsoft.com/office/drawing/2014/main" id="{37FD98B0-7F90-4C99-B8E0-393016DE32C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12516" y="3151798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17" name="Tijdelijke aanduiding voor tekst 5">
            <a:extLst>
              <a:ext uri="{FF2B5EF4-FFF2-40B4-BE49-F238E27FC236}">
                <a16:creationId xmlns:a16="http://schemas.microsoft.com/office/drawing/2014/main" id="{23035929-4E0C-4DAD-BB6E-772E3D7944C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6170" y="5614686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18" name="Tijdelijke aanduiding voor tekst 5">
            <a:extLst>
              <a:ext uri="{FF2B5EF4-FFF2-40B4-BE49-F238E27FC236}">
                <a16:creationId xmlns:a16="http://schemas.microsoft.com/office/drawing/2014/main" id="{E898A3D8-A733-421D-82A8-2B649F7CFF9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351920" y="5614686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19" name="Tijdelijke aanduiding voor tekst 5">
            <a:extLst>
              <a:ext uri="{FF2B5EF4-FFF2-40B4-BE49-F238E27FC236}">
                <a16:creationId xmlns:a16="http://schemas.microsoft.com/office/drawing/2014/main" id="{3BBA9BC4-D8C9-4113-B45E-BC6322D311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12516" y="5614686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20" name="Tijdelijke aanduiding voor afbeelding 35">
            <a:extLst>
              <a:ext uri="{FF2B5EF4-FFF2-40B4-BE49-F238E27FC236}">
                <a16:creationId xmlns:a16="http://schemas.microsoft.com/office/drawing/2014/main" id="{6984E926-BC54-45E4-9F93-0FD5976166D0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4352427" y="1466093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21" name="Tijdelijke aanduiding voor afbeelding 35">
            <a:extLst>
              <a:ext uri="{FF2B5EF4-FFF2-40B4-BE49-F238E27FC236}">
                <a16:creationId xmlns:a16="http://schemas.microsoft.com/office/drawing/2014/main" id="{508418EF-3C7F-4DC6-958D-3FFA1353E300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213023" y="1466093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22" name="Tijdelijke aanduiding voor afbeelding 35">
            <a:extLst>
              <a:ext uri="{FF2B5EF4-FFF2-40B4-BE49-F238E27FC236}">
                <a16:creationId xmlns:a16="http://schemas.microsoft.com/office/drawing/2014/main" id="{6D61BD5B-91F7-472F-B081-14E045DE813B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496715" y="3930833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23" name="Tijdelijke aanduiding voor afbeelding 35">
            <a:extLst>
              <a:ext uri="{FF2B5EF4-FFF2-40B4-BE49-F238E27FC236}">
                <a16:creationId xmlns:a16="http://schemas.microsoft.com/office/drawing/2014/main" id="{D16492E7-32E7-473E-B743-0182BA071213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4352427" y="3930833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24" name="Tijdelijke aanduiding voor afbeelding 35">
            <a:extLst>
              <a:ext uri="{FF2B5EF4-FFF2-40B4-BE49-F238E27FC236}">
                <a16:creationId xmlns:a16="http://schemas.microsoft.com/office/drawing/2014/main" id="{4350E032-66EE-42B0-9738-8E456346C119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213023" y="3930833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25" name="Tijdelijke aanduiding voor voettekst 4">
            <a:extLst>
              <a:ext uri="{FF2B5EF4-FFF2-40B4-BE49-F238E27FC236}">
                <a16:creationId xmlns:a16="http://schemas.microsoft.com/office/drawing/2014/main" id="{5F7491DC-16CA-450A-BADE-A18058E51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3408" y="6194304"/>
            <a:ext cx="5139260" cy="2267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Plaats hier uw voettekst</a:t>
            </a:r>
          </a:p>
        </p:txBody>
      </p:sp>
      <p:sp>
        <p:nvSpPr>
          <p:cNvPr id="26" name="Tijdelijke aanduiding voor dianummer 5">
            <a:extLst>
              <a:ext uri="{FF2B5EF4-FFF2-40B4-BE49-F238E27FC236}">
                <a16:creationId xmlns:a16="http://schemas.microsoft.com/office/drawing/2014/main" id="{956815A0-FAE0-4A33-A946-894499970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42" y="6190780"/>
            <a:ext cx="224608" cy="23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 b="0">
                <a:solidFill>
                  <a:schemeClr val="bg2"/>
                </a:solidFill>
              </a:defRPr>
            </a:lvl1pPr>
          </a:lstStyle>
          <a:p>
            <a:fld id="{55B2A88A-B7BD-41B1-9FCB-9BE633251AC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99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383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Template Sma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69A3D7BD-46C5-44B8-89FE-23EB896946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3" imgH="476" progId="TCLayout.ActiveDocument.1">
                  <p:embed/>
                </p:oleObj>
              </mc:Choice>
              <mc:Fallback>
                <p:oleObj name="think-cell Slide" r:id="rId4" imgW="473" imgH="47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69A3D7BD-46C5-44B8-89FE-23EB896946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42B14926-2F2F-4DD3-A723-DF2D2A412C1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800" b="0" i="0" baseline="0" dirty="0">
              <a:latin typeface="Microsoft JhengHei Light" panose="020B0304030504040204" pitchFamily="34" charset="-120"/>
              <a:ea typeface="+mj-ea"/>
              <a:cs typeface="Calibri Light" panose="020F0302020204030204" pitchFamily="34" charset="0"/>
              <a:sym typeface="Microsoft JhengHei Light" panose="020B0304030504040204" pitchFamily="34" charset="-12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2" y="233463"/>
            <a:ext cx="11198571" cy="772191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8" name="Tijdelijke aanduiding voor tekst 14">
            <a:extLst>
              <a:ext uri="{FF2B5EF4-FFF2-40B4-BE49-F238E27FC236}">
                <a16:creationId xmlns:a16="http://schemas.microsoft.com/office/drawing/2014/main" id="{C8105A49-9BAF-467F-B664-AF31FC94A3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1073254"/>
            <a:ext cx="11198568" cy="27079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 dirty="0"/>
              <a:t>Ondertitel</a:t>
            </a:r>
          </a:p>
        </p:txBody>
      </p:sp>
      <p:pic>
        <p:nvPicPr>
          <p:cNvPr id="13" name="Afbeelding 102">
            <a:extLst>
              <a:ext uri="{FF2B5EF4-FFF2-40B4-BE49-F238E27FC236}">
                <a16:creationId xmlns:a16="http://schemas.microsoft.com/office/drawing/2014/main" id="{6D4D6562-180A-4DA7-A033-2D87EFCB5D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1902" y="6069882"/>
            <a:ext cx="1283379" cy="472034"/>
          </a:xfrm>
          <a:prstGeom prst="rect">
            <a:avLst/>
          </a:prstGeom>
        </p:spPr>
      </p:pic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F4CE3C26-1942-45B2-81E4-AEC4F0A5C3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921" y="2468563"/>
            <a:ext cx="3364708" cy="2982912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 dirty="0"/>
              <a:t>Tekststijl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E7512FD-614B-4200-BD5D-0A1AB42CA4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3646" y="2468563"/>
            <a:ext cx="3364708" cy="2982912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 dirty="0"/>
              <a:t>Tekststijl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6B70BCC5-6CFE-424E-B224-09BAD799E3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6371" y="2468563"/>
            <a:ext cx="3364708" cy="2982912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 dirty="0"/>
              <a:t>Tekststijl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16" name="Tijdelijke aanduiding voor tekst 14">
            <a:extLst>
              <a:ext uri="{FF2B5EF4-FFF2-40B4-BE49-F238E27FC236}">
                <a16:creationId xmlns:a16="http://schemas.microsoft.com/office/drawing/2014/main" id="{CC9AA6B1-ADCF-4223-9760-82368211ED5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15781" y="1988345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nl-NL" noProof="0" dirty="0"/>
          </a:p>
        </p:txBody>
      </p:sp>
      <p:sp>
        <p:nvSpPr>
          <p:cNvPr id="17" name="Tijdelijke aanduiding voor tekst 14">
            <a:extLst>
              <a:ext uri="{FF2B5EF4-FFF2-40B4-BE49-F238E27FC236}">
                <a16:creationId xmlns:a16="http://schemas.microsoft.com/office/drawing/2014/main" id="{F5AB796C-8D0E-4699-93B7-9002D510AC0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703056" y="1988345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nl-NL" noProof="0" dirty="0"/>
          </a:p>
        </p:txBody>
      </p:sp>
      <p:sp>
        <p:nvSpPr>
          <p:cNvPr id="18" name="Tijdelijke aanduiding voor tekst 14">
            <a:extLst>
              <a:ext uri="{FF2B5EF4-FFF2-40B4-BE49-F238E27FC236}">
                <a16:creationId xmlns:a16="http://schemas.microsoft.com/office/drawing/2014/main" id="{C9AFF3BF-A129-42F4-AD2E-EDE35AF8001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528506" y="1988345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nl-NL" noProof="0" dirty="0"/>
          </a:p>
        </p:txBody>
      </p:sp>
      <p:sp>
        <p:nvSpPr>
          <p:cNvPr id="19" name="Tijdelijke aanduiding voor voettekst 4">
            <a:extLst>
              <a:ext uri="{FF2B5EF4-FFF2-40B4-BE49-F238E27FC236}">
                <a16:creationId xmlns:a16="http://schemas.microsoft.com/office/drawing/2014/main" id="{82D8080E-7F81-4BA5-96B9-E1A62E2D9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3408" y="6194304"/>
            <a:ext cx="5139260" cy="2267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Plaats hier uw voettekst</a:t>
            </a:r>
          </a:p>
        </p:txBody>
      </p:sp>
      <p:sp>
        <p:nvSpPr>
          <p:cNvPr id="20" name="Tijdelijke aanduiding voor dianummer 5">
            <a:extLst>
              <a:ext uri="{FF2B5EF4-FFF2-40B4-BE49-F238E27FC236}">
                <a16:creationId xmlns:a16="http://schemas.microsoft.com/office/drawing/2014/main" id="{54230315-85FD-4AB6-8455-7A42D0BEC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42" y="6190780"/>
            <a:ext cx="224608" cy="23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 b="0">
                <a:solidFill>
                  <a:schemeClr val="bg2"/>
                </a:solidFill>
              </a:defRPr>
            </a:lvl1pPr>
          </a:lstStyle>
          <a:p>
            <a:fld id="{55B2A88A-B7BD-41B1-9FCB-9BE633251AC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337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383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Template Sma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69A3D7BD-46C5-44B8-89FE-23EB896946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3" imgH="476" progId="TCLayout.ActiveDocument.1">
                  <p:embed/>
                </p:oleObj>
              </mc:Choice>
              <mc:Fallback>
                <p:oleObj name="think-cell Slide" r:id="rId4" imgW="473" imgH="47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69A3D7BD-46C5-44B8-89FE-23EB896946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42B14926-2F2F-4DD3-A723-DF2D2A412C1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800" b="0" i="0" baseline="0" dirty="0">
              <a:latin typeface="Microsoft JhengHei Light" panose="020B0304030504040204" pitchFamily="34" charset="-120"/>
              <a:ea typeface="+mj-ea"/>
              <a:cs typeface="Calibri Light" panose="020F0302020204030204" pitchFamily="34" charset="0"/>
              <a:sym typeface="Microsoft JhengHei Light" panose="020B0304030504040204" pitchFamily="34" charset="-12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2" y="233463"/>
            <a:ext cx="11198571" cy="772191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8" name="Tijdelijke aanduiding voor tekst 14">
            <a:extLst>
              <a:ext uri="{FF2B5EF4-FFF2-40B4-BE49-F238E27FC236}">
                <a16:creationId xmlns:a16="http://schemas.microsoft.com/office/drawing/2014/main" id="{C8105A49-9BAF-467F-B664-AF31FC94A3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1073254"/>
            <a:ext cx="11198568" cy="27079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 dirty="0"/>
              <a:t>Ondertitel</a:t>
            </a:r>
          </a:p>
        </p:txBody>
      </p:sp>
      <p:pic>
        <p:nvPicPr>
          <p:cNvPr id="13" name="Afbeelding 102">
            <a:extLst>
              <a:ext uri="{FF2B5EF4-FFF2-40B4-BE49-F238E27FC236}">
                <a16:creationId xmlns:a16="http://schemas.microsoft.com/office/drawing/2014/main" id="{6D4D6562-180A-4DA7-A033-2D87EFCB5D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1902" y="6069882"/>
            <a:ext cx="1283379" cy="472034"/>
          </a:xfrm>
          <a:prstGeom prst="rect">
            <a:avLst/>
          </a:prstGeom>
        </p:spPr>
      </p:pic>
      <p:sp>
        <p:nvSpPr>
          <p:cNvPr id="19" name="Tijdelijke aanduiding voor tekst 2">
            <a:extLst>
              <a:ext uri="{FF2B5EF4-FFF2-40B4-BE49-F238E27FC236}">
                <a16:creationId xmlns:a16="http://schemas.microsoft.com/office/drawing/2014/main" id="{B4FFE2E1-C92A-493A-957A-5F67445D4B6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147721" y="1469738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20" name="Tijdelijke aanduiding voor afbeelding 6">
            <a:extLst>
              <a:ext uri="{FF2B5EF4-FFF2-40B4-BE49-F238E27FC236}">
                <a16:creationId xmlns:a16="http://schemas.microsoft.com/office/drawing/2014/main" id="{9F34E1BF-07D2-4C61-9281-F91D3ED56DA5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83724" y="1468389"/>
            <a:ext cx="1523814" cy="1240041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693" h="1241570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364035" y="145"/>
                </a:lnTo>
                <a:cubicBezTo>
                  <a:pt x="1453316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453316" y="1241570"/>
                  <a:pt x="1364035" y="1241570"/>
                </a:cubicBezTo>
                <a:lnTo>
                  <a:pt x="161764" y="1241570"/>
                </a:lnTo>
                <a:cubicBezTo>
                  <a:pt x="72483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0" bIns="252000" anchor="b"/>
          <a:lstStyle>
            <a:lvl1pPr marL="0" indent="0" algn="ctr"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2E05C30E-9549-40F6-8C4B-502BC033E48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147721" y="3046085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22" name="Tijdelijke aanduiding voor afbeelding 6">
            <a:extLst>
              <a:ext uri="{FF2B5EF4-FFF2-40B4-BE49-F238E27FC236}">
                <a16:creationId xmlns:a16="http://schemas.microsoft.com/office/drawing/2014/main" id="{37F05CFC-7316-4085-A672-9C3DD142659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83724" y="3044735"/>
            <a:ext cx="1523814" cy="1240041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693" h="1241570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364035" y="145"/>
                </a:lnTo>
                <a:cubicBezTo>
                  <a:pt x="1453316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453316" y="1241570"/>
                  <a:pt x="1364035" y="1241570"/>
                </a:cubicBezTo>
                <a:lnTo>
                  <a:pt x="161764" y="1241570"/>
                </a:lnTo>
                <a:cubicBezTo>
                  <a:pt x="72483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0" bIns="252000" anchor="b"/>
          <a:lstStyle>
            <a:lvl1pPr marL="0" indent="0" algn="ctr"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23" name="Tijdelijke aanduiding voor tekst 2">
            <a:extLst>
              <a:ext uri="{FF2B5EF4-FFF2-40B4-BE49-F238E27FC236}">
                <a16:creationId xmlns:a16="http://schemas.microsoft.com/office/drawing/2014/main" id="{440F3A91-00E8-46C6-9A18-D921AE787A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147721" y="4622431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99F7EDDC-1667-4E91-819E-AC69A795EC3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83724" y="4621082"/>
            <a:ext cx="1523814" cy="1240041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693" h="1241570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364035" y="145"/>
                </a:lnTo>
                <a:cubicBezTo>
                  <a:pt x="1453316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453316" y="1241570"/>
                  <a:pt x="1364035" y="1241570"/>
                </a:cubicBezTo>
                <a:lnTo>
                  <a:pt x="161764" y="1241570"/>
                </a:lnTo>
                <a:cubicBezTo>
                  <a:pt x="72483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0" bIns="252000" anchor="b"/>
          <a:lstStyle>
            <a:lvl1pPr marL="0" indent="0" algn="ctr"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15" name="Tijdelijke aanduiding voor voettekst 4">
            <a:extLst>
              <a:ext uri="{FF2B5EF4-FFF2-40B4-BE49-F238E27FC236}">
                <a16:creationId xmlns:a16="http://schemas.microsoft.com/office/drawing/2014/main" id="{F9C3DE77-7F81-4A43-97F0-E288DCC69F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3408" y="6194304"/>
            <a:ext cx="5139260" cy="2267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Plaats hier uw voettekst</a:t>
            </a:r>
          </a:p>
        </p:txBody>
      </p:sp>
      <p:sp>
        <p:nvSpPr>
          <p:cNvPr id="16" name="Tijdelijke aanduiding voor dianummer 5">
            <a:extLst>
              <a:ext uri="{FF2B5EF4-FFF2-40B4-BE49-F238E27FC236}">
                <a16:creationId xmlns:a16="http://schemas.microsoft.com/office/drawing/2014/main" id="{0666CB5B-3F75-4F43-96BA-A5805EA594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42" y="6190780"/>
            <a:ext cx="224608" cy="23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 b="0">
                <a:solidFill>
                  <a:schemeClr val="bg2"/>
                </a:solidFill>
              </a:defRPr>
            </a:lvl1pPr>
          </a:lstStyle>
          <a:p>
            <a:fld id="{55B2A88A-B7BD-41B1-9FCB-9BE633251AC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046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383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Template Sma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69A3D7BD-46C5-44B8-89FE-23EB896946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3" imgH="476" progId="TCLayout.ActiveDocument.1">
                  <p:embed/>
                </p:oleObj>
              </mc:Choice>
              <mc:Fallback>
                <p:oleObj name="think-cell Slide" r:id="rId4" imgW="473" imgH="47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69A3D7BD-46C5-44B8-89FE-23EB896946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42B14926-2F2F-4DD3-A723-DF2D2A412C1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800" b="0" i="0" baseline="0" dirty="0">
              <a:latin typeface="Microsoft JhengHei Light" panose="020B0304030504040204" pitchFamily="34" charset="-120"/>
              <a:ea typeface="+mj-ea"/>
              <a:cs typeface="Calibri Light" panose="020F0302020204030204" pitchFamily="34" charset="0"/>
              <a:sym typeface="Microsoft JhengHei Light" panose="020B0304030504040204" pitchFamily="34" charset="-12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2" y="233463"/>
            <a:ext cx="11198571" cy="772191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8" name="Tijdelijke aanduiding voor tekst 14">
            <a:extLst>
              <a:ext uri="{FF2B5EF4-FFF2-40B4-BE49-F238E27FC236}">
                <a16:creationId xmlns:a16="http://schemas.microsoft.com/office/drawing/2014/main" id="{C8105A49-9BAF-467F-B664-AF31FC94A3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1073254"/>
            <a:ext cx="11198568" cy="27079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 dirty="0"/>
              <a:t>Ondertitel</a:t>
            </a:r>
          </a:p>
        </p:txBody>
      </p:sp>
      <p:pic>
        <p:nvPicPr>
          <p:cNvPr id="13" name="Afbeelding 102">
            <a:extLst>
              <a:ext uri="{FF2B5EF4-FFF2-40B4-BE49-F238E27FC236}">
                <a16:creationId xmlns:a16="http://schemas.microsoft.com/office/drawing/2014/main" id="{6D4D6562-180A-4DA7-A033-2D87EFCB5D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1902" y="6069882"/>
            <a:ext cx="1283379" cy="472034"/>
          </a:xfrm>
          <a:prstGeom prst="rect">
            <a:avLst/>
          </a:prstGeom>
        </p:spPr>
      </p:pic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65A46AB3-96CE-4407-A0BE-76C48C64B66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949" y="1467956"/>
            <a:ext cx="1523814" cy="1242271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586744" y="0"/>
                </a:lnTo>
                <a:cubicBezTo>
                  <a:pt x="5935287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5935287" y="5069018"/>
                  <a:pt x="5586744" y="5069018"/>
                </a:cubicBezTo>
                <a:lnTo>
                  <a:pt x="631157" y="5069018"/>
                </a:lnTo>
                <a:cubicBezTo>
                  <a:pt x="282614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360000" tIns="360000" rIns="360000" bIns="360000"/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/>
              <a:t>Punt 1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AC1C98D3-5541-4F0D-8142-AAB8FD08BD6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949" y="3044448"/>
            <a:ext cx="1523814" cy="1242271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586744" y="0"/>
                </a:lnTo>
                <a:cubicBezTo>
                  <a:pt x="5935287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5935287" y="5069018"/>
                  <a:pt x="5586744" y="5069018"/>
                </a:cubicBezTo>
                <a:lnTo>
                  <a:pt x="631157" y="5069018"/>
                </a:lnTo>
                <a:cubicBezTo>
                  <a:pt x="282614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360000" tIns="360000" rIns="360000" bIns="360000"/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/>
              <a:t>Punt 2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D8A976CA-1B2B-4CBE-8B05-50031514F78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80949" y="4621613"/>
            <a:ext cx="1523814" cy="1242271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586744" y="0"/>
                </a:lnTo>
                <a:cubicBezTo>
                  <a:pt x="5935287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5935287" y="5069018"/>
                  <a:pt x="5586744" y="5069018"/>
                </a:cubicBezTo>
                <a:lnTo>
                  <a:pt x="631157" y="5069018"/>
                </a:lnTo>
                <a:cubicBezTo>
                  <a:pt x="282614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360000" tIns="360000" rIns="360000" bIns="360000"/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/>
              <a:t>Punt 3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77F03A8D-96D4-478F-90D3-33A64667BD6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147721" y="1469740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17" name="Tijdelijke aanduiding voor tekst 2">
            <a:extLst>
              <a:ext uri="{FF2B5EF4-FFF2-40B4-BE49-F238E27FC236}">
                <a16:creationId xmlns:a16="http://schemas.microsoft.com/office/drawing/2014/main" id="{11D51851-B929-43AC-81A7-6B8E325F4D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147721" y="3046087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4FAD8B93-BD00-4F81-907F-7823717F7B9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147721" y="4622433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Klik om tekst in te voegen</a:t>
            </a:r>
          </a:p>
        </p:txBody>
      </p:sp>
      <p:sp>
        <p:nvSpPr>
          <p:cNvPr id="19" name="Tijdelijke aanduiding voor voettekst 4">
            <a:extLst>
              <a:ext uri="{FF2B5EF4-FFF2-40B4-BE49-F238E27FC236}">
                <a16:creationId xmlns:a16="http://schemas.microsoft.com/office/drawing/2014/main" id="{380D4283-4CFD-4630-AD5E-89FCBE0CFD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3408" y="6194304"/>
            <a:ext cx="5139260" cy="2267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Plaats hier uw voettekst</a:t>
            </a:r>
          </a:p>
        </p:txBody>
      </p:sp>
      <p:sp>
        <p:nvSpPr>
          <p:cNvPr id="20" name="Tijdelijke aanduiding voor dianummer 5">
            <a:extLst>
              <a:ext uri="{FF2B5EF4-FFF2-40B4-BE49-F238E27FC236}">
                <a16:creationId xmlns:a16="http://schemas.microsoft.com/office/drawing/2014/main" id="{C5A92A21-B890-4819-98FE-ECE40CC822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42" y="6190780"/>
            <a:ext cx="224608" cy="23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 b="0">
                <a:solidFill>
                  <a:schemeClr val="bg2"/>
                </a:solidFill>
              </a:defRPr>
            </a:lvl1pPr>
          </a:lstStyle>
          <a:p>
            <a:fld id="{55B2A88A-B7BD-41B1-9FCB-9BE633251AC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3523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913">
          <p15:clr>
            <a:srgbClr val="FBAE40"/>
          </p15:clr>
        </p15:guide>
        <p15:guide id="4" orient="horz" pos="383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547C796-F3B7-4FB3-8930-718B3FF45DF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3" imgH="476" progId="TCLayout.ActiveDocument.1">
                  <p:embed/>
                </p:oleObj>
              </mc:Choice>
              <mc:Fallback>
                <p:oleObj name="think-cell Slide" r:id="rId4" imgW="473" imgH="47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547C796-F3B7-4FB3-8930-718B3FF45D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D9384E1-F837-4856-9CAB-8E6E7DA1C0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l-NL" sz="2800" b="0" i="0" baseline="0" dirty="0">
              <a:latin typeface="Microsoft JhengHei Light" panose="020B0304030504040204" pitchFamily="34" charset="-120"/>
              <a:ea typeface="+mj-ea"/>
              <a:cs typeface="Calibri Light" panose="020F0302020204030204" pitchFamily="34" charset="0"/>
              <a:sym typeface="Microsoft JhengHei Light" panose="020B0304030504040204" pitchFamily="34" charset="-120"/>
            </a:endParaRP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6712" y="1467109"/>
            <a:ext cx="11198569" cy="431437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 marL="361950" indent="-180975">
              <a:buFont typeface="Arial" panose="020B0604020202020204" pitchFamily="34" charset="0"/>
              <a:buChar char="•"/>
              <a:defRPr sz="1400" baseline="0">
                <a:latin typeface="+mj-lt"/>
              </a:defRPr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Header</a:t>
            </a:r>
          </a:p>
          <a:p>
            <a:pPr lvl="1"/>
            <a:r>
              <a:rPr lang="nl-NL" noProof="0" dirty="0"/>
              <a:t>Platte tekst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3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4"/>
            <a:r>
              <a:rPr lang="nl-NL" noProof="0" dirty="0"/>
              <a:t>Nummer-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5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#3</a:t>
            </a:r>
          </a:p>
          <a:p>
            <a:pPr lvl="6"/>
            <a:r>
              <a:rPr lang="nl-NL" noProof="0" dirty="0"/>
              <a:t>Platte tekst2</a:t>
            </a:r>
          </a:p>
          <a:p>
            <a:pPr lvl="7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#4</a:t>
            </a:r>
          </a:p>
          <a:p>
            <a:pPr lvl="8"/>
            <a:r>
              <a:rPr lang="nl-NL" noProof="0" dirty="0"/>
              <a:t>Header2</a:t>
            </a:r>
          </a:p>
        </p:txBody>
      </p:sp>
      <p:sp>
        <p:nvSpPr>
          <p:cNvPr id="45" name="Tijdelijke aanduiding voor datum 3">
            <a:extLst>
              <a:ext uri="{FF2B5EF4-FFF2-40B4-BE49-F238E27FC236}">
                <a16:creationId xmlns:a16="http://schemas.microsoft.com/office/drawing/2014/main" id="{55714DB1-03B4-41D1-B67F-F14BFD9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  <a:prstGeom prst="rect">
            <a:avLst/>
          </a:prstGeom>
        </p:spPr>
        <p:txBody>
          <a:bodyPr/>
          <a:lstStyle/>
          <a:p>
            <a:fld id="{B123E139-16E2-42AB-8BC6-B9A584A71419}" type="datetime1">
              <a:rPr lang="nl-NL" noProof="0" smtClean="0"/>
              <a:t>14-3-2023</a:t>
            </a:fld>
            <a:endParaRPr lang="nl-NL" noProof="0" dirty="0"/>
          </a:p>
        </p:txBody>
      </p:sp>
      <p:pic>
        <p:nvPicPr>
          <p:cNvPr id="103" name="Afbeelding 102">
            <a:extLst>
              <a:ext uri="{FF2B5EF4-FFF2-40B4-BE49-F238E27FC236}">
                <a16:creationId xmlns:a16="http://schemas.microsoft.com/office/drawing/2014/main" id="{8E048147-F86F-41C9-80AF-EAB545EEC3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3076" y="188404"/>
            <a:ext cx="2636850" cy="969848"/>
          </a:xfrm>
          <a:prstGeom prst="rect">
            <a:avLst/>
          </a:prstGeom>
        </p:spPr>
      </p:pic>
      <p:sp>
        <p:nvSpPr>
          <p:cNvPr id="104" name="Titel 1">
            <a:extLst>
              <a:ext uri="{FF2B5EF4-FFF2-40B4-BE49-F238E27FC236}">
                <a16:creationId xmlns:a16="http://schemas.microsoft.com/office/drawing/2014/main" id="{DBC69ABA-ED25-4E1B-8052-E98FDD999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1" y="233463"/>
            <a:ext cx="9202627" cy="772191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105" name="Tijdelijke aanduiding voor tekst 14">
            <a:extLst>
              <a:ext uri="{FF2B5EF4-FFF2-40B4-BE49-F238E27FC236}">
                <a16:creationId xmlns:a16="http://schemas.microsoft.com/office/drawing/2014/main" id="{12856CCA-D972-4A6D-A863-A0C5D2CD8A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1073254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 dirty="0"/>
              <a:t>Ondertitel</a:t>
            </a:r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4D145386-9F42-4EFC-A59C-E4A3C7BB4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3408" y="6194304"/>
            <a:ext cx="5139260" cy="2267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Plaats hier uw voettekst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D651EF28-D334-4A95-ACAF-A7A6B27B06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42" y="6190780"/>
            <a:ext cx="224608" cy="23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 b="0">
                <a:solidFill>
                  <a:schemeClr val="bg2"/>
                </a:solidFill>
              </a:defRPr>
            </a:lvl1pPr>
          </a:lstStyle>
          <a:p>
            <a:fld id="{55B2A88A-B7BD-41B1-9FCB-9BE633251AC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0074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1049">
          <p15:clr>
            <a:srgbClr val="FBAE40"/>
          </p15:clr>
        </p15:guide>
        <p15:guide id="4" orient="horz" pos="383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Balk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-7145"/>
            <a:ext cx="12192002" cy="6865145"/>
          </a:xfrm>
          <a:solidFill>
            <a:schemeClr val="bg1">
              <a:lumMod val="95000"/>
            </a:schemeClr>
          </a:solidFill>
        </p:spPr>
        <p:txBody>
          <a:bodyPr tIns="1440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33" name="Tijdelijke aanduiding voor voettekst 4">
            <a:extLst>
              <a:ext uri="{FF2B5EF4-FFF2-40B4-BE49-F238E27FC236}">
                <a16:creationId xmlns:a16="http://schemas.microsoft.com/office/drawing/2014/main" id="{3FD2C40F-5ED0-4573-8F6F-31F0DA9D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hier uw voettekst</a:t>
            </a: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FDCACBC6-40CE-484B-AC87-549D0BAA4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42875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 dirty="0"/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1D71B8A2-5FF8-4862-BD63-087FD3B538C2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-3172" y="1347077"/>
            <a:ext cx="12195172" cy="1458522"/>
          </a:xfrm>
          <a:solidFill>
            <a:schemeClr val="tx2">
              <a:alpha val="82000"/>
            </a:schemeClr>
          </a:solidFill>
        </p:spPr>
        <p:txBody>
          <a:bodyPr vert="horz" lIns="216000" tIns="180000" rIns="216000" bIns="180000" rtlCol="0" anchor="ctr">
            <a:normAutofit/>
          </a:bodyPr>
          <a:lstStyle>
            <a:lvl1pPr marL="0" indent="0" algn="ctr">
              <a:buFontTx/>
              <a:buNone/>
              <a:defRPr lang="en-US" sz="3600" b="0" baseline="0" noProof="0" dirty="0">
                <a:solidFill>
                  <a:schemeClr val="bg1"/>
                </a:solidFill>
              </a:defRPr>
            </a:lvl1pPr>
            <a:lvl2pPr>
              <a:defRPr lang="en-US" noProof="0" dirty="0">
                <a:solidFill>
                  <a:schemeClr val="bg1"/>
                </a:solidFill>
              </a:defRPr>
            </a:lvl2pPr>
            <a:lvl3pPr>
              <a:defRPr lang="en-US" noProof="0" dirty="0">
                <a:solidFill>
                  <a:schemeClr val="bg1"/>
                </a:solidFill>
              </a:defRPr>
            </a:lvl3pPr>
            <a:lvl4pPr>
              <a:defRPr lang="en-US" noProof="0" dirty="0">
                <a:solidFill>
                  <a:schemeClr val="bg1"/>
                </a:solidFill>
              </a:defRPr>
            </a:lvl4pPr>
            <a:lvl5pPr algn="ctr">
              <a:defRPr lang="en-US" sz="3600" b="0" noProof="0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 dirty="0"/>
              <a:t>Klik om tekst in te voegen</a:t>
            </a:r>
          </a:p>
        </p:txBody>
      </p:sp>
      <p:sp>
        <p:nvSpPr>
          <p:cNvPr id="15" name="Tijdelijke aanduiding voor datum 3">
            <a:extLst>
              <a:ext uri="{FF2B5EF4-FFF2-40B4-BE49-F238E27FC236}">
                <a16:creationId xmlns:a16="http://schemas.microsoft.com/office/drawing/2014/main" id="{C4AEE98B-5CA5-411B-9688-928C7F70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AF6049-B361-49D6-ABB4-5707A06C00E1}" type="datetime1">
              <a:rPr lang="nl-NL" noProof="0" smtClean="0"/>
              <a:t>14-3-2023</a:t>
            </a:fld>
            <a:endParaRPr lang="nl-NL" noProof="0" dirty="0"/>
          </a:p>
        </p:txBody>
      </p:sp>
      <p:sp>
        <p:nvSpPr>
          <p:cNvPr id="66" name="Tijdelijke aanduiding voor tekst 3">
            <a:extLst>
              <a:ext uri="{FF2B5EF4-FFF2-40B4-BE49-F238E27FC236}">
                <a16:creationId xmlns:a16="http://schemas.microsoft.com/office/drawing/2014/main" id="{A4956C2C-95FD-447A-BD1F-81754DAF602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328332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503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2C8233F-3E7B-49DC-AC22-FB28BF26342E}"/>
              </a:ext>
            </a:extLst>
          </p:cNvPr>
          <p:cNvSpPr>
            <a:spLocks noGrp="1"/>
          </p:cNvSpPr>
          <p:nvPr userDrawn="1">
            <p:ph type="pic" sz="quarter" idx="35" hasCustomPrompt="1"/>
          </p:nvPr>
        </p:nvSpPr>
        <p:spPr>
          <a:xfrm>
            <a:off x="-1588" y="576263"/>
            <a:ext cx="11041063" cy="5148262"/>
          </a:xfrm>
          <a:solidFill>
            <a:schemeClr val="bg1">
              <a:lumMod val="95000"/>
            </a:schemeClr>
          </a:solidFill>
        </p:spPr>
        <p:txBody>
          <a:bodyPr vert="horz" lIns="0" tIns="2880000" rIns="0" bIns="0" rtlCol="0">
            <a:normAutofit/>
          </a:bodyPr>
          <a:lstStyle>
            <a:lvl1pPr marL="228600" indent="-228600" algn="ctr">
              <a:spcBef>
                <a:spcPts val="0"/>
              </a:spcBef>
              <a:spcAft>
                <a:spcPts val="0"/>
              </a:spcAft>
              <a:buFont typeface="+mj-lt"/>
              <a:buNone/>
              <a:defRPr lang="nl-NL"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28600" lvl="0" indent="-228600" algn="ctr"/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5D2346-2389-418D-A441-59E88FFEBE24}"/>
              </a:ext>
            </a:extLst>
          </p:cNvPr>
          <p:cNvSpPr>
            <a:spLocks noGrp="1"/>
          </p:cNvSpPr>
          <p:nvPr userDrawn="1">
            <p:ph type="body" sz="quarter" idx="31"/>
          </p:nvPr>
        </p:nvSpPr>
        <p:spPr>
          <a:xfrm>
            <a:off x="-972" y="0"/>
            <a:ext cx="12192971" cy="576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endParaRPr lang="nl-NL" noProof="0" dirty="0"/>
          </a:p>
        </p:txBody>
      </p:sp>
      <p:sp>
        <p:nvSpPr>
          <p:cNvPr id="28" name="Tijdelijke aanduiding voor tekst 2">
            <a:extLst>
              <a:ext uri="{FF2B5EF4-FFF2-40B4-BE49-F238E27FC236}">
                <a16:creationId xmlns:a16="http://schemas.microsoft.com/office/drawing/2014/main" id="{7BDE5674-83BE-4E1D-873D-42FE9FEB8D5C}"/>
              </a:ext>
            </a:extLst>
          </p:cNvPr>
          <p:cNvSpPr>
            <a:spLocks noGrp="1"/>
          </p:cNvSpPr>
          <p:nvPr userDrawn="1">
            <p:ph type="body" sz="quarter" idx="32"/>
          </p:nvPr>
        </p:nvSpPr>
        <p:spPr>
          <a:xfrm>
            <a:off x="11040000" y="0"/>
            <a:ext cx="1152000" cy="6865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endParaRPr lang="nl-NL" noProof="0" dirty="0"/>
          </a:p>
        </p:txBody>
      </p:sp>
      <p:sp>
        <p:nvSpPr>
          <p:cNvPr id="30" name="Tijdelijke aanduiding voor tekst 2">
            <a:extLst>
              <a:ext uri="{FF2B5EF4-FFF2-40B4-BE49-F238E27FC236}">
                <a16:creationId xmlns:a16="http://schemas.microsoft.com/office/drawing/2014/main" id="{ED88654C-2F09-42A2-8633-BAD63AF9F763}"/>
              </a:ext>
            </a:extLst>
          </p:cNvPr>
          <p:cNvSpPr>
            <a:spLocks noGrp="1"/>
          </p:cNvSpPr>
          <p:nvPr userDrawn="1">
            <p:ph type="body" sz="quarter" idx="33"/>
          </p:nvPr>
        </p:nvSpPr>
        <p:spPr>
          <a:xfrm rot="16200000">
            <a:off x="5520600" y="185400"/>
            <a:ext cx="1152000" cy="12193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endParaRPr lang="nl-NL" noProof="0" dirty="0"/>
          </a:p>
        </p:txBody>
      </p:sp>
      <p:sp>
        <p:nvSpPr>
          <p:cNvPr id="17" name="Tijdelijke aanduiding voor tekst 15">
            <a:extLst>
              <a:ext uri="{FF2B5EF4-FFF2-40B4-BE49-F238E27FC236}">
                <a16:creationId xmlns:a16="http://schemas.microsoft.com/office/drawing/2014/main" id="{7D35ADBF-F5AF-4BEF-A048-07416BC1D67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740124" y="1001561"/>
            <a:ext cx="4524067" cy="1943514"/>
          </a:xfrm>
          <a:custGeom>
            <a:avLst/>
            <a:gdLst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4067 w 4524067"/>
              <a:gd name="connsiteY3" fmla="*/ 1604261 h 1943514"/>
              <a:gd name="connsiteX4" fmla="*/ 374342 w 4524067"/>
              <a:gd name="connsiteY4" fmla="*/ 1604261 h 1943514"/>
              <a:gd name="connsiteX5" fmla="*/ 374342 w 4524067"/>
              <a:gd name="connsiteY5" fmla="*/ 1604495 h 1943514"/>
              <a:gd name="connsiteX6" fmla="*/ 372031 w 4524067"/>
              <a:gd name="connsiteY6" fmla="*/ 1604262 h 1943514"/>
              <a:gd name="connsiteX7" fmla="*/ 7555 w 4524067"/>
              <a:gd name="connsiteY7" fmla="*/ 1901319 h 1943514"/>
              <a:gd name="connsiteX8" fmla="*/ 3301 w 4524067"/>
              <a:gd name="connsiteY8" fmla="*/ 1943514 h 1943514"/>
              <a:gd name="connsiteX9" fmla="*/ 0 w 4524067"/>
              <a:gd name="connsiteY9" fmla="*/ 1935545 h 1943514"/>
              <a:gd name="connsiteX10" fmla="*/ 0 w 4524067"/>
              <a:gd name="connsiteY10" fmla="*/ 71054 h 1943514"/>
              <a:gd name="connsiteX11" fmla="*/ 71054 w 4524067"/>
              <a:gd name="connsiteY11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524067 w 4524067"/>
              <a:gd name="connsiteY4" fmla="*/ 160426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524067 w 4524067"/>
              <a:gd name="connsiteY4" fmla="*/ 1604261 h 1943514"/>
              <a:gd name="connsiteX5" fmla="*/ 4481998 w 4524067"/>
              <a:gd name="connsiteY5" fmla="*/ 1606550 h 1943514"/>
              <a:gd name="connsiteX6" fmla="*/ 374342 w 4524067"/>
              <a:gd name="connsiteY6" fmla="*/ 1604261 h 1943514"/>
              <a:gd name="connsiteX7" fmla="*/ 374342 w 4524067"/>
              <a:gd name="connsiteY7" fmla="*/ 1604495 h 1943514"/>
              <a:gd name="connsiteX8" fmla="*/ 372031 w 4524067"/>
              <a:gd name="connsiteY8" fmla="*/ 1604262 h 1943514"/>
              <a:gd name="connsiteX9" fmla="*/ 7555 w 4524067"/>
              <a:gd name="connsiteY9" fmla="*/ 1901319 h 1943514"/>
              <a:gd name="connsiteX10" fmla="*/ 3301 w 4524067"/>
              <a:gd name="connsiteY10" fmla="*/ 1943514 h 1943514"/>
              <a:gd name="connsiteX11" fmla="*/ 0 w 4524067"/>
              <a:gd name="connsiteY11" fmla="*/ 1935545 h 1943514"/>
              <a:gd name="connsiteX12" fmla="*/ 0 w 4524067"/>
              <a:gd name="connsiteY12" fmla="*/ 71054 h 1943514"/>
              <a:gd name="connsiteX13" fmla="*/ 71054 w 4524067"/>
              <a:gd name="connsiteY13" fmla="*/ 0 h 1943514"/>
              <a:gd name="connsiteX0" fmla="*/ 71054 w 4799095"/>
              <a:gd name="connsiteY0" fmla="*/ 0 h 1943514"/>
              <a:gd name="connsiteX1" fmla="*/ 4453013 w 4799095"/>
              <a:gd name="connsiteY1" fmla="*/ 0 h 1943514"/>
              <a:gd name="connsiteX2" fmla="*/ 4524067 w 4799095"/>
              <a:gd name="connsiteY2" fmla="*/ 71054 h 1943514"/>
              <a:gd name="connsiteX3" fmla="*/ 4522480 w 4799095"/>
              <a:gd name="connsiteY3" fmla="*/ 1547019 h 1943514"/>
              <a:gd name="connsiteX4" fmla="*/ 4524067 w 4799095"/>
              <a:gd name="connsiteY4" fmla="*/ 1604261 h 1943514"/>
              <a:gd name="connsiteX5" fmla="*/ 4481998 w 4799095"/>
              <a:gd name="connsiteY5" fmla="*/ 1606550 h 1943514"/>
              <a:gd name="connsiteX6" fmla="*/ 374342 w 4799095"/>
              <a:gd name="connsiteY6" fmla="*/ 1604261 h 1943514"/>
              <a:gd name="connsiteX7" fmla="*/ 374342 w 4799095"/>
              <a:gd name="connsiteY7" fmla="*/ 1604495 h 1943514"/>
              <a:gd name="connsiteX8" fmla="*/ 372031 w 4799095"/>
              <a:gd name="connsiteY8" fmla="*/ 1604262 h 1943514"/>
              <a:gd name="connsiteX9" fmla="*/ 7555 w 4799095"/>
              <a:gd name="connsiteY9" fmla="*/ 1901319 h 1943514"/>
              <a:gd name="connsiteX10" fmla="*/ 3301 w 4799095"/>
              <a:gd name="connsiteY10" fmla="*/ 1943514 h 1943514"/>
              <a:gd name="connsiteX11" fmla="*/ 0 w 4799095"/>
              <a:gd name="connsiteY11" fmla="*/ 1935545 h 1943514"/>
              <a:gd name="connsiteX12" fmla="*/ 0 w 4799095"/>
              <a:gd name="connsiteY12" fmla="*/ 71054 h 1943514"/>
              <a:gd name="connsiteX13" fmla="*/ 71054 w 4799095"/>
              <a:gd name="connsiteY13" fmla="*/ 0 h 1943514"/>
              <a:gd name="connsiteX0" fmla="*/ 71054 w 4798479"/>
              <a:gd name="connsiteY0" fmla="*/ 0 h 1943514"/>
              <a:gd name="connsiteX1" fmla="*/ 4453013 w 4798479"/>
              <a:gd name="connsiteY1" fmla="*/ 0 h 1943514"/>
              <a:gd name="connsiteX2" fmla="*/ 4524067 w 4798479"/>
              <a:gd name="connsiteY2" fmla="*/ 71054 h 1943514"/>
              <a:gd name="connsiteX3" fmla="*/ 4522480 w 4798479"/>
              <a:gd name="connsiteY3" fmla="*/ 1547019 h 1943514"/>
              <a:gd name="connsiteX4" fmla="*/ 4481998 w 4798479"/>
              <a:gd name="connsiteY4" fmla="*/ 1606550 h 1943514"/>
              <a:gd name="connsiteX5" fmla="*/ 374342 w 4798479"/>
              <a:gd name="connsiteY5" fmla="*/ 1604261 h 1943514"/>
              <a:gd name="connsiteX6" fmla="*/ 374342 w 4798479"/>
              <a:gd name="connsiteY6" fmla="*/ 1604495 h 1943514"/>
              <a:gd name="connsiteX7" fmla="*/ 372031 w 4798479"/>
              <a:gd name="connsiteY7" fmla="*/ 1604262 h 1943514"/>
              <a:gd name="connsiteX8" fmla="*/ 7555 w 4798479"/>
              <a:gd name="connsiteY8" fmla="*/ 1901319 h 1943514"/>
              <a:gd name="connsiteX9" fmla="*/ 3301 w 4798479"/>
              <a:gd name="connsiteY9" fmla="*/ 1943514 h 1943514"/>
              <a:gd name="connsiteX10" fmla="*/ 0 w 4798479"/>
              <a:gd name="connsiteY10" fmla="*/ 1935545 h 1943514"/>
              <a:gd name="connsiteX11" fmla="*/ 0 w 4798479"/>
              <a:gd name="connsiteY11" fmla="*/ 71054 h 1943514"/>
              <a:gd name="connsiteX12" fmla="*/ 71054 w 4798479"/>
              <a:gd name="connsiteY12" fmla="*/ 0 h 1943514"/>
              <a:gd name="connsiteX0" fmla="*/ 71054 w 4801282"/>
              <a:gd name="connsiteY0" fmla="*/ 0 h 1943514"/>
              <a:gd name="connsiteX1" fmla="*/ 4453013 w 4801282"/>
              <a:gd name="connsiteY1" fmla="*/ 0 h 1943514"/>
              <a:gd name="connsiteX2" fmla="*/ 4524067 w 4801282"/>
              <a:gd name="connsiteY2" fmla="*/ 71054 h 1943514"/>
              <a:gd name="connsiteX3" fmla="*/ 4522480 w 4801282"/>
              <a:gd name="connsiteY3" fmla="*/ 1547019 h 1943514"/>
              <a:gd name="connsiteX4" fmla="*/ 4481998 w 4801282"/>
              <a:gd name="connsiteY4" fmla="*/ 1606550 h 1943514"/>
              <a:gd name="connsiteX5" fmla="*/ 374342 w 4801282"/>
              <a:gd name="connsiteY5" fmla="*/ 1604261 h 1943514"/>
              <a:gd name="connsiteX6" fmla="*/ 374342 w 4801282"/>
              <a:gd name="connsiteY6" fmla="*/ 1604495 h 1943514"/>
              <a:gd name="connsiteX7" fmla="*/ 372031 w 4801282"/>
              <a:gd name="connsiteY7" fmla="*/ 1604262 h 1943514"/>
              <a:gd name="connsiteX8" fmla="*/ 7555 w 4801282"/>
              <a:gd name="connsiteY8" fmla="*/ 1901319 h 1943514"/>
              <a:gd name="connsiteX9" fmla="*/ 3301 w 4801282"/>
              <a:gd name="connsiteY9" fmla="*/ 1943514 h 1943514"/>
              <a:gd name="connsiteX10" fmla="*/ 0 w 4801282"/>
              <a:gd name="connsiteY10" fmla="*/ 1935545 h 1943514"/>
              <a:gd name="connsiteX11" fmla="*/ 0 w 4801282"/>
              <a:gd name="connsiteY11" fmla="*/ 71054 h 1943514"/>
              <a:gd name="connsiteX12" fmla="*/ 71054 w 4801282"/>
              <a:gd name="connsiteY12" fmla="*/ 0 h 1943514"/>
              <a:gd name="connsiteX0" fmla="*/ 71054 w 4527104"/>
              <a:gd name="connsiteY0" fmla="*/ 0 h 1943514"/>
              <a:gd name="connsiteX1" fmla="*/ 4453013 w 4527104"/>
              <a:gd name="connsiteY1" fmla="*/ 0 h 1943514"/>
              <a:gd name="connsiteX2" fmla="*/ 4524067 w 4527104"/>
              <a:gd name="connsiteY2" fmla="*/ 71054 h 1943514"/>
              <a:gd name="connsiteX3" fmla="*/ 4522480 w 4527104"/>
              <a:gd name="connsiteY3" fmla="*/ 1547019 h 1943514"/>
              <a:gd name="connsiteX4" fmla="*/ 4481998 w 4527104"/>
              <a:gd name="connsiteY4" fmla="*/ 1606550 h 1943514"/>
              <a:gd name="connsiteX5" fmla="*/ 374342 w 4527104"/>
              <a:gd name="connsiteY5" fmla="*/ 1604261 h 1943514"/>
              <a:gd name="connsiteX6" fmla="*/ 374342 w 4527104"/>
              <a:gd name="connsiteY6" fmla="*/ 1604495 h 1943514"/>
              <a:gd name="connsiteX7" fmla="*/ 372031 w 4527104"/>
              <a:gd name="connsiteY7" fmla="*/ 1604262 h 1943514"/>
              <a:gd name="connsiteX8" fmla="*/ 7555 w 4527104"/>
              <a:gd name="connsiteY8" fmla="*/ 1901319 h 1943514"/>
              <a:gd name="connsiteX9" fmla="*/ 3301 w 4527104"/>
              <a:gd name="connsiteY9" fmla="*/ 1943514 h 1943514"/>
              <a:gd name="connsiteX10" fmla="*/ 0 w 4527104"/>
              <a:gd name="connsiteY10" fmla="*/ 1935545 h 1943514"/>
              <a:gd name="connsiteX11" fmla="*/ 0 w 4527104"/>
              <a:gd name="connsiteY11" fmla="*/ 71054 h 1943514"/>
              <a:gd name="connsiteX12" fmla="*/ 71054 w 4527104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24067" h="1943514">
                <a:moveTo>
                  <a:pt x="71054" y="0"/>
                </a:moveTo>
                <a:lnTo>
                  <a:pt x="4453013" y="0"/>
                </a:lnTo>
                <a:cubicBezTo>
                  <a:pt x="4492255" y="0"/>
                  <a:pt x="4524067" y="31812"/>
                  <a:pt x="4524067" y="71054"/>
                </a:cubicBezTo>
                <a:cubicBezTo>
                  <a:pt x="4523538" y="552723"/>
                  <a:pt x="4522346" y="1479221"/>
                  <a:pt x="4522480" y="1516062"/>
                </a:cubicBezTo>
                <a:cubicBezTo>
                  <a:pt x="4522614" y="1552903"/>
                  <a:pt x="4525654" y="1606535"/>
                  <a:pt x="4458185" y="1608931"/>
                </a:cubicBezTo>
                <a:cubicBezTo>
                  <a:pt x="4390716" y="1611327"/>
                  <a:pt x="1735623" y="1605818"/>
                  <a:pt x="374342" y="1604261"/>
                </a:cubicBezTo>
                <a:lnTo>
                  <a:pt x="374342" y="1604495"/>
                </a:lnTo>
                <a:lnTo>
                  <a:pt x="372031" y="1604262"/>
                </a:lnTo>
                <a:cubicBezTo>
                  <a:pt x="192246" y="1604262"/>
                  <a:pt x="42246" y="1731789"/>
                  <a:pt x="7555" y="1901319"/>
                </a:cubicBezTo>
                <a:lnTo>
                  <a:pt x="3301" y="1943514"/>
                </a:lnTo>
                <a:lnTo>
                  <a:pt x="0" y="1935545"/>
                </a:lnTo>
                <a:lnTo>
                  <a:pt x="0" y="71054"/>
                </a:lnTo>
                <a:cubicBezTo>
                  <a:pt x="0" y="31812"/>
                  <a:pt x="31812" y="0"/>
                  <a:pt x="71054" y="0"/>
                </a:cubicBezTo>
                <a:close/>
              </a:path>
            </a:pathLst>
          </a:custGeom>
          <a:solidFill>
            <a:schemeClr val="bg2">
              <a:alpha val="85000"/>
            </a:schemeClr>
          </a:solidFill>
        </p:spPr>
        <p:txBody>
          <a:bodyPr wrap="square" lIns="360000" tIns="144000" rIns="360000" bIns="180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2400" b="0">
                <a:solidFill>
                  <a:schemeClr val="bg1"/>
                </a:solidFill>
              </a:defRPr>
            </a:lvl5pPr>
            <a:lvl9pPr>
              <a:defRPr sz="36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Klik om tekst in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5843EA3-8D9E-4442-9E97-1352961F62DC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1112838" y="6047906"/>
            <a:ext cx="4151353" cy="205228"/>
          </a:xfrm>
        </p:spPr>
        <p:txBody>
          <a:bodyPr/>
          <a:lstStyle>
            <a:lvl1pPr marL="0" indent="0">
              <a:buFontTx/>
              <a:buNone/>
              <a:defRPr sz="1200" b="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Naam   l   Afdeling   l   Datum</a:t>
            </a:r>
          </a:p>
          <a:p>
            <a:endParaRPr lang="nl-NL" dirty="0"/>
          </a:p>
        </p:txBody>
      </p:sp>
      <p:sp>
        <p:nvSpPr>
          <p:cNvPr id="93" name="Tijdelijke aanduiding voor tekst 3">
            <a:extLst>
              <a:ext uri="{FF2B5EF4-FFF2-40B4-BE49-F238E27FC236}">
                <a16:creationId xmlns:a16="http://schemas.microsoft.com/office/drawing/2014/main" id="{ABD8BE62-C6E3-4AF1-BB04-29678FB6963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709890" y="5452473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742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FC8C1DB-5A16-4DC5-BE9E-D1DB67A9F5BF}"/>
              </a:ext>
            </a:extLst>
          </p:cNvPr>
          <p:cNvSpPr/>
          <p:nvPr userDrawn="1"/>
        </p:nvSpPr>
        <p:spPr>
          <a:xfrm>
            <a:off x="-1587" y="5092700"/>
            <a:ext cx="12192000" cy="1772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nl-NL" sz="1400" noProof="0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-7145"/>
            <a:ext cx="12192002" cy="6865145"/>
          </a:xfrm>
          <a:solidFill>
            <a:schemeClr val="bg1">
              <a:lumMod val="95000"/>
            </a:schemeClr>
          </a:solidFill>
        </p:spPr>
        <p:txBody>
          <a:bodyPr tIns="100800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0FACCAB-FC4B-4AA0-B92F-53F1DD2A89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0506" y="400050"/>
            <a:ext cx="3410222" cy="5036400"/>
          </a:xfrm>
          <a:custGeom>
            <a:avLst/>
            <a:gdLst>
              <a:gd name="connsiteX0" fmla="*/ 0 w 3384000"/>
              <a:gd name="connsiteY0" fmla="*/ 122061 h 5036400"/>
              <a:gd name="connsiteX1" fmla="*/ 122061 w 3384000"/>
              <a:gd name="connsiteY1" fmla="*/ 0 h 5036400"/>
              <a:gd name="connsiteX2" fmla="*/ 3261939 w 3384000"/>
              <a:gd name="connsiteY2" fmla="*/ 0 h 5036400"/>
              <a:gd name="connsiteX3" fmla="*/ 3384000 w 3384000"/>
              <a:gd name="connsiteY3" fmla="*/ 122061 h 5036400"/>
              <a:gd name="connsiteX4" fmla="*/ 3384000 w 3384000"/>
              <a:gd name="connsiteY4" fmla="*/ 4914339 h 5036400"/>
              <a:gd name="connsiteX5" fmla="*/ 3261939 w 3384000"/>
              <a:gd name="connsiteY5" fmla="*/ 5036400 h 5036400"/>
              <a:gd name="connsiteX6" fmla="*/ 122061 w 3384000"/>
              <a:gd name="connsiteY6" fmla="*/ 5036400 h 5036400"/>
              <a:gd name="connsiteX7" fmla="*/ 0 w 3384000"/>
              <a:gd name="connsiteY7" fmla="*/ 4914339 h 5036400"/>
              <a:gd name="connsiteX8" fmla="*/ 0 w 3384000"/>
              <a:gd name="connsiteY8" fmla="*/ 122061 h 5036400"/>
              <a:gd name="connsiteX0" fmla="*/ 139014 w 3523014"/>
              <a:gd name="connsiteY0" fmla="*/ 381655 h 5295994"/>
              <a:gd name="connsiteX1" fmla="*/ 167589 w 3523014"/>
              <a:gd name="connsiteY1" fmla="*/ 291344 h 5295994"/>
              <a:gd name="connsiteX2" fmla="*/ 261075 w 3523014"/>
              <a:gd name="connsiteY2" fmla="*/ 259594 h 5295994"/>
              <a:gd name="connsiteX3" fmla="*/ 3400953 w 3523014"/>
              <a:gd name="connsiteY3" fmla="*/ 259594 h 5295994"/>
              <a:gd name="connsiteX4" fmla="*/ 3523014 w 3523014"/>
              <a:gd name="connsiteY4" fmla="*/ 381655 h 5295994"/>
              <a:gd name="connsiteX5" fmla="*/ 3523014 w 3523014"/>
              <a:gd name="connsiteY5" fmla="*/ 5173933 h 5295994"/>
              <a:gd name="connsiteX6" fmla="*/ 3400953 w 3523014"/>
              <a:gd name="connsiteY6" fmla="*/ 5295994 h 5295994"/>
              <a:gd name="connsiteX7" fmla="*/ 261075 w 3523014"/>
              <a:gd name="connsiteY7" fmla="*/ 5295994 h 5295994"/>
              <a:gd name="connsiteX8" fmla="*/ 139014 w 3523014"/>
              <a:gd name="connsiteY8" fmla="*/ 5173933 h 5295994"/>
              <a:gd name="connsiteX9" fmla="*/ 139014 w 3523014"/>
              <a:gd name="connsiteY9" fmla="*/ 381655 h 5295994"/>
              <a:gd name="connsiteX0" fmla="*/ 139014 w 3523014"/>
              <a:gd name="connsiteY0" fmla="*/ 381655 h 5295994"/>
              <a:gd name="connsiteX1" fmla="*/ 167589 w 3523014"/>
              <a:gd name="connsiteY1" fmla="*/ 291344 h 5295994"/>
              <a:gd name="connsiteX2" fmla="*/ 261075 w 3523014"/>
              <a:gd name="connsiteY2" fmla="*/ 259594 h 5295994"/>
              <a:gd name="connsiteX3" fmla="*/ 3400953 w 3523014"/>
              <a:gd name="connsiteY3" fmla="*/ 259594 h 5295994"/>
              <a:gd name="connsiteX4" fmla="*/ 3523014 w 3523014"/>
              <a:gd name="connsiteY4" fmla="*/ 381655 h 5295994"/>
              <a:gd name="connsiteX5" fmla="*/ 3523014 w 3523014"/>
              <a:gd name="connsiteY5" fmla="*/ 5173933 h 5295994"/>
              <a:gd name="connsiteX6" fmla="*/ 3400953 w 3523014"/>
              <a:gd name="connsiteY6" fmla="*/ 5295994 h 5295994"/>
              <a:gd name="connsiteX7" fmla="*/ 261075 w 3523014"/>
              <a:gd name="connsiteY7" fmla="*/ 5295994 h 5295994"/>
              <a:gd name="connsiteX8" fmla="*/ 139014 w 3523014"/>
              <a:gd name="connsiteY8" fmla="*/ 5173933 h 5295994"/>
              <a:gd name="connsiteX9" fmla="*/ 139014 w 3523014"/>
              <a:gd name="connsiteY9" fmla="*/ 381655 h 5295994"/>
              <a:gd name="connsiteX0" fmla="*/ 148137 w 3532137"/>
              <a:gd name="connsiteY0" fmla="*/ 390093 h 5304432"/>
              <a:gd name="connsiteX1" fmla="*/ 148137 w 3532137"/>
              <a:gd name="connsiteY1" fmla="*/ 271207 h 5304432"/>
              <a:gd name="connsiteX2" fmla="*/ 270198 w 3532137"/>
              <a:gd name="connsiteY2" fmla="*/ 268032 h 5304432"/>
              <a:gd name="connsiteX3" fmla="*/ 3410076 w 3532137"/>
              <a:gd name="connsiteY3" fmla="*/ 268032 h 5304432"/>
              <a:gd name="connsiteX4" fmla="*/ 3532137 w 3532137"/>
              <a:gd name="connsiteY4" fmla="*/ 390093 h 5304432"/>
              <a:gd name="connsiteX5" fmla="*/ 3532137 w 3532137"/>
              <a:gd name="connsiteY5" fmla="*/ 5182371 h 5304432"/>
              <a:gd name="connsiteX6" fmla="*/ 3410076 w 3532137"/>
              <a:gd name="connsiteY6" fmla="*/ 5304432 h 5304432"/>
              <a:gd name="connsiteX7" fmla="*/ 270198 w 3532137"/>
              <a:gd name="connsiteY7" fmla="*/ 5304432 h 5304432"/>
              <a:gd name="connsiteX8" fmla="*/ 148137 w 3532137"/>
              <a:gd name="connsiteY8" fmla="*/ 5182371 h 5304432"/>
              <a:gd name="connsiteX9" fmla="*/ 148137 w 3532137"/>
              <a:gd name="connsiteY9" fmla="*/ 390093 h 5304432"/>
              <a:gd name="connsiteX0" fmla="*/ 8072 w 3392072"/>
              <a:gd name="connsiteY0" fmla="*/ 390093 h 5304432"/>
              <a:gd name="connsiteX1" fmla="*/ 8072 w 3392072"/>
              <a:gd name="connsiteY1" fmla="*/ 271207 h 5304432"/>
              <a:gd name="connsiteX2" fmla="*/ 130133 w 3392072"/>
              <a:gd name="connsiteY2" fmla="*/ 268032 h 5304432"/>
              <a:gd name="connsiteX3" fmla="*/ 3270011 w 3392072"/>
              <a:gd name="connsiteY3" fmla="*/ 268032 h 5304432"/>
              <a:gd name="connsiteX4" fmla="*/ 3392072 w 3392072"/>
              <a:gd name="connsiteY4" fmla="*/ 390093 h 5304432"/>
              <a:gd name="connsiteX5" fmla="*/ 3392072 w 3392072"/>
              <a:gd name="connsiteY5" fmla="*/ 5182371 h 5304432"/>
              <a:gd name="connsiteX6" fmla="*/ 3270011 w 3392072"/>
              <a:gd name="connsiteY6" fmla="*/ 5304432 h 5304432"/>
              <a:gd name="connsiteX7" fmla="*/ 130133 w 3392072"/>
              <a:gd name="connsiteY7" fmla="*/ 5304432 h 5304432"/>
              <a:gd name="connsiteX8" fmla="*/ 8072 w 3392072"/>
              <a:gd name="connsiteY8" fmla="*/ 5182371 h 5304432"/>
              <a:gd name="connsiteX9" fmla="*/ 8072 w 3392072"/>
              <a:gd name="connsiteY9" fmla="*/ 390093 h 5304432"/>
              <a:gd name="connsiteX0" fmla="*/ 8072 w 3392072"/>
              <a:gd name="connsiteY0" fmla="*/ 129113 h 5043452"/>
              <a:gd name="connsiteX1" fmla="*/ 8072 w 3392072"/>
              <a:gd name="connsiteY1" fmla="*/ 10227 h 5043452"/>
              <a:gd name="connsiteX2" fmla="*/ 130133 w 3392072"/>
              <a:gd name="connsiteY2" fmla="*/ 7052 h 5043452"/>
              <a:gd name="connsiteX3" fmla="*/ 3270011 w 3392072"/>
              <a:gd name="connsiteY3" fmla="*/ 7052 h 5043452"/>
              <a:gd name="connsiteX4" fmla="*/ 3392072 w 3392072"/>
              <a:gd name="connsiteY4" fmla="*/ 129113 h 5043452"/>
              <a:gd name="connsiteX5" fmla="*/ 3392072 w 3392072"/>
              <a:gd name="connsiteY5" fmla="*/ 4921391 h 5043452"/>
              <a:gd name="connsiteX6" fmla="*/ 3270011 w 3392072"/>
              <a:gd name="connsiteY6" fmla="*/ 5043452 h 5043452"/>
              <a:gd name="connsiteX7" fmla="*/ 130133 w 3392072"/>
              <a:gd name="connsiteY7" fmla="*/ 5043452 h 5043452"/>
              <a:gd name="connsiteX8" fmla="*/ 8072 w 3392072"/>
              <a:gd name="connsiteY8" fmla="*/ 4921391 h 5043452"/>
              <a:gd name="connsiteX9" fmla="*/ 8072 w 3392072"/>
              <a:gd name="connsiteY9" fmla="*/ 129113 h 5043452"/>
              <a:gd name="connsiteX0" fmla="*/ 7649 w 3391649"/>
              <a:gd name="connsiteY0" fmla="*/ 129113 h 5043452"/>
              <a:gd name="connsiteX1" fmla="*/ 7649 w 3391649"/>
              <a:gd name="connsiteY1" fmla="*/ 10227 h 5043452"/>
              <a:gd name="connsiteX2" fmla="*/ 129710 w 3391649"/>
              <a:gd name="connsiteY2" fmla="*/ 7052 h 5043452"/>
              <a:gd name="connsiteX3" fmla="*/ 3269588 w 3391649"/>
              <a:gd name="connsiteY3" fmla="*/ 7052 h 5043452"/>
              <a:gd name="connsiteX4" fmla="*/ 3391649 w 3391649"/>
              <a:gd name="connsiteY4" fmla="*/ 129113 h 5043452"/>
              <a:gd name="connsiteX5" fmla="*/ 3391649 w 3391649"/>
              <a:gd name="connsiteY5" fmla="*/ 4921391 h 5043452"/>
              <a:gd name="connsiteX6" fmla="*/ 3269588 w 3391649"/>
              <a:gd name="connsiteY6" fmla="*/ 5043452 h 5043452"/>
              <a:gd name="connsiteX7" fmla="*/ 129710 w 3391649"/>
              <a:gd name="connsiteY7" fmla="*/ 5043452 h 5043452"/>
              <a:gd name="connsiteX8" fmla="*/ 7649 w 3391649"/>
              <a:gd name="connsiteY8" fmla="*/ 4921391 h 5043452"/>
              <a:gd name="connsiteX9" fmla="*/ 7649 w 3391649"/>
              <a:gd name="connsiteY9" fmla="*/ 129113 h 5043452"/>
              <a:gd name="connsiteX0" fmla="*/ 7649 w 3391649"/>
              <a:gd name="connsiteY0" fmla="*/ 122287 h 5036626"/>
              <a:gd name="connsiteX1" fmla="*/ 7649 w 3391649"/>
              <a:gd name="connsiteY1" fmla="*/ 3401 h 5036626"/>
              <a:gd name="connsiteX2" fmla="*/ 129710 w 3391649"/>
              <a:gd name="connsiteY2" fmla="*/ 226 h 5036626"/>
              <a:gd name="connsiteX3" fmla="*/ 3269588 w 3391649"/>
              <a:gd name="connsiteY3" fmla="*/ 226 h 5036626"/>
              <a:gd name="connsiteX4" fmla="*/ 3391649 w 3391649"/>
              <a:gd name="connsiteY4" fmla="*/ 122287 h 5036626"/>
              <a:gd name="connsiteX5" fmla="*/ 3391649 w 3391649"/>
              <a:gd name="connsiteY5" fmla="*/ 4914565 h 5036626"/>
              <a:gd name="connsiteX6" fmla="*/ 3269588 w 3391649"/>
              <a:gd name="connsiteY6" fmla="*/ 5036626 h 5036626"/>
              <a:gd name="connsiteX7" fmla="*/ 129710 w 3391649"/>
              <a:gd name="connsiteY7" fmla="*/ 5036626 h 5036626"/>
              <a:gd name="connsiteX8" fmla="*/ 7649 w 3391649"/>
              <a:gd name="connsiteY8" fmla="*/ 4914565 h 5036626"/>
              <a:gd name="connsiteX9" fmla="*/ 7649 w 3391649"/>
              <a:gd name="connsiteY9" fmla="*/ 122287 h 5036626"/>
              <a:gd name="connsiteX0" fmla="*/ 7649 w 3391649"/>
              <a:gd name="connsiteY0" fmla="*/ 127836 h 5042175"/>
              <a:gd name="connsiteX1" fmla="*/ 7649 w 3391649"/>
              <a:gd name="connsiteY1" fmla="*/ 8950 h 5042175"/>
              <a:gd name="connsiteX2" fmla="*/ 129710 w 3391649"/>
              <a:gd name="connsiteY2" fmla="*/ 5775 h 5042175"/>
              <a:gd name="connsiteX3" fmla="*/ 3269588 w 3391649"/>
              <a:gd name="connsiteY3" fmla="*/ 5775 h 5042175"/>
              <a:gd name="connsiteX4" fmla="*/ 3391649 w 3391649"/>
              <a:gd name="connsiteY4" fmla="*/ 127836 h 5042175"/>
              <a:gd name="connsiteX5" fmla="*/ 3391649 w 3391649"/>
              <a:gd name="connsiteY5" fmla="*/ 4920114 h 5042175"/>
              <a:gd name="connsiteX6" fmla="*/ 3269588 w 3391649"/>
              <a:gd name="connsiteY6" fmla="*/ 5042175 h 5042175"/>
              <a:gd name="connsiteX7" fmla="*/ 129710 w 3391649"/>
              <a:gd name="connsiteY7" fmla="*/ 5042175 h 5042175"/>
              <a:gd name="connsiteX8" fmla="*/ 7649 w 3391649"/>
              <a:gd name="connsiteY8" fmla="*/ 4920114 h 5042175"/>
              <a:gd name="connsiteX9" fmla="*/ 7649 w 3391649"/>
              <a:gd name="connsiteY9" fmla="*/ 127836 h 5042175"/>
              <a:gd name="connsiteX0" fmla="*/ 7649 w 3391649"/>
              <a:gd name="connsiteY0" fmla="*/ 127836 h 5042175"/>
              <a:gd name="connsiteX1" fmla="*/ 7649 w 3391649"/>
              <a:gd name="connsiteY1" fmla="*/ 8950 h 5042175"/>
              <a:gd name="connsiteX2" fmla="*/ 129710 w 3391649"/>
              <a:gd name="connsiteY2" fmla="*/ 5775 h 5042175"/>
              <a:gd name="connsiteX3" fmla="*/ 3269588 w 3391649"/>
              <a:gd name="connsiteY3" fmla="*/ 5775 h 5042175"/>
              <a:gd name="connsiteX4" fmla="*/ 3391649 w 3391649"/>
              <a:gd name="connsiteY4" fmla="*/ 127836 h 5042175"/>
              <a:gd name="connsiteX5" fmla="*/ 3391649 w 3391649"/>
              <a:gd name="connsiteY5" fmla="*/ 4920114 h 5042175"/>
              <a:gd name="connsiteX6" fmla="*/ 3269588 w 3391649"/>
              <a:gd name="connsiteY6" fmla="*/ 5042175 h 5042175"/>
              <a:gd name="connsiteX7" fmla="*/ 129710 w 3391649"/>
              <a:gd name="connsiteY7" fmla="*/ 5042175 h 5042175"/>
              <a:gd name="connsiteX8" fmla="*/ 7649 w 3391649"/>
              <a:gd name="connsiteY8" fmla="*/ 4920114 h 5042175"/>
              <a:gd name="connsiteX9" fmla="*/ 7649 w 3391649"/>
              <a:gd name="connsiteY9" fmla="*/ 127836 h 5042175"/>
              <a:gd name="connsiteX0" fmla="*/ 15257 w 3399257"/>
              <a:gd name="connsiteY0" fmla="*/ 5276782 h 5398843"/>
              <a:gd name="connsiteX1" fmla="*/ 15257 w 3399257"/>
              <a:gd name="connsiteY1" fmla="*/ 365618 h 5398843"/>
              <a:gd name="connsiteX2" fmla="*/ 137318 w 3399257"/>
              <a:gd name="connsiteY2" fmla="*/ 362443 h 5398843"/>
              <a:gd name="connsiteX3" fmla="*/ 3277196 w 3399257"/>
              <a:gd name="connsiteY3" fmla="*/ 362443 h 5398843"/>
              <a:gd name="connsiteX4" fmla="*/ 3399257 w 3399257"/>
              <a:gd name="connsiteY4" fmla="*/ 484504 h 5398843"/>
              <a:gd name="connsiteX5" fmla="*/ 3399257 w 3399257"/>
              <a:gd name="connsiteY5" fmla="*/ 5276782 h 5398843"/>
              <a:gd name="connsiteX6" fmla="*/ 3277196 w 3399257"/>
              <a:gd name="connsiteY6" fmla="*/ 5398843 h 5398843"/>
              <a:gd name="connsiteX7" fmla="*/ 137318 w 3399257"/>
              <a:gd name="connsiteY7" fmla="*/ 5398843 h 5398843"/>
              <a:gd name="connsiteX8" fmla="*/ 15257 w 3399257"/>
              <a:gd name="connsiteY8" fmla="*/ 5276782 h 5398843"/>
              <a:gd name="connsiteX0" fmla="*/ 10990 w 3394990"/>
              <a:gd name="connsiteY0" fmla="*/ 5276782 h 5398843"/>
              <a:gd name="connsiteX1" fmla="*/ 10990 w 3394990"/>
              <a:gd name="connsiteY1" fmla="*/ 365618 h 5398843"/>
              <a:gd name="connsiteX2" fmla="*/ 133051 w 3394990"/>
              <a:gd name="connsiteY2" fmla="*/ 362443 h 5398843"/>
              <a:gd name="connsiteX3" fmla="*/ 3272929 w 3394990"/>
              <a:gd name="connsiteY3" fmla="*/ 362443 h 5398843"/>
              <a:gd name="connsiteX4" fmla="*/ 3394990 w 3394990"/>
              <a:gd name="connsiteY4" fmla="*/ 484504 h 5398843"/>
              <a:gd name="connsiteX5" fmla="*/ 3394990 w 3394990"/>
              <a:gd name="connsiteY5" fmla="*/ 5276782 h 5398843"/>
              <a:gd name="connsiteX6" fmla="*/ 3272929 w 3394990"/>
              <a:gd name="connsiteY6" fmla="*/ 5398843 h 5398843"/>
              <a:gd name="connsiteX7" fmla="*/ 133051 w 3394990"/>
              <a:gd name="connsiteY7" fmla="*/ 5398843 h 5398843"/>
              <a:gd name="connsiteX8" fmla="*/ 10990 w 3394990"/>
              <a:gd name="connsiteY8" fmla="*/ 5276782 h 5398843"/>
              <a:gd name="connsiteX0" fmla="*/ 10990 w 3394990"/>
              <a:gd name="connsiteY0" fmla="*/ 4918814 h 5040875"/>
              <a:gd name="connsiteX1" fmla="*/ 10990 w 3394990"/>
              <a:gd name="connsiteY1" fmla="*/ 7650 h 5040875"/>
              <a:gd name="connsiteX2" fmla="*/ 133051 w 3394990"/>
              <a:gd name="connsiteY2" fmla="*/ 4475 h 5040875"/>
              <a:gd name="connsiteX3" fmla="*/ 3272929 w 3394990"/>
              <a:gd name="connsiteY3" fmla="*/ 4475 h 5040875"/>
              <a:gd name="connsiteX4" fmla="*/ 3394990 w 3394990"/>
              <a:gd name="connsiteY4" fmla="*/ 126536 h 5040875"/>
              <a:gd name="connsiteX5" fmla="*/ 3394990 w 3394990"/>
              <a:gd name="connsiteY5" fmla="*/ 4918814 h 5040875"/>
              <a:gd name="connsiteX6" fmla="*/ 3272929 w 3394990"/>
              <a:gd name="connsiteY6" fmla="*/ 5040875 h 5040875"/>
              <a:gd name="connsiteX7" fmla="*/ 133051 w 3394990"/>
              <a:gd name="connsiteY7" fmla="*/ 5040875 h 5040875"/>
              <a:gd name="connsiteX8" fmla="*/ 10990 w 3394990"/>
              <a:gd name="connsiteY8" fmla="*/ 4918814 h 5040875"/>
              <a:gd name="connsiteX0" fmla="*/ 158635 w 3542635"/>
              <a:gd name="connsiteY0" fmla="*/ 4917578 h 5039639"/>
              <a:gd name="connsiteX1" fmla="*/ 146729 w 3542635"/>
              <a:gd name="connsiteY1" fmla="*/ 6414 h 5039639"/>
              <a:gd name="connsiteX2" fmla="*/ 280696 w 3542635"/>
              <a:gd name="connsiteY2" fmla="*/ 3239 h 5039639"/>
              <a:gd name="connsiteX3" fmla="*/ 3420574 w 3542635"/>
              <a:gd name="connsiteY3" fmla="*/ 3239 h 5039639"/>
              <a:gd name="connsiteX4" fmla="*/ 3542635 w 3542635"/>
              <a:gd name="connsiteY4" fmla="*/ 125300 h 5039639"/>
              <a:gd name="connsiteX5" fmla="*/ 3542635 w 3542635"/>
              <a:gd name="connsiteY5" fmla="*/ 4917578 h 5039639"/>
              <a:gd name="connsiteX6" fmla="*/ 3420574 w 3542635"/>
              <a:gd name="connsiteY6" fmla="*/ 5039639 h 5039639"/>
              <a:gd name="connsiteX7" fmla="*/ 280696 w 3542635"/>
              <a:gd name="connsiteY7" fmla="*/ 5039639 h 5039639"/>
              <a:gd name="connsiteX8" fmla="*/ 158635 w 3542635"/>
              <a:gd name="connsiteY8" fmla="*/ 4917578 h 5039639"/>
              <a:gd name="connsiteX0" fmla="*/ 160634 w 3544634"/>
              <a:gd name="connsiteY0" fmla="*/ 4917578 h 5039639"/>
              <a:gd name="connsiteX1" fmla="*/ 143965 w 3544634"/>
              <a:gd name="connsiteY1" fmla="*/ 6414 h 5039639"/>
              <a:gd name="connsiteX2" fmla="*/ 282695 w 3544634"/>
              <a:gd name="connsiteY2" fmla="*/ 3239 h 5039639"/>
              <a:gd name="connsiteX3" fmla="*/ 3422573 w 3544634"/>
              <a:gd name="connsiteY3" fmla="*/ 3239 h 5039639"/>
              <a:gd name="connsiteX4" fmla="*/ 3544634 w 3544634"/>
              <a:gd name="connsiteY4" fmla="*/ 125300 h 5039639"/>
              <a:gd name="connsiteX5" fmla="*/ 3544634 w 3544634"/>
              <a:gd name="connsiteY5" fmla="*/ 4917578 h 5039639"/>
              <a:gd name="connsiteX6" fmla="*/ 3422573 w 3544634"/>
              <a:gd name="connsiteY6" fmla="*/ 5039639 h 5039639"/>
              <a:gd name="connsiteX7" fmla="*/ 282695 w 3544634"/>
              <a:gd name="connsiteY7" fmla="*/ 5039639 h 5039639"/>
              <a:gd name="connsiteX8" fmla="*/ 160634 w 3544634"/>
              <a:gd name="connsiteY8" fmla="*/ 4917578 h 5039639"/>
              <a:gd name="connsiteX0" fmla="*/ 164685 w 3548685"/>
              <a:gd name="connsiteY0" fmla="*/ 4917578 h 5039639"/>
              <a:gd name="connsiteX1" fmla="*/ 138491 w 3548685"/>
              <a:gd name="connsiteY1" fmla="*/ 6414 h 5039639"/>
              <a:gd name="connsiteX2" fmla="*/ 286746 w 3548685"/>
              <a:gd name="connsiteY2" fmla="*/ 3239 h 5039639"/>
              <a:gd name="connsiteX3" fmla="*/ 3426624 w 3548685"/>
              <a:gd name="connsiteY3" fmla="*/ 3239 h 5039639"/>
              <a:gd name="connsiteX4" fmla="*/ 3548685 w 3548685"/>
              <a:gd name="connsiteY4" fmla="*/ 125300 h 5039639"/>
              <a:gd name="connsiteX5" fmla="*/ 3548685 w 3548685"/>
              <a:gd name="connsiteY5" fmla="*/ 4917578 h 5039639"/>
              <a:gd name="connsiteX6" fmla="*/ 3426624 w 3548685"/>
              <a:gd name="connsiteY6" fmla="*/ 5039639 h 5039639"/>
              <a:gd name="connsiteX7" fmla="*/ 286746 w 3548685"/>
              <a:gd name="connsiteY7" fmla="*/ 5039639 h 5039639"/>
              <a:gd name="connsiteX8" fmla="*/ 164685 w 3548685"/>
              <a:gd name="connsiteY8" fmla="*/ 4917578 h 5039639"/>
              <a:gd name="connsiteX0" fmla="*/ 163666 w 3547666"/>
              <a:gd name="connsiteY0" fmla="*/ 4917578 h 5039639"/>
              <a:gd name="connsiteX1" fmla="*/ 139854 w 3547666"/>
              <a:gd name="connsiteY1" fmla="*/ 6414 h 5039639"/>
              <a:gd name="connsiteX2" fmla="*/ 285727 w 3547666"/>
              <a:gd name="connsiteY2" fmla="*/ 3239 h 5039639"/>
              <a:gd name="connsiteX3" fmla="*/ 3425605 w 3547666"/>
              <a:gd name="connsiteY3" fmla="*/ 3239 h 5039639"/>
              <a:gd name="connsiteX4" fmla="*/ 3547666 w 3547666"/>
              <a:gd name="connsiteY4" fmla="*/ 125300 h 5039639"/>
              <a:gd name="connsiteX5" fmla="*/ 3547666 w 3547666"/>
              <a:gd name="connsiteY5" fmla="*/ 4917578 h 5039639"/>
              <a:gd name="connsiteX6" fmla="*/ 3425605 w 3547666"/>
              <a:gd name="connsiteY6" fmla="*/ 5039639 h 5039639"/>
              <a:gd name="connsiteX7" fmla="*/ 285727 w 3547666"/>
              <a:gd name="connsiteY7" fmla="*/ 5039639 h 5039639"/>
              <a:gd name="connsiteX8" fmla="*/ 163666 w 3547666"/>
              <a:gd name="connsiteY8" fmla="*/ 4917578 h 5039639"/>
              <a:gd name="connsiteX0" fmla="*/ 161641 w 3545641"/>
              <a:gd name="connsiteY0" fmla="*/ 4917578 h 5039639"/>
              <a:gd name="connsiteX1" fmla="*/ 142591 w 3545641"/>
              <a:gd name="connsiteY1" fmla="*/ 6414 h 5039639"/>
              <a:gd name="connsiteX2" fmla="*/ 283702 w 3545641"/>
              <a:gd name="connsiteY2" fmla="*/ 3239 h 5039639"/>
              <a:gd name="connsiteX3" fmla="*/ 3423580 w 3545641"/>
              <a:gd name="connsiteY3" fmla="*/ 3239 h 5039639"/>
              <a:gd name="connsiteX4" fmla="*/ 3545641 w 3545641"/>
              <a:gd name="connsiteY4" fmla="*/ 125300 h 5039639"/>
              <a:gd name="connsiteX5" fmla="*/ 3545641 w 3545641"/>
              <a:gd name="connsiteY5" fmla="*/ 4917578 h 5039639"/>
              <a:gd name="connsiteX6" fmla="*/ 3423580 w 3545641"/>
              <a:gd name="connsiteY6" fmla="*/ 5039639 h 5039639"/>
              <a:gd name="connsiteX7" fmla="*/ 283702 w 3545641"/>
              <a:gd name="connsiteY7" fmla="*/ 5039639 h 5039639"/>
              <a:gd name="connsiteX8" fmla="*/ 161641 w 3545641"/>
              <a:gd name="connsiteY8" fmla="*/ 4917578 h 5039639"/>
              <a:gd name="connsiteX0" fmla="*/ 158636 w 3542636"/>
              <a:gd name="connsiteY0" fmla="*/ 4917578 h 5039639"/>
              <a:gd name="connsiteX1" fmla="*/ 146730 w 3542636"/>
              <a:gd name="connsiteY1" fmla="*/ 6414 h 5039639"/>
              <a:gd name="connsiteX2" fmla="*/ 280697 w 3542636"/>
              <a:gd name="connsiteY2" fmla="*/ 3239 h 5039639"/>
              <a:gd name="connsiteX3" fmla="*/ 3420575 w 3542636"/>
              <a:gd name="connsiteY3" fmla="*/ 3239 h 5039639"/>
              <a:gd name="connsiteX4" fmla="*/ 3542636 w 3542636"/>
              <a:gd name="connsiteY4" fmla="*/ 125300 h 5039639"/>
              <a:gd name="connsiteX5" fmla="*/ 3542636 w 3542636"/>
              <a:gd name="connsiteY5" fmla="*/ 4917578 h 5039639"/>
              <a:gd name="connsiteX6" fmla="*/ 3420575 w 3542636"/>
              <a:gd name="connsiteY6" fmla="*/ 5039639 h 5039639"/>
              <a:gd name="connsiteX7" fmla="*/ 280697 w 3542636"/>
              <a:gd name="connsiteY7" fmla="*/ 5039639 h 5039639"/>
              <a:gd name="connsiteX8" fmla="*/ 158636 w 3542636"/>
              <a:gd name="connsiteY8" fmla="*/ 4917578 h 5039639"/>
              <a:gd name="connsiteX0" fmla="*/ 160634 w 3544634"/>
              <a:gd name="connsiteY0" fmla="*/ 4917578 h 5039639"/>
              <a:gd name="connsiteX1" fmla="*/ 143965 w 3544634"/>
              <a:gd name="connsiteY1" fmla="*/ 6414 h 5039639"/>
              <a:gd name="connsiteX2" fmla="*/ 282695 w 3544634"/>
              <a:gd name="connsiteY2" fmla="*/ 3239 h 5039639"/>
              <a:gd name="connsiteX3" fmla="*/ 3422573 w 3544634"/>
              <a:gd name="connsiteY3" fmla="*/ 3239 h 5039639"/>
              <a:gd name="connsiteX4" fmla="*/ 3544634 w 3544634"/>
              <a:gd name="connsiteY4" fmla="*/ 125300 h 5039639"/>
              <a:gd name="connsiteX5" fmla="*/ 3544634 w 3544634"/>
              <a:gd name="connsiteY5" fmla="*/ 4917578 h 5039639"/>
              <a:gd name="connsiteX6" fmla="*/ 3422573 w 3544634"/>
              <a:gd name="connsiteY6" fmla="*/ 5039639 h 5039639"/>
              <a:gd name="connsiteX7" fmla="*/ 282695 w 3544634"/>
              <a:gd name="connsiteY7" fmla="*/ 5039639 h 5039639"/>
              <a:gd name="connsiteX8" fmla="*/ 160634 w 3544634"/>
              <a:gd name="connsiteY8" fmla="*/ 4917578 h 5039639"/>
              <a:gd name="connsiteX0" fmla="*/ 162650 w 3546650"/>
              <a:gd name="connsiteY0" fmla="*/ 4917578 h 5039639"/>
              <a:gd name="connsiteX1" fmla="*/ 141219 w 3546650"/>
              <a:gd name="connsiteY1" fmla="*/ 6414 h 5039639"/>
              <a:gd name="connsiteX2" fmla="*/ 284711 w 3546650"/>
              <a:gd name="connsiteY2" fmla="*/ 3239 h 5039639"/>
              <a:gd name="connsiteX3" fmla="*/ 3424589 w 3546650"/>
              <a:gd name="connsiteY3" fmla="*/ 3239 h 5039639"/>
              <a:gd name="connsiteX4" fmla="*/ 3546650 w 3546650"/>
              <a:gd name="connsiteY4" fmla="*/ 125300 h 5039639"/>
              <a:gd name="connsiteX5" fmla="*/ 3546650 w 3546650"/>
              <a:gd name="connsiteY5" fmla="*/ 4917578 h 5039639"/>
              <a:gd name="connsiteX6" fmla="*/ 3424589 w 3546650"/>
              <a:gd name="connsiteY6" fmla="*/ 5039639 h 5039639"/>
              <a:gd name="connsiteX7" fmla="*/ 284711 w 3546650"/>
              <a:gd name="connsiteY7" fmla="*/ 5039639 h 5039639"/>
              <a:gd name="connsiteX8" fmla="*/ 162650 w 3546650"/>
              <a:gd name="connsiteY8" fmla="*/ 4917578 h 5039639"/>
              <a:gd name="connsiteX0" fmla="*/ 164685 w 3548685"/>
              <a:gd name="connsiteY0" fmla="*/ 4917578 h 5039639"/>
              <a:gd name="connsiteX1" fmla="*/ 138491 w 3548685"/>
              <a:gd name="connsiteY1" fmla="*/ 6414 h 5039639"/>
              <a:gd name="connsiteX2" fmla="*/ 286746 w 3548685"/>
              <a:gd name="connsiteY2" fmla="*/ 3239 h 5039639"/>
              <a:gd name="connsiteX3" fmla="*/ 3426624 w 3548685"/>
              <a:gd name="connsiteY3" fmla="*/ 3239 h 5039639"/>
              <a:gd name="connsiteX4" fmla="*/ 3548685 w 3548685"/>
              <a:gd name="connsiteY4" fmla="*/ 125300 h 5039639"/>
              <a:gd name="connsiteX5" fmla="*/ 3548685 w 3548685"/>
              <a:gd name="connsiteY5" fmla="*/ 4917578 h 5039639"/>
              <a:gd name="connsiteX6" fmla="*/ 3426624 w 3548685"/>
              <a:gd name="connsiteY6" fmla="*/ 5039639 h 5039639"/>
              <a:gd name="connsiteX7" fmla="*/ 286746 w 3548685"/>
              <a:gd name="connsiteY7" fmla="*/ 5039639 h 5039639"/>
              <a:gd name="connsiteX8" fmla="*/ 164685 w 3548685"/>
              <a:gd name="connsiteY8" fmla="*/ 4917578 h 5039639"/>
              <a:gd name="connsiteX0" fmla="*/ 162651 w 3546651"/>
              <a:gd name="connsiteY0" fmla="*/ 4917578 h 5039639"/>
              <a:gd name="connsiteX1" fmla="*/ 141220 w 3546651"/>
              <a:gd name="connsiteY1" fmla="*/ 6414 h 5039639"/>
              <a:gd name="connsiteX2" fmla="*/ 284712 w 3546651"/>
              <a:gd name="connsiteY2" fmla="*/ 3239 h 5039639"/>
              <a:gd name="connsiteX3" fmla="*/ 3424590 w 3546651"/>
              <a:gd name="connsiteY3" fmla="*/ 3239 h 5039639"/>
              <a:gd name="connsiteX4" fmla="*/ 3546651 w 3546651"/>
              <a:gd name="connsiteY4" fmla="*/ 125300 h 5039639"/>
              <a:gd name="connsiteX5" fmla="*/ 3546651 w 3546651"/>
              <a:gd name="connsiteY5" fmla="*/ 4917578 h 5039639"/>
              <a:gd name="connsiteX6" fmla="*/ 3424590 w 3546651"/>
              <a:gd name="connsiteY6" fmla="*/ 5039639 h 5039639"/>
              <a:gd name="connsiteX7" fmla="*/ 284712 w 3546651"/>
              <a:gd name="connsiteY7" fmla="*/ 5039639 h 5039639"/>
              <a:gd name="connsiteX8" fmla="*/ 162651 w 3546651"/>
              <a:gd name="connsiteY8" fmla="*/ 4917578 h 5039639"/>
              <a:gd name="connsiteX0" fmla="*/ 164685 w 3548685"/>
              <a:gd name="connsiteY0" fmla="*/ 4917578 h 5039639"/>
              <a:gd name="connsiteX1" fmla="*/ 138491 w 3548685"/>
              <a:gd name="connsiteY1" fmla="*/ 6414 h 5039639"/>
              <a:gd name="connsiteX2" fmla="*/ 286746 w 3548685"/>
              <a:gd name="connsiteY2" fmla="*/ 3239 h 5039639"/>
              <a:gd name="connsiteX3" fmla="*/ 3426624 w 3548685"/>
              <a:gd name="connsiteY3" fmla="*/ 3239 h 5039639"/>
              <a:gd name="connsiteX4" fmla="*/ 3548685 w 3548685"/>
              <a:gd name="connsiteY4" fmla="*/ 125300 h 5039639"/>
              <a:gd name="connsiteX5" fmla="*/ 3548685 w 3548685"/>
              <a:gd name="connsiteY5" fmla="*/ 4917578 h 5039639"/>
              <a:gd name="connsiteX6" fmla="*/ 3426624 w 3548685"/>
              <a:gd name="connsiteY6" fmla="*/ 5039639 h 5039639"/>
              <a:gd name="connsiteX7" fmla="*/ 286746 w 3548685"/>
              <a:gd name="connsiteY7" fmla="*/ 5039639 h 5039639"/>
              <a:gd name="connsiteX8" fmla="*/ 164685 w 3548685"/>
              <a:gd name="connsiteY8" fmla="*/ 4917578 h 5039639"/>
              <a:gd name="connsiteX0" fmla="*/ 28361 w 3412361"/>
              <a:gd name="connsiteY0" fmla="*/ 4917578 h 5039639"/>
              <a:gd name="connsiteX1" fmla="*/ 2167 w 3412361"/>
              <a:gd name="connsiteY1" fmla="*/ 6414 h 5039639"/>
              <a:gd name="connsiteX2" fmla="*/ 150422 w 3412361"/>
              <a:gd name="connsiteY2" fmla="*/ 3239 h 5039639"/>
              <a:gd name="connsiteX3" fmla="*/ 3290300 w 3412361"/>
              <a:gd name="connsiteY3" fmla="*/ 3239 h 5039639"/>
              <a:gd name="connsiteX4" fmla="*/ 3412361 w 3412361"/>
              <a:gd name="connsiteY4" fmla="*/ 125300 h 5039639"/>
              <a:gd name="connsiteX5" fmla="*/ 3412361 w 3412361"/>
              <a:gd name="connsiteY5" fmla="*/ 4917578 h 5039639"/>
              <a:gd name="connsiteX6" fmla="*/ 3290300 w 3412361"/>
              <a:gd name="connsiteY6" fmla="*/ 5039639 h 5039639"/>
              <a:gd name="connsiteX7" fmla="*/ 150422 w 3412361"/>
              <a:gd name="connsiteY7" fmla="*/ 5039639 h 5039639"/>
              <a:gd name="connsiteX8" fmla="*/ 28361 w 3412361"/>
              <a:gd name="connsiteY8" fmla="*/ 4917578 h 5039639"/>
              <a:gd name="connsiteX0" fmla="*/ 28361 w 3412361"/>
              <a:gd name="connsiteY0" fmla="*/ 4917578 h 5039639"/>
              <a:gd name="connsiteX1" fmla="*/ 2167 w 3412361"/>
              <a:gd name="connsiteY1" fmla="*/ 6414 h 5039639"/>
              <a:gd name="connsiteX2" fmla="*/ 150422 w 3412361"/>
              <a:gd name="connsiteY2" fmla="*/ 3239 h 5039639"/>
              <a:gd name="connsiteX3" fmla="*/ 3290300 w 3412361"/>
              <a:gd name="connsiteY3" fmla="*/ 3239 h 5039639"/>
              <a:gd name="connsiteX4" fmla="*/ 3412361 w 3412361"/>
              <a:gd name="connsiteY4" fmla="*/ 125300 h 5039639"/>
              <a:gd name="connsiteX5" fmla="*/ 3412361 w 3412361"/>
              <a:gd name="connsiteY5" fmla="*/ 4917578 h 5039639"/>
              <a:gd name="connsiteX6" fmla="*/ 3290300 w 3412361"/>
              <a:gd name="connsiteY6" fmla="*/ 5039639 h 5039639"/>
              <a:gd name="connsiteX7" fmla="*/ 150422 w 3412361"/>
              <a:gd name="connsiteY7" fmla="*/ 5039639 h 5039639"/>
              <a:gd name="connsiteX8" fmla="*/ 28361 w 3412361"/>
              <a:gd name="connsiteY8" fmla="*/ 4917578 h 5039639"/>
              <a:gd name="connsiteX0" fmla="*/ 33210 w 3417210"/>
              <a:gd name="connsiteY0" fmla="*/ 4916549 h 5038610"/>
              <a:gd name="connsiteX1" fmla="*/ 7016 w 3417210"/>
              <a:gd name="connsiteY1" fmla="*/ 5385 h 5038610"/>
              <a:gd name="connsiteX2" fmla="*/ 155271 w 3417210"/>
              <a:gd name="connsiteY2" fmla="*/ 2210 h 5038610"/>
              <a:gd name="connsiteX3" fmla="*/ 3295149 w 3417210"/>
              <a:gd name="connsiteY3" fmla="*/ 2210 h 5038610"/>
              <a:gd name="connsiteX4" fmla="*/ 3417210 w 3417210"/>
              <a:gd name="connsiteY4" fmla="*/ 124271 h 5038610"/>
              <a:gd name="connsiteX5" fmla="*/ 3417210 w 3417210"/>
              <a:gd name="connsiteY5" fmla="*/ 4916549 h 5038610"/>
              <a:gd name="connsiteX6" fmla="*/ 3295149 w 3417210"/>
              <a:gd name="connsiteY6" fmla="*/ 5038610 h 5038610"/>
              <a:gd name="connsiteX7" fmla="*/ 155271 w 3417210"/>
              <a:gd name="connsiteY7" fmla="*/ 5038610 h 5038610"/>
              <a:gd name="connsiteX8" fmla="*/ 33210 w 3417210"/>
              <a:gd name="connsiteY8" fmla="*/ 4916549 h 5038610"/>
              <a:gd name="connsiteX0" fmla="*/ 26222 w 3410222"/>
              <a:gd name="connsiteY0" fmla="*/ 4914339 h 5036400"/>
              <a:gd name="connsiteX1" fmla="*/ 28 w 3410222"/>
              <a:gd name="connsiteY1" fmla="*/ 3175 h 5036400"/>
              <a:gd name="connsiteX2" fmla="*/ 148283 w 3410222"/>
              <a:gd name="connsiteY2" fmla="*/ 0 h 5036400"/>
              <a:gd name="connsiteX3" fmla="*/ 3288161 w 3410222"/>
              <a:gd name="connsiteY3" fmla="*/ 0 h 5036400"/>
              <a:gd name="connsiteX4" fmla="*/ 3410222 w 3410222"/>
              <a:gd name="connsiteY4" fmla="*/ 122061 h 5036400"/>
              <a:gd name="connsiteX5" fmla="*/ 3410222 w 3410222"/>
              <a:gd name="connsiteY5" fmla="*/ 4914339 h 5036400"/>
              <a:gd name="connsiteX6" fmla="*/ 3288161 w 3410222"/>
              <a:gd name="connsiteY6" fmla="*/ 5036400 h 5036400"/>
              <a:gd name="connsiteX7" fmla="*/ 148283 w 3410222"/>
              <a:gd name="connsiteY7" fmla="*/ 5036400 h 5036400"/>
              <a:gd name="connsiteX8" fmla="*/ 26222 w 3410222"/>
              <a:gd name="connsiteY8" fmla="*/ 4914339 h 503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0222" h="5036400">
                <a:moveTo>
                  <a:pt x="26222" y="4914339"/>
                </a:moveTo>
                <a:cubicBezTo>
                  <a:pt x="5879" y="4075468"/>
                  <a:pt x="1910" y="6256"/>
                  <a:pt x="28" y="3175"/>
                </a:cubicBezTo>
                <a:cubicBezTo>
                  <a:pt x="-1854" y="94"/>
                  <a:pt x="93180" y="529"/>
                  <a:pt x="148283" y="0"/>
                </a:cubicBezTo>
                <a:lnTo>
                  <a:pt x="3288161" y="0"/>
                </a:lnTo>
                <a:cubicBezTo>
                  <a:pt x="3355573" y="0"/>
                  <a:pt x="3410222" y="54649"/>
                  <a:pt x="3410222" y="122061"/>
                </a:cubicBezTo>
                <a:lnTo>
                  <a:pt x="3410222" y="4914339"/>
                </a:lnTo>
                <a:cubicBezTo>
                  <a:pt x="3410222" y="4981751"/>
                  <a:pt x="3355573" y="5036400"/>
                  <a:pt x="3288161" y="5036400"/>
                </a:cubicBezTo>
                <a:lnTo>
                  <a:pt x="148283" y="5036400"/>
                </a:lnTo>
                <a:cubicBezTo>
                  <a:pt x="80871" y="5036400"/>
                  <a:pt x="26222" y="4981751"/>
                  <a:pt x="26222" y="4914339"/>
                </a:cubicBezTo>
                <a:close/>
              </a:path>
            </a:pathLst>
          </a:custGeom>
          <a:solidFill>
            <a:schemeClr val="bg1"/>
          </a:solidFill>
        </p:spPr>
        <p:txBody>
          <a:bodyPr lIns="576000" tIns="1224000" rIns="576000" bIns="576000"/>
          <a:lstStyle>
            <a:lvl1pPr marL="0" indent="0">
              <a:spcAft>
                <a:spcPts val="0"/>
              </a:spcAft>
              <a:buNone/>
              <a:defRPr sz="1800" b="0">
                <a:solidFill>
                  <a:schemeClr val="bg2"/>
                </a:solidFill>
              </a:defRPr>
            </a:lvl1pPr>
            <a:lvl2pPr marL="363538" indent="-363538">
              <a:spcAft>
                <a:spcPts val="0"/>
              </a:spcAft>
              <a:buClr>
                <a:schemeClr val="bg2"/>
              </a:buClr>
              <a:buFont typeface="+mj-lt"/>
              <a:buAutoNum type="arabicPeriod"/>
              <a:defRPr sz="1800">
                <a:solidFill>
                  <a:schemeClr val="bg2"/>
                </a:solidFill>
              </a:defRPr>
            </a:lvl2pPr>
            <a:lvl3pPr marL="285750" indent="-285750"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80975" indent="0"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4pPr>
            <a:lvl5pPr marL="0" indent="0">
              <a:spcBef>
                <a:spcPts val="800"/>
              </a:spcBef>
              <a:spcAft>
                <a:spcPts val="0"/>
              </a:spcAft>
              <a:buNone/>
              <a:defRPr sz="36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noProof="0" dirty="0"/>
              <a:t>Tekststijl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145" name="Tijdelijke aanduiding voor verticale tekst 2">
            <a:extLst>
              <a:ext uri="{FF2B5EF4-FFF2-40B4-BE49-F238E27FC236}">
                <a16:creationId xmlns:a16="http://schemas.microsoft.com/office/drawing/2014/main" id="{9001FD48-79F0-4F0E-AB81-634459ED5BE7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1047201" y="1066071"/>
            <a:ext cx="1962149" cy="526808"/>
          </a:xfrm>
        </p:spPr>
        <p:txBody>
          <a:bodyPr vert="horz" anchor="b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Tx/>
              <a:buNone/>
              <a:defRPr sz="3600" b="0" baseline="0">
                <a:solidFill>
                  <a:schemeClr val="tx2"/>
                </a:solidFill>
                <a:latin typeface="+mj-lt"/>
              </a:defRPr>
            </a:lvl1pPr>
            <a:lvl2pPr algn="r">
              <a:lnSpc>
                <a:spcPct val="100000"/>
              </a:lnSpc>
              <a:defRPr>
                <a:latin typeface="+mj-lt"/>
              </a:defRPr>
            </a:lvl2pPr>
            <a:lvl3pPr algn="r">
              <a:lnSpc>
                <a:spcPct val="100000"/>
              </a:lnSpc>
              <a:defRPr>
                <a:latin typeface="+mj-lt"/>
              </a:defRPr>
            </a:lvl3pPr>
            <a:lvl4pPr algn="r">
              <a:lnSpc>
                <a:spcPct val="100000"/>
              </a:lnSpc>
              <a:defRPr sz="4800">
                <a:solidFill>
                  <a:schemeClr val="tx2"/>
                </a:solidFill>
                <a:latin typeface="+mj-lt"/>
              </a:defRPr>
            </a:lvl4pPr>
            <a:lvl5pPr algn="r">
              <a:lnSpc>
                <a:spcPct val="100000"/>
              </a:lnSpc>
              <a:defRPr>
                <a:latin typeface="+mj-lt"/>
              </a:defRPr>
            </a:lvl5pPr>
          </a:lstStyle>
          <a:p>
            <a:pPr lvl="0"/>
            <a:r>
              <a:rPr lang="nl-NL" noProof="0" dirty="0"/>
              <a:t>Typ Titel</a:t>
            </a:r>
          </a:p>
        </p:txBody>
      </p:sp>
      <p:sp>
        <p:nvSpPr>
          <p:cNvPr id="256" name="Tijdelijke aanduiding voor tekst 3">
            <a:extLst>
              <a:ext uri="{FF2B5EF4-FFF2-40B4-BE49-F238E27FC236}">
                <a16:creationId xmlns:a16="http://schemas.microsoft.com/office/drawing/2014/main" id="{3CE98F57-4E31-4AA0-A992-55245B424F3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328332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9111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afbeelding 17">
            <a:extLst>
              <a:ext uri="{FF2B5EF4-FFF2-40B4-BE49-F238E27FC236}">
                <a16:creationId xmlns:a16="http://schemas.microsoft.com/office/drawing/2014/main" id="{FCE83ED8-1632-45C0-9776-66D7AE22C04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7145"/>
            <a:ext cx="8331200" cy="68651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116000" anchor="ctr">
            <a:noAutofit/>
          </a:bodyPr>
          <a:lstStyle>
            <a:lvl1pPr marL="228600" indent="-22860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28600" lvl="0" indent="-228600" algn="ctr"/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26" name="Tijdelijke aanduiding voor verticale tekst 2">
            <a:extLst>
              <a:ext uri="{FF2B5EF4-FFF2-40B4-BE49-F238E27FC236}">
                <a16:creationId xmlns:a16="http://schemas.microsoft.com/office/drawing/2014/main" id="{5A35BD7A-B3CF-4DC4-9F54-201CE6D20B37}"/>
              </a:ext>
            </a:extLst>
          </p:cNvPr>
          <p:cNvSpPr>
            <a:spLocks noGrp="1"/>
          </p:cNvSpPr>
          <p:nvPr>
            <p:ph type="body" orient="vert" idx="27" hasCustomPrompt="1"/>
          </p:nvPr>
        </p:nvSpPr>
        <p:spPr>
          <a:xfrm>
            <a:off x="8932123" y="4098141"/>
            <a:ext cx="2421676" cy="1248898"/>
          </a:xfrm>
        </p:spPr>
        <p:txBody>
          <a:bodyPr vert="horz" anchor="t"/>
          <a:lstStyle>
            <a:lvl1pPr marL="0" indent="0" algn="r">
              <a:buFontTx/>
              <a:buNone/>
              <a:defRPr sz="16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marL="0" indent="0" algn="r">
              <a:buFontTx/>
              <a:buNone/>
              <a:defRPr>
                <a:latin typeface="+mj-lt"/>
              </a:defRPr>
            </a:lvl6pPr>
          </a:lstStyle>
          <a:p>
            <a:pPr lvl="0"/>
            <a:r>
              <a:rPr lang="nl-NL" noProof="0" dirty="0"/>
              <a:t>Platte tekst</a:t>
            </a:r>
          </a:p>
        </p:txBody>
      </p:sp>
      <p:sp>
        <p:nvSpPr>
          <p:cNvPr id="30" name="Tijdelijke aanduiding voor voettekst 4">
            <a:extLst>
              <a:ext uri="{FF2B5EF4-FFF2-40B4-BE49-F238E27FC236}">
                <a16:creationId xmlns:a16="http://schemas.microsoft.com/office/drawing/2014/main" id="{88E1252C-995D-4324-9AF2-1F90A9341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hier uw voettekst</a:t>
            </a: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D22298DC-FFF2-4203-A156-2D5C52D8F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01640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 dirty="0"/>
          </a:p>
        </p:txBody>
      </p:sp>
      <p:sp>
        <p:nvSpPr>
          <p:cNvPr id="16" name="Tijdelijke aanduiding voor verticale tekst 2">
            <a:extLst>
              <a:ext uri="{FF2B5EF4-FFF2-40B4-BE49-F238E27FC236}">
                <a16:creationId xmlns:a16="http://schemas.microsoft.com/office/drawing/2014/main" id="{0C2BFF95-BE2F-4339-9C65-620ECC5A9CA8}"/>
              </a:ext>
            </a:extLst>
          </p:cNvPr>
          <p:cNvSpPr>
            <a:spLocks noGrp="1"/>
          </p:cNvSpPr>
          <p:nvPr>
            <p:ph type="body" orient="vert" idx="29" hasCustomPrompt="1"/>
          </p:nvPr>
        </p:nvSpPr>
        <p:spPr>
          <a:xfrm>
            <a:off x="8932123" y="2849243"/>
            <a:ext cx="2421676" cy="1248898"/>
          </a:xfrm>
        </p:spPr>
        <p:txBody>
          <a:bodyPr vert="horz" anchor="b"/>
          <a:lstStyle>
            <a:lvl1pPr marL="0" indent="0" algn="r">
              <a:lnSpc>
                <a:spcPct val="100000"/>
              </a:lnSpc>
              <a:buFontTx/>
              <a:buNone/>
              <a:defRPr sz="4800" b="0" baseline="0">
                <a:solidFill>
                  <a:schemeClr val="tx2"/>
                </a:solidFill>
                <a:latin typeface="+mj-lt"/>
              </a:defRPr>
            </a:lvl1pPr>
            <a:lvl2pPr algn="r">
              <a:lnSpc>
                <a:spcPct val="100000"/>
              </a:lnSpc>
              <a:defRPr>
                <a:latin typeface="+mj-lt"/>
              </a:defRPr>
            </a:lvl2pPr>
            <a:lvl3pPr algn="r">
              <a:lnSpc>
                <a:spcPct val="100000"/>
              </a:lnSpc>
              <a:defRPr>
                <a:latin typeface="+mj-lt"/>
              </a:defRPr>
            </a:lvl3pPr>
            <a:lvl4pPr algn="r">
              <a:lnSpc>
                <a:spcPct val="100000"/>
              </a:lnSpc>
              <a:defRPr sz="4800">
                <a:solidFill>
                  <a:schemeClr val="tx2"/>
                </a:solidFill>
                <a:latin typeface="+mj-lt"/>
              </a:defRPr>
            </a:lvl4pPr>
            <a:lvl5pPr algn="r">
              <a:lnSpc>
                <a:spcPct val="100000"/>
              </a:lnSpc>
              <a:defRPr>
                <a:latin typeface="+mj-lt"/>
              </a:defRPr>
            </a:lvl5pPr>
          </a:lstStyle>
          <a:p>
            <a:pPr lvl="0"/>
            <a:r>
              <a:rPr lang="nl-NL" noProof="0" dirty="0"/>
              <a:t>Typ titel</a:t>
            </a:r>
          </a:p>
        </p:txBody>
      </p:sp>
      <p:sp>
        <p:nvSpPr>
          <p:cNvPr id="28" name="Tijdelijke aanduiding voor tekst 2">
            <a:extLst>
              <a:ext uri="{FF2B5EF4-FFF2-40B4-BE49-F238E27FC236}">
                <a16:creationId xmlns:a16="http://schemas.microsoft.com/office/drawing/2014/main" id="{96BEB92E-F202-471F-B7E9-FE333D4C05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964672" y="4040569"/>
            <a:ext cx="4526448" cy="1937789"/>
          </a:xfrm>
          <a:custGeom>
            <a:avLst/>
            <a:gdLst>
              <a:gd name="connsiteX0" fmla="*/ 0 w 4524067"/>
              <a:gd name="connsiteY0" fmla="*/ 42969 h 1602140"/>
              <a:gd name="connsiteX1" fmla="*/ 42969 w 4524067"/>
              <a:gd name="connsiteY1" fmla="*/ 0 h 1602140"/>
              <a:gd name="connsiteX2" fmla="*/ 4481098 w 4524067"/>
              <a:gd name="connsiteY2" fmla="*/ 0 h 1602140"/>
              <a:gd name="connsiteX3" fmla="*/ 4524067 w 4524067"/>
              <a:gd name="connsiteY3" fmla="*/ 42969 h 1602140"/>
              <a:gd name="connsiteX4" fmla="*/ 4524067 w 4524067"/>
              <a:gd name="connsiteY4" fmla="*/ 1559171 h 1602140"/>
              <a:gd name="connsiteX5" fmla="*/ 4481098 w 4524067"/>
              <a:gd name="connsiteY5" fmla="*/ 1602140 h 1602140"/>
              <a:gd name="connsiteX6" fmla="*/ 42969 w 4524067"/>
              <a:gd name="connsiteY6" fmla="*/ 1602140 h 1602140"/>
              <a:gd name="connsiteX7" fmla="*/ 0 w 4524067"/>
              <a:gd name="connsiteY7" fmla="*/ 1559171 h 1602140"/>
              <a:gd name="connsiteX8" fmla="*/ 0 w 4524067"/>
              <a:gd name="connsiteY8" fmla="*/ 42969 h 1602140"/>
              <a:gd name="connsiteX0" fmla="*/ 0 w 4524067"/>
              <a:gd name="connsiteY0" fmla="*/ 43141 h 1602312"/>
              <a:gd name="connsiteX1" fmla="*/ 42969 w 4524067"/>
              <a:gd name="connsiteY1" fmla="*/ 172 h 1602312"/>
              <a:gd name="connsiteX2" fmla="*/ 4136478 w 4524067"/>
              <a:gd name="connsiteY2" fmla="*/ 0 h 1602312"/>
              <a:gd name="connsiteX3" fmla="*/ 4481098 w 4524067"/>
              <a:gd name="connsiteY3" fmla="*/ 172 h 1602312"/>
              <a:gd name="connsiteX4" fmla="*/ 4524067 w 4524067"/>
              <a:gd name="connsiteY4" fmla="*/ 43141 h 1602312"/>
              <a:gd name="connsiteX5" fmla="*/ 4524067 w 4524067"/>
              <a:gd name="connsiteY5" fmla="*/ 1559343 h 1602312"/>
              <a:gd name="connsiteX6" fmla="*/ 4481098 w 4524067"/>
              <a:gd name="connsiteY6" fmla="*/ 1602312 h 1602312"/>
              <a:gd name="connsiteX7" fmla="*/ 42969 w 4524067"/>
              <a:gd name="connsiteY7" fmla="*/ 1602312 h 1602312"/>
              <a:gd name="connsiteX8" fmla="*/ 0 w 4524067"/>
              <a:gd name="connsiteY8" fmla="*/ 1559343 h 1602312"/>
              <a:gd name="connsiteX9" fmla="*/ 0 w 4524067"/>
              <a:gd name="connsiteY9" fmla="*/ 43141 h 1602312"/>
              <a:gd name="connsiteX0" fmla="*/ 0 w 4524067"/>
              <a:gd name="connsiteY0" fmla="*/ 43141 h 1602312"/>
              <a:gd name="connsiteX1" fmla="*/ 42969 w 4524067"/>
              <a:gd name="connsiteY1" fmla="*/ 172 h 1602312"/>
              <a:gd name="connsiteX2" fmla="*/ 4136478 w 4524067"/>
              <a:gd name="connsiteY2" fmla="*/ 0 h 1602312"/>
              <a:gd name="connsiteX3" fmla="*/ 4524067 w 4524067"/>
              <a:gd name="connsiteY3" fmla="*/ 43141 h 1602312"/>
              <a:gd name="connsiteX4" fmla="*/ 4524067 w 4524067"/>
              <a:gd name="connsiteY4" fmla="*/ 1559343 h 1602312"/>
              <a:gd name="connsiteX5" fmla="*/ 4481098 w 4524067"/>
              <a:gd name="connsiteY5" fmla="*/ 1602312 h 1602312"/>
              <a:gd name="connsiteX6" fmla="*/ 42969 w 4524067"/>
              <a:gd name="connsiteY6" fmla="*/ 1602312 h 1602312"/>
              <a:gd name="connsiteX7" fmla="*/ 0 w 4524067"/>
              <a:gd name="connsiteY7" fmla="*/ 1559343 h 1602312"/>
              <a:gd name="connsiteX8" fmla="*/ 0 w 4524067"/>
              <a:gd name="connsiteY8" fmla="*/ 43141 h 1602312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680"/>
              <a:gd name="connsiteY0" fmla="*/ 376237 h 1935408"/>
              <a:gd name="connsiteX1" fmla="*/ 42969 w 4526680"/>
              <a:gd name="connsiteY1" fmla="*/ 333268 h 1935408"/>
              <a:gd name="connsiteX2" fmla="*/ 4136478 w 4526680"/>
              <a:gd name="connsiteY2" fmla="*/ 333096 h 1935408"/>
              <a:gd name="connsiteX3" fmla="*/ 4526448 w 4526680"/>
              <a:gd name="connsiteY3" fmla="*/ 0 h 1935408"/>
              <a:gd name="connsiteX4" fmla="*/ 4524067 w 4526680"/>
              <a:gd name="connsiteY4" fmla="*/ 1892439 h 1935408"/>
              <a:gd name="connsiteX5" fmla="*/ 4481098 w 4526680"/>
              <a:gd name="connsiteY5" fmla="*/ 1935408 h 1935408"/>
              <a:gd name="connsiteX6" fmla="*/ 42969 w 4526680"/>
              <a:gd name="connsiteY6" fmla="*/ 1935408 h 1935408"/>
              <a:gd name="connsiteX7" fmla="*/ 0 w 4526680"/>
              <a:gd name="connsiteY7" fmla="*/ 1892439 h 1935408"/>
              <a:gd name="connsiteX8" fmla="*/ 0 w 4526680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8618 h 1937789"/>
              <a:gd name="connsiteX1" fmla="*/ 42969 w 4526448"/>
              <a:gd name="connsiteY1" fmla="*/ 335649 h 1937789"/>
              <a:gd name="connsiteX2" fmla="*/ 4136478 w 4526448"/>
              <a:gd name="connsiteY2" fmla="*/ 335477 h 1937789"/>
              <a:gd name="connsiteX3" fmla="*/ 4526448 w 4526448"/>
              <a:gd name="connsiteY3" fmla="*/ 0 h 1937789"/>
              <a:gd name="connsiteX4" fmla="*/ 4524067 w 4526448"/>
              <a:gd name="connsiteY4" fmla="*/ 1894820 h 1937789"/>
              <a:gd name="connsiteX5" fmla="*/ 4481098 w 4526448"/>
              <a:gd name="connsiteY5" fmla="*/ 1937789 h 1937789"/>
              <a:gd name="connsiteX6" fmla="*/ 42969 w 4526448"/>
              <a:gd name="connsiteY6" fmla="*/ 1937789 h 1937789"/>
              <a:gd name="connsiteX7" fmla="*/ 0 w 4526448"/>
              <a:gd name="connsiteY7" fmla="*/ 1894820 h 1937789"/>
              <a:gd name="connsiteX8" fmla="*/ 0 w 4526448"/>
              <a:gd name="connsiteY8" fmla="*/ 378618 h 1937789"/>
              <a:gd name="connsiteX0" fmla="*/ 0 w 4526448"/>
              <a:gd name="connsiteY0" fmla="*/ 378618 h 1937789"/>
              <a:gd name="connsiteX1" fmla="*/ 42969 w 4526448"/>
              <a:gd name="connsiteY1" fmla="*/ 335649 h 1937789"/>
              <a:gd name="connsiteX2" fmla="*/ 4136478 w 4526448"/>
              <a:gd name="connsiteY2" fmla="*/ 335477 h 1937789"/>
              <a:gd name="connsiteX3" fmla="*/ 4526448 w 4526448"/>
              <a:gd name="connsiteY3" fmla="*/ 0 h 1937789"/>
              <a:gd name="connsiteX4" fmla="*/ 4524067 w 4526448"/>
              <a:gd name="connsiteY4" fmla="*/ 1894820 h 1937789"/>
              <a:gd name="connsiteX5" fmla="*/ 4481098 w 4526448"/>
              <a:gd name="connsiteY5" fmla="*/ 1937789 h 1937789"/>
              <a:gd name="connsiteX6" fmla="*/ 42969 w 4526448"/>
              <a:gd name="connsiteY6" fmla="*/ 1937789 h 1937789"/>
              <a:gd name="connsiteX7" fmla="*/ 0 w 4526448"/>
              <a:gd name="connsiteY7" fmla="*/ 1894820 h 1937789"/>
              <a:gd name="connsiteX8" fmla="*/ 0 w 4526448"/>
              <a:gd name="connsiteY8" fmla="*/ 378618 h 1937789"/>
              <a:gd name="connsiteX0" fmla="*/ 0 w 4526448"/>
              <a:gd name="connsiteY0" fmla="*/ 378618 h 1937789"/>
              <a:gd name="connsiteX1" fmla="*/ 42969 w 4526448"/>
              <a:gd name="connsiteY1" fmla="*/ 335649 h 1937789"/>
              <a:gd name="connsiteX2" fmla="*/ 4136478 w 4526448"/>
              <a:gd name="connsiteY2" fmla="*/ 335477 h 1937789"/>
              <a:gd name="connsiteX3" fmla="*/ 4526448 w 4526448"/>
              <a:gd name="connsiteY3" fmla="*/ 0 h 1937789"/>
              <a:gd name="connsiteX4" fmla="*/ 4524067 w 4526448"/>
              <a:gd name="connsiteY4" fmla="*/ 1894820 h 1937789"/>
              <a:gd name="connsiteX5" fmla="*/ 4481098 w 4526448"/>
              <a:gd name="connsiteY5" fmla="*/ 1937789 h 1937789"/>
              <a:gd name="connsiteX6" fmla="*/ 42969 w 4526448"/>
              <a:gd name="connsiteY6" fmla="*/ 1937789 h 1937789"/>
              <a:gd name="connsiteX7" fmla="*/ 0 w 4526448"/>
              <a:gd name="connsiteY7" fmla="*/ 1894820 h 1937789"/>
              <a:gd name="connsiteX8" fmla="*/ 0 w 4526448"/>
              <a:gd name="connsiteY8" fmla="*/ 378618 h 1937789"/>
              <a:gd name="connsiteX0" fmla="*/ 0 w 4526448"/>
              <a:gd name="connsiteY0" fmla="*/ 378618 h 1937789"/>
              <a:gd name="connsiteX1" fmla="*/ 42969 w 4526448"/>
              <a:gd name="connsiteY1" fmla="*/ 335649 h 1937789"/>
              <a:gd name="connsiteX2" fmla="*/ 4136478 w 4526448"/>
              <a:gd name="connsiteY2" fmla="*/ 335477 h 1937789"/>
              <a:gd name="connsiteX3" fmla="*/ 4526448 w 4526448"/>
              <a:gd name="connsiteY3" fmla="*/ 0 h 1937789"/>
              <a:gd name="connsiteX4" fmla="*/ 4524067 w 4526448"/>
              <a:gd name="connsiteY4" fmla="*/ 1894820 h 1937789"/>
              <a:gd name="connsiteX5" fmla="*/ 4481098 w 4526448"/>
              <a:gd name="connsiteY5" fmla="*/ 1937789 h 1937789"/>
              <a:gd name="connsiteX6" fmla="*/ 42969 w 4526448"/>
              <a:gd name="connsiteY6" fmla="*/ 1937789 h 1937789"/>
              <a:gd name="connsiteX7" fmla="*/ 0 w 4526448"/>
              <a:gd name="connsiteY7" fmla="*/ 1894820 h 1937789"/>
              <a:gd name="connsiteX8" fmla="*/ 0 w 4526448"/>
              <a:gd name="connsiteY8" fmla="*/ 378618 h 193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6448" h="1937789">
                <a:moveTo>
                  <a:pt x="0" y="378618"/>
                </a:moveTo>
                <a:cubicBezTo>
                  <a:pt x="0" y="354887"/>
                  <a:pt x="19238" y="335649"/>
                  <a:pt x="42969" y="335649"/>
                </a:cubicBezTo>
                <a:lnTo>
                  <a:pt x="4136478" y="335477"/>
                </a:lnTo>
                <a:cubicBezTo>
                  <a:pt x="4337111" y="333983"/>
                  <a:pt x="4486946" y="218189"/>
                  <a:pt x="4526448" y="0"/>
                </a:cubicBezTo>
                <a:cubicBezTo>
                  <a:pt x="4525654" y="630813"/>
                  <a:pt x="4524861" y="1264007"/>
                  <a:pt x="4524067" y="1894820"/>
                </a:cubicBezTo>
                <a:cubicBezTo>
                  <a:pt x="4524067" y="1918551"/>
                  <a:pt x="4504829" y="1937789"/>
                  <a:pt x="4481098" y="1937789"/>
                </a:cubicBezTo>
                <a:lnTo>
                  <a:pt x="42969" y="1937789"/>
                </a:lnTo>
                <a:cubicBezTo>
                  <a:pt x="19238" y="1937789"/>
                  <a:pt x="0" y="1918551"/>
                  <a:pt x="0" y="1894820"/>
                </a:cubicBezTo>
                <a:lnTo>
                  <a:pt x="0" y="378618"/>
                </a:lnTo>
                <a:close/>
              </a:path>
            </a:pathLst>
          </a:custGeom>
          <a:solidFill>
            <a:schemeClr val="bg2">
              <a:alpha val="85000"/>
            </a:schemeClr>
          </a:solidFill>
        </p:spPr>
        <p:txBody>
          <a:bodyPr vert="horz" wrap="square" lIns="360000" tIns="576000" rIns="576000" bIns="180000" rtlCol="0"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lang="nl-NL" sz="2400" b="0" dirty="0">
                <a:solidFill>
                  <a:schemeClr val="bg1"/>
                </a:solidFill>
                <a:latin typeface="+mj-lt"/>
              </a:defRPr>
            </a:lvl1pPr>
            <a:lvl2pPr>
              <a:defRPr lang="nl-NL" dirty="0">
                <a:solidFill>
                  <a:schemeClr val="bg1"/>
                </a:solidFill>
                <a:latin typeface="+mj-lt"/>
              </a:defRPr>
            </a:lvl2pPr>
            <a:lvl3pPr>
              <a:defRPr lang="nl-NL" dirty="0">
                <a:solidFill>
                  <a:schemeClr val="bg1"/>
                </a:solidFill>
                <a:latin typeface="+mj-lt"/>
              </a:defRPr>
            </a:lvl3pPr>
            <a:lvl4pPr>
              <a:defRPr lang="nl-NL" dirty="0">
                <a:solidFill>
                  <a:schemeClr val="bg1"/>
                </a:solidFill>
                <a:latin typeface="+mj-lt"/>
              </a:defRPr>
            </a:lvl4pPr>
            <a:lvl5pPr>
              <a:lnSpc>
                <a:spcPct val="100000"/>
              </a:lnSpc>
              <a:defRPr lang="nl-NL" sz="2400" b="0" dirty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noProof="0" dirty="0"/>
              <a:t>Klik om tekst in te voegen</a:t>
            </a:r>
          </a:p>
        </p:txBody>
      </p:sp>
      <p:sp>
        <p:nvSpPr>
          <p:cNvPr id="29" name="Tijdelijke aanduiding voor datum 3">
            <a:extLst>
              <a:ext uri="{FF2B5EF4-FFF2-40B4-BE49-F238E27FC236}">
                <a16:creationId xmlns:a16="http://schemas.microsoft.com/office/drawing/2014/main" id="{0C185B4F-039F-4078-960F-6ACF6F50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  <a:prstGeom prst="rect">
            <a:avLst/>
          </a:prstGeom>
        </p:spPr>
        <p:txBody>
          <a:bodyPr/>
          <a:lstStyle/>
          <a:p>
            <a:fld id="{F3E83454-4EBC-4473-B03F-82BB7B6806DC}" type="datetime1">
              <a:rPr lang="nl-NL" noProof="0" smtClean="0"/>
              <a:t>14-3-2023</a:t>
            </a:fld>
            <a:endParaRPr lang="nl-NL" noProof="0" dirty="0"/>
          </a:p>
        </p:txBody>
      </p:sp>
      <p:pic>
        <p:nvPicPr>
          <p:cNvPr id="69" name="Afbeelding 68">
            <a:extLst>
              <a:ext uri="{FF2B5EF4-FFF2-40B4-BE49-F238E27FC236}">
                <a16:creationId xmlns:a16="http://schemas.microsoft.com/office/drawing/2014/main" id="{01F347DF-1A12-48D1-89CE-4FB17CBFE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3076" y="188404"/>
            <a:ext cx="2636850" cy="96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9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Wolk 100%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-7145"/>
            <a:ext cx="12192002" cy="6865145"/>
          </a:xfrm>
          <a:solidFill>
            <a:schemeClr val="bg1">
              <a:lumMod val="95000"/>
            </a:schemeClr>
          </a:solidFill>
        </p:spPr>
        <p:txBody>
          <a:bodyPr tIns="1044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 dirty="0"/>
              <a:t>Klik op het icoon om een </a:t>
            </a:r>
            <a:br>
              <a:rPr lang="nl-NL" noProof="0" dirty="0"/>
            </a:br>
            <a:r>
              <a:rPr lang="nl-NL" noProof="0" dirty="0"/>
              <a:t>afbeelding in te voegen</a:t>
            </a:r>
          </a:p>
        </p:txBody>
      </p:sp>
      <p:sp>
        <p:nvSpPr>
          <p:cNvPr id="33" name="Tijdelijke aanduiding voor voettekst 4">
            <a:extLst>
              <a:ext uri="{FF2B5EF4-FFF2-40B4-BE49-F238E27FC236}">
                <a16:creationId xmlns:a16="http://schemas.microsoft.com/office/drawing/2014/main" id="{3FD2C40F-5ED0-4573-8F6F-31F0DA9D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hier uw voettekst</a:t>
            </a: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FDCACBC6-40CE-484B-AC87-549D0BAA4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36313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 dirty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D78D1FB9-F46F-4739-84B5-17E9644E515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004471" y="1504043"/>
            <a:ext cx="4524067" cy="1943514"/>
          </a:xfrm>
          <a:custGeom>
            <a:avLst/>
            <a:gdLst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4067 w 4524067"/>
              <a:gd name="connsiteY3" fmla="*/ 1604261 h 1943514"/>
              <a:gd name="connsiteX4" fmla="*/ 374342 w 4524067"/>
              <a:gd name="connsiteY4" fmla="*/ 1604261 h 1943514"/>
              <a:gd name="connsiteX5" fmla="*/ 374342 w 4524067"/>
              <a:gd name="connsiteY5" fmla="*/ 1604495 h 1943514"/>
              <a:gd name="connsiteX6" fmla="*/ 372031 w 4524067"/>
              <a:gd name="connsiteY6" fmla="*/ 1604262 h 1943514"/>
              <a:gd name="connsiteX7" fmla="*/ 7555 w 4524067"/>
              <a:gd name="connsiteY7" fmla="*/ 1901319 h 1943514"/>
              <a:gd name="connsiteX8" fmla="*/ 3301 w 4524067"/>
              <a:gd name="connsiteY8" fmla="*/ 1943514 h 1943514"/>
              <a:gd name="connsiteX9" fmla="*/ 0 w 4524067"/>
              <a:gd name="connsiteY9" fmla="*/ 1935545 h 1943514"/>
              <a:gd name="connsiteX10" fmla="*/ 0 w 4524067"/>
              <a:gd name="connsiteY10" fmla="*/ 71054 h 1943514"/>
              <a:gd name="connsiteX11" fmla="*/ 71054 w 4524067"/>
              <a:gd name="connsiteY11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524067 w 4524067"/>
              <a:gd name="connsiteY4" fmla="*/ 160426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524067 w 4524067"/>
              <a:gd name="connsiteY4" fmla="*/ 1604261 h 1943514"/>
              <a:gd name="connsiteX5" fmla="*/ 4481998 w 4524067"/>
              <a:gd name="connsiteY5" fmla="*/ 1606550 h 1943514"/>
              <a:gd name="connsiteX6" fmla="*/ 374342 w 4524067"/>
              <a:gd name="connsiteY6" fmla="*/ 1604261 h 1943514"/>
              <a:gd name="connsiteX7" fmla="*/ 374342 w 4524067"/>
              <a:gd name="connsiteY7" fmla="*/ 1604495 h 1943514"/>
              <a:gd name="connsiteX8" fmla="*/ 372031 w 4524067"/>
              <a:gd name="connsiteY8" fmla="*/ 1604262 h 1943514"/>
              <a:gd name="connsiteX9" fmla="*/ 7555 w 4524067"/>
              <a:gd name="connsiteY9" fmla="*/ 1901319 h 1943514"/>
              <a:gd name="connsiteX10" fmla="*/ 3301 w 4524067"/>
              <a:gd name="connsiteY10" fmla="*/ 1943514 h 1943514"/>
              <a:gd name="connsiteX11" fmla="*/ 0 w 4524067"/>
              <a:gd name="connsiteY11" fmla="*/ 1935545 h 1943514"/>
              <a:gd name="connsiteX12" fmla="*/ 0 w 4524067"/>
              <a:gd name="connsiteY12" fmla="*/ 71054 h 1943514"/>
              <a:gd name="connsiteX13" fmla="*/ 71054 w 4524067"/>
              <a:gd name="connsiteY13" fmla="*/ 0 h 1943514"/>
              <a:gd name="connsiteX0" fmla="*/ 71054 w 4799095"/>
              <a:gd name="connsiteY0" fmla="*/ 0 h 1943514"/>
              <a:gd name="connsiteX1" fmla="*/ 4453013 w 4799095"/>
              <a:gd name="connsiteY1" fmla="*/ 0 h 1943514"/>
              <a:gd name="connsiteX2" fmla="*/ 4524067 w 4799095"/>
              <a:gd name="connsiteY2" fmla="*/ 71054 h 1943514"/>
              <a:gd name="connsiteX3" fmla="*/ 4522480 w 4799095"/>
              <a:gd name="connsiteY3" fmla="*/ 1547019 h 1943514"/>
              <a:gd name="connsiteX4" fmla="*/ 4524067 w 4799095"/>
              <a:gd name="connsiteY4" fmla="*/ 1604261 h 1943514"/>
              <a:gd name="connsiteX5" fmla="*/ 4481998 w 4799095"/>
              <a:gd name="connsiteY5" fmla="*/ 1606550 h 1943514"/>
              <a:gd name="connsiteX6" fmla="*/ 374342 w 4799095"/>
              <a:gd name="connsiteY6" fmla="*/ 1604261 h 1943514"/>
              <a:gd name="connsiteX7" fmla="*/ 374342 w 4799095"/>
              <a:gd name="connsiteY7" fmla="*/ 1604495 h 1943514"/>
              <a:gd name="connsiteX8" fmla="*/ 372031 w 4799095"/>
              <a:gd name="connsiteY8" fmla="*/ 1604262 h 1943514"/>
              <a:gd name="connsiteX9" fmla="*/ 7555 w 4799095"/>
              <a:gd name="connsiteY9" fmla="*/ 1901319 h 1943514"/>
              <a:gd name="connsiteX10" fmla="*/ 3301 w 4799095"/>
              <a:gd name="connsiteY10" fmla="*/ 1943514 h 1943514"/>
              <a:gd name="connsiteX11" fmla="*/ 0 w 4799095"/>
              <a:gd name="connsiteY11" fmla="*/ 1935545 h 1943514"/>
              <a:gd name="connsiteX12" fmla="*/ 0 w 4799095"/>
              <a:gd name="connsiteY12" fmla="*/ 71054 h 1943514"/>
              <a:gd name="connsiteX13" fmla="*/ 71054 w 4799095"/>
              <a:gd name="connsiteY13" fmla="*/ 0 h 1943514"/>
              <a:gd name="connsiteX0" fmla="*/ 71054 w 4798479"/>
              <a:gd name="connsiteY0" fmla="*/ 0 h 1943514"/>
              <a:gd name="connsiteX1" fmla="*/ 4453013 w 4798479"/>
              <a:gd name="connsiteY1" fmla="*/ 0 h 1943514"/>
              <a:gd name="connsiteX2" fmla="*/ 4524067 w 4798479"/>
              <a:gd name="connsiteY2" fmla="*/ 71054 h 1943514"/>
              <a:gd name="connsiteX3" fmla="*/ 4522480 w 4798479"/>
              <a:gd name="connsiteY3" fmla="*/ 1547019 h 1943514"/>
              <a:gd name="connsiteX4" fmla="*/ 4481998 w 4798479"/>
              <a:gd name="connsiteY4" fmla="*/ 1606550 h 1943514"/>
              <a:gd name="connsiteX5" fmla="*/ 374342 w 4798479"/>
              <a:gd name="connsiteY5" fmla="*/ 1604261 h 1943514"/>
              <a:gd name="connsiteX6" fmla="*/ 374342 w 4798479"/>
              <a:gd name="connsiteY6" fmla="*/ 1604495 h 1943514"/>
              <a:gd name="connsiteX7" fmla="*/ 372031 w 4798479"/>
              <a:gd name="connsiteY7" fmla="*/ 1604262 h 1943514"/>
              <a:gd name="connsiteX8" fmla="*/ 7555 w 4798479"/>
              <a:gd name="connsiteY8" fmla="*/ 1901319 h 1943514"/>
              <a:gd name="connsiteX9" fmla="*/ 3301 w 4798479"/>
              <a:gd name="connsiteY9" fmla="*/ 1943514 h 1943514"/>
              <a:gd name="connsiteX10" fmla="*/ 0 w 4798479"/>
              <a:gd name="connsiteY10" fmla="*/ 1935545 h 1943514"/>
              <a:gd name="connsiteX11" fmla="*/ 0 w 4798479"/>
              <a:gd name="connsiteY11" fmla="*/ 71054 h 1943514"/>
              <a:gd name="connsiteX12" fmla="*/ 71054 w 4798479"/>
              <a:gd name="connsiteY12" fmla="*/ 0 h 1943514"/>
              <a:gd name="connsiteX0" fmla="*/ 71054 w 4801282"/>
              <a:gd name="connsiteY0" fmla="*/ 0 h 1943514"/>
              <a:gd name="connsiteX1" fmla="*/ 4453013 w 4801282"/>
              <a:gd name="connsiteY1" fmla="*/ 0 h 1943514"/>
              <a:gd name="connsiteX2" fmla="*/ 4524067 w 4801282"/>
              <a:gd name="connsiteY2" fmla="*/ 71054 h 1943514"/>
              <a:gd name="connsiteX3" fmla="*/ 4522480 w 4801282"/>
              <a:gd name="connsiteY3" fmla="*/ 1547019 h 1943514"/>
              <a:gd name="connsiteX4" fmla="*/ 4481998 w 4801282"/>
              <a:gd name="connsiteY4" fmla="*/ 1606550 h 1943514"/>
              <a:gd name="connsiteX5" fmla="*/ 374342 w 4801282"/>
              <a:gd name="connsiteY5" fmla="*/ 1604261 h 1943514"/>
              <a:gd name="connsiteX6" fmla="*/ 374342 w 4801282"/>
              <a:gd name="connsiteY6" fmla="*/ 1604495 h 1943514"/>
              <a:gd name="connsiteX7" fmla="*/ 372031 w 4801282"/>
              <a:gd name="connsiteY7" fmla="*/ 1604262 h 1943514"/>
              <a:gd name="connsiteX8" fmla="*/ 7555 w 4801282"/>
              <a:gd name="connsiteY8" fmla="*/ 1901319 h 1943514"/>
              <a:gd name="connsiteX9" fmla="*/ 3301 w 4801282"/>
              <a:gd name="connsiteY9" fmla="*/ 1943514 h 1943514"/>
              <a:gd name="connsiteX10" fmla="*/ 0 w 4801282"/>
              <a:gd name="connsiteY10" fmla="*/ 1935545 h 1943514"/>
              <a:gd name="connsiteX11" fmla="*/ 0 w 4801282"/>
              <a:gd name="connsiteY11" fmla="*/ 71054 h 1943514"/>
              <a:gd name="connsiteX12" fmla="*/ 71054 w 4801282"/>
              <a:gd name="connsiteY12" fmla="*/ 0 h 1943514"/>
              <a:gd name="connsiteX0" fmla="*/ 71054 w 4527104"/>
              <a:gd name="connsiteY0" fmla="*/ 0 h 1943514"/>
              <a:gd name="connsiteX1" fmla="*/ 4453013 w 4527104"/>
              <a:gd name="connsiteY1" fmla="*/ 0 h 1943514"/>
              <a:gd name="connsiteX2" fmla="*/ 4524067 w 4527104"/>
              <a:gd name="connsiteY2" fmla="*/ 71054 h 1943514"/>
              <a:gd name="connsiteX3" fmla="*/ 4522480 w 4527104"/>
              <a:gd name="connsiteY3" fmla="*/ 1547019 h 1943514"/>
              <a:gd name="connsiteX4" fmla="*/ 4481998 w 4527104"/>
              <a:gd name="connsiteY4" fmla="*/ 1606550 h 1943514"/>
              <a:gd name="connsiteX5" fmla="*/ 374342 w 4527104"/>
              <a:gd name="connsiteY5" fmla="*/ 1604261 h 1943514"/>
              <a:gd name="connsiteX6" fmla="*/ 374342 w 4527104"/>
              <a:gd name="connsiteY6" fmla="*/ 1604495 h 1943514"/>
              <a:gd name="connsiteX7" fmla="*/ 372031 w 4527104"/>
              <a:gd name="connsiteY7" fmla="*/ 1604262 h 1943514"/>
              <a:gd name="connsiteX8" fmla="*/ 7555 w 4527104"/>
              <a:gd name="connsiteY8" fmla="*/ 1901319 h 1943514"/>
              <a:gd name="connsiteX9" fmla="*/ 3301 w 4527104"/>
              <a:gd name="connsiteY9" fmla="*/ 1943514 h 1943514"/>
              <a:gd name="connsiteX10" fmla="*/ 0 w 4527104"/>
              <a:gd name="connsiteY10" fmla="*/ 1935545 h 1943514"/>
              <a:gd name="connsiteX11" fmla="*/ 0 w 4527104"/>
              <a:gd name="connsiteY11" fmla="*/ 71054 h 1943514"/>
              <a:gd name="connsiteX12" fmla="*/ 71054 w 4527104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24067" h="1943514">
                <a:moveTo>
                  <a:pt x="71054" y="0"/>
                </a:moveTo>
                <a:lnTo>
                  <a:pt x="4453013" y="0"/>
                </a:lnTo>
                <a:cubicBezTo>
                  <a:pt x="4492255" y="0"/>
                  <a:pt x="4524067" y="31812"/>
                  <a:pt x="4524067" y="71054"/>
                </a:cubicBezTo>
                <a:cubicBezTo>
                  <a:pt x="4523538" y="552723"/>
                  <a:pt x="4522346" y="1479221"/>
                  <a:pt x="4522480" y="1516062"/>
                </a:cubicBezTo>
                <a:cubicBezTo>
                  <a:pt x="4522614" y="1552903"/>
                  <a:pt x="4525654" y="1606535"/>
                  <a:pt x="4458185" y="1608931"/>
                </a:cubicBezTo>
                <a:cubicBezTo>
                  <a:pt x="4390716" y="1611327"/>
                  <a:pt x="1735623" y="1605818"/>
                  <a:pt x="374342" y="1604261"/>
                </a:cubicBezTo>
                <a:lnTo>
                  <a:pt x="374342" y="1604495"/>
                </a:lnTo>
                <a:lnTo>
                  <a:pt x="372031" y="1604262"/>
                </a:lnTo>
                <a:cubicBezTo>
                  <a:pt x="192246" y="1604262"/>
                  <a:pt x="42246" y="1731789"/>
                  <a:pt x="7555" y="1901319"/>
                </a:cubicBezTo>
                <a:lnTo>
                  <a:pt x="3301" y="1943514"/>
                </a:lnTo>
                <a:lnTo>
                  <a:pt x="0" y="1935545"/>
                </a:lnTo>
                <a:lnTo>
                  <a:pt x="0" y="71054"/>
                </a:lnTo>
                <a:cubicBezTo>
                  <a:pt x="0" y="31812"/>
                  <a:pt x="31812" y="0"/>
                  <a:pt x="71054" y="0"/>
                </a:cubicBezTo>
                <a:close/>
              </a:path>
            </a:pathLst>
          </a:custGeom>
          <a:solidFill>
            <a:schemeClr val="tx2">
              <a:alpha val="85000"/>
            </a:schemeClr>
          </a:solidFill>
        </p:spPr>
        <p:txBody>
          <a:bodyPr wrap="square" lIns="360000" tIns="180000" rIns="576000" bIns="180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 b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2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 dirty="0"/>
              <a:t>Klik om tekst in te voegen</a:t>
            </a:r>
          </a:p>
        </p:txBody>
      </p:sp>
      <p:sp>
        <p:nvSpPr>
          <p:cNvPr id="14" name="Tijdelijke aanduiding voor datum 3">
            <a:extLst>
              <a:ext uri="{FF2B5EF4-FFF2-40B4-BE49-F238E27FC236}">
                <a16:creationId xmlns:a16="http://schemas.microsoft.com/office/drawing/2014/main" id="{6C5C6C08-DDA7-4CC4-B473-244AE8EBA7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B5DAB6-5881-4983-8681-BBCB22121FC9}" type="datetime1">
              <a:rPr lang="nl-NL" noProof="0" smtClean="0"/>
              <a:t>14-3-2023</a:t>
            </a:fld>
            <a:endParaRPr lang="nl-NL" noProof="0" dirty="0"/>
          </a:p>
        </p:txBody>
      </p:sp>
      <p:sp>
        <p:nvSpPr>
          <p:cNvPr id="66" name="Tijdelijke aanduiding voor tekst 3">
            <a:extLst>
              <a:ext uri="{FF2B5EF4-FFF2-40B4-BE49-F238E27FC236}">
                <a16:creationId xmlns:a16="http://schemas.microsoft.com/office/drawing/2014/main" id="{04EB488E-1D5D-4652-9678-D82AC0E2590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328332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5410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80CAE7D-BD75-4D3F-8253-F56643C304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473" imgH="476" progId="TCLayout.ActiveDocument.1">
                  <p:embed/>
                </p:oleObj>
              </mc:Choice>
              <mc:Fallback>
                <p:oleObj name="think-cell Slide" r:id="rId13" imgW="473" imgH="47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80CAE7D-BD75-4D3F-8253-F56643C304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96712" y="233463"/>
            <a:ext cx="11198571" cy="7721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Koptitel</a:t>
            </a:r>
          </a:p>
        </p:txBody>
      </p:sp>
      <p:grpSp>
        <p:nvGrpSpPr>
          <p:cNvPr id="37" name="GRID" hidden="1"/>
          <p:cNvGrpSpPr/>
          <p:nvPr userDrawn="1"/>
        </p:nvGrpSpPr>
        <p:grpSpPr>
          <a:xfrm>
            <a:off x="0" y="0"/>
            <a:ext cx="12192002" cy="6858000"/>
            <a:chOff x="0" y="0"/>
            <a:chExt cx="12192002" cy="6858000"/>
          </a:xfrm>
        </p:grpSpPr>
        <p:sp>
          <p:nvSpPr>
            <p:cNvPr id="33" name="Rechthoek 32"/>
            <p:cNvSpPr/>
            <p:nvPr userDrawn="1"/>
          </p:nvSpPr>
          <p:spPr>
            <a:xfrm>
              <a:off x="0" y="0"/>
              <a:ext cx="838200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34" name="Rechthoek 33"/>
            <p:cNvSpPr/>
            <p:nvPr userDrawn="1"/>
          </p:nvSpPr>
          <p:spPr>
            <a:xfrm>
              <a:off x="11353800" y="0"/>
              <a:ext cx="838200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35" name="Rechthoek 34"/>
            <p:cNvSpPr/>
            <p:nvPr userDrawn="1"/>
          </p:nvSpPr>
          <p:spPr>
            <a:xfrm rot="5400000">
              <a:off x="5676900" y="-5676900"/>
              <a:ext cx="838200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36" name="Rechthoek 35"/>
            <p:cNvSpPr/>
            <p:nvPr userDrawn="1"/>
          </p:nvSpPr>
          <p:spPr>
            <a:xfrm rot="5400000">
              <a:off x="5676900" y="4872"/>
              <a:ext cx="838200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38" name="Rechthoek 37"/>
            <p:cNvSpPr/>
            <p:nvPr userDrawn="1"/>
          </p:nvSpPr>
          <p:spPr>
            <a:xfrm rot="5400000">
              <a:off x="5865501" y="-4577408"/>
              <a:ext cx="46100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81921" y="1467110"/>
            <a:ext cx="11213361" cy="43207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/>
              <a:t>Header</a:t>
            </a:r>
          </a:p>
          <a:p>
            <a:pPr lvl="1"/>
            <a:r>
              <a:rPr lang="nl-NL" noProof="0" dirty="0"/>
              <a:t>Platte tekst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4"/>
            <a:r>
              <a:rPr lang="nl-NL" noProof="0" dirty="0"/>
              <a:t>Nummer-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5"/>
            <a:r>
              <a:rPr lang="nl-NL" noProof="0" dirty="0"/>
              <a:t>Sub-bullet#3</a:t>
            </a:r>
          </a:p>
          <a:p>
            <a:pPr lvl="6"/>
            <a:r>
              <a:rPr lang="nl-NL" noProof="0" dirty="0"/>
              <a:t>Platte tekst2</a:t>
            </a:r>
          </a:p>
          <a:p>
            <a:pPr lvl="7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#4</a:t>
            </a:r>
          </a:p>
          <a:p>
            <a:pPr lvl="8"/>
            <a:r>
              <a:rPr lang="nl-NL" noProof="0" dirty="0"/>
              <a:t>Header2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940509" y="6192542"/>
            <a:ext cx="2743200" cy="2267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CAD5B479-A342-422D-A0E0-CF740F247106}" type="datetime1">
              <a:rPr lang="nl-NL" smtClean="0"/>
              <a:t>14-3-2023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823408" y="6194304"/>
            <a:ext cx="5139260" cy="2267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Plaats hier uw voettekst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80242" y="6190780"/>
            <a:ext cx="224608" cy="23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 b="0">
                <a:solidFill>
                  <a:schemeClr val="bg2"/>
                </a:solidFill>
              </a:defRPr>
            </a:lvl1pPr>
          </a:lstStyle>
          <a:p>
            <a:fld id="{55B2A88A-B7BD-41B1-9FCB-9BE633251AC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483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2"/>
          </a:solidFill>
          <a:latin typeface="+mj-lt"/>
          <a:ea typeface="+mj-ea"/>
          <a:cs typeface="Calibri Light" panose="020F03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accent1"/>
        </a:buClr>
        <a:buFontTx/>
        <a:buNone/>
        <a:defRPr sz="1800" b="1" kern="1200">
          <a:solidFill>
            <a:schemeClr val="tx2"/>
          </a:solidFill>
          <a:latin typeface="+mn-lt"/>
          <a:ea typeface="+mn-ea"/>
          <a:cs typeface="Calibri Light" panose="020F0302020204030204" pitchFamily="34" charset="0"/>
        </a:defRPr>
      </a:lvl1pPr>
      <a:lvl2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/>
        </a:buClr>
        <a:buFontTx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2pPr>
      <a:lvl3pPr marL="180975" indent="-180975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3pPr>
      <a:lvl4pPr marL="361950" indent="-180975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4pPr>
      <a:lvl5pPr marL="180975" indent="-180975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tx2"/>
        </a:buClr>
        <a:buFont typeface="+mj-lt"/>
        <a:buAutoNum type="arabicPeriod"/>
        <a:defRPr sz="1400" b="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Calibri Light" panose="020F0302020204030204" pitchFamily="34" charset="0"/>
        </a:defRPr>
      </a:lvl5pPr>
      <a:lvl6pPr marL="180975" indent="-180975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6pPr>
      <a:lvl7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/>
        </a:buClr>
        <a:buFontTx/>
        <a:buNone/>
        <a:defRPr sz="1200" kern="1200">
          <a:solidFill>
            <a:schemeClr val="tx1">
              <a:lumMod val="95000"/>
              <a:lumOff val="5000"/>
            </a:schemeClr>
          </a:solidFill>
          <a:latin typeface="+mj-lt"/>
          <a:ea typeface="+mn-ea"/>
          <a:cs typeface="Calibri Light" panose="020F0302020204030204" pitchFamily="34" charset="0"/>
        </a:defRPr>
      </a:lvl7pPr>
      <a:lvl8pPr marL="179388" indent="-179388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8pPr>
      <a:lvl9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b="1" kern="1200">
          <a:solidFill>
            <a:schemeClr val="tx2"/>
          </a:solidFill>
          <a:latin typeface="+mj-lt"/>
          <a:ea typeface="+mn-ea"/>
          <a:cs typeface="Calibri Light" panose="020F0302020204030204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6E4A5CE-72BC-47FD-8D20-7F8FE061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Verplaatsen en/of verwijderen aansluiting</a:t>
            </a:r>
            <a:br>
              <a:rPr lang="nl-NL" dirty="0"/>
            </a:br>
            <a:r>
              <a:rPr lang="nl-NL" sz="2000" dirty="0">
                <a:solidFill>
                  <a:schemeClr val="bg2"/>
                </a:solidFill>
              </a:rPr>
              <a:t>Proces</a:t>
            </a:r>
            <a:endParaRPr lang="nl-NL" dirty="0">
              <a:solidFill>
                <a:schemeClr val="bg2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4C83238-09A7-4814-99BD-CE240FC6B1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0242" y="6134218"/>
            <a:ext cx="224608" cy="230238"/>
          </a:xfrm>
        </p:spPr>
        <p:txBody>
          <a:bodyPr/>
          <a:lstStyle/>
          <a:p>
            <a:fld id="{55B2A88A-B7BD-41B1-9FCB-9BE633251ACA}" type="slidenum">
              <a:rPr lang="nl-NL" smtClean="0"/>
              <a:pPr/>
              <a:t>1</a:t>
            </a:fld>
            <a:endParaRPr lang="nl-NL" dirty="0"/>
          </a:p>
        </p:txBody>
      </p:sp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E81B06B2-1B30-4419-8437-685A5D864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821006"/>
              </p:ext>
            </p:extLst>
          </p:nvPr>
        </p:nvGraphicFramePr>
        <p:xfrm>
          <a:off x="496713" y="1249243"/>
          <a:ext cx="11102741" cy="361543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1102741">
                  <a:extLst>
                    <a:ext uri="{9D8B030D-6E8A-4147-A177-3AD203B41FA5}">
                      <a16:colId xmlns:a16="http://schemas.microsoft.com/office/drawing/2014/main" val="1948853864"/>
                    </a:ext>
                  </a:extLst>
                </a:gridCol>
              </a:tblGrid>
              <a:tr h="270905">
                <a:tc>
                  <a:txBody>
                    <a:bodyPr/>
                    <a:lstStyle/>
                    <a:p>
                      <a:pPr algn="l"/>
                      <a:r>
                        <a:rPr lang="nl-NL" sz="800" dirty="0">
                          <a:solidFill>
                            <a:schemeClr val="bg1"/>
                          </a:solidFill>
                          <a:latin typeface="+mj-lt"/>
                        </a:rPr>
                        <a:t>Activiteiten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124749"/>
                  </a:ext>
                </a:extLst>
              </a:tr>
              <a:tr h="3344528">
                <a:tc>
                  <a:txBody>
                    <a:bodyPr/>
                    <a:lstStyle/>
                    <a:p>
                      <a:endParaRPr lang="nl-NL" sz="1200" dirty="0">
                        <a:latin typeface="+mj-lt"/>
                      </a:endParaRP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227703"/>
                  </a:ext>
                </a:extLst>
              </a:tr>
            </a:tbl>
          </a:graphicData>
        </a:graphic>
      </p:graphicFrame>
      <p:sp>
        <p:nvSpPr>
          <p:cNvPr id="9" name="Flowchart: Terminator 9">
            <a:extLst>
              <a:ext uri="{FF2B5EF4-FFF2-40B4-BE49-F238E27FC236}">
                <a16:creationId xmlns:a16="http://schemas.microsoft.com/office/drawing/2014/main" id="{493F4C0E-0C71-404A-B9BC-85727373F6B7}"/>
              </a:ext>
            </a:extLst>
          </p:cNvPr>
          <p:cNvSpPr/>
          <p:nvPr/>
        </p:nvSpPr>
        <p:spPr>
          <a:xfrm>
            <a:off x="764761" y="1992628"/>
            <a:ext cx="854763" cy="414840"/>
          </a:xfrm>
          <a:prstGeom prst="flowChartTerminator">
            <a:avLst/>
          </a:prstGeom>
          <a:solidFill>
            <a:srgbClr val="7F1F7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en-US" sz="800" dirty="0" err="1">
                <a:solidFill>
                  <a:schemeClr val="bg1"/>
                </a:solidFill>
              </a:rPr>
              <a:t>Klantvraag</a:t>
            </a:r>
            <a:r>
              <a:rPr lang="en-US" sz="800" dirty="0">
                <a:solidFill>
                  <a:schemeClr val="bg1"/>
                </a:solidFill>
              </a:rPr>
              <a:t> verplaatsing aansluiting</a:t>
            </a:r>
            <a:endParaRPr lang="nl-NL" sz="8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2">
            <a:extLst>
              <a:ext uri="{FF2B5EF4-FFF2-40B4-BE49-F238E27FC236}">
                <a16:creationId xmlns:a16="http://schemas.microsoft.com/office/drawing/2014/main" id="{72591B9D-9A2B-4E95-B055-7A0658CC2392}"/>
              </a:ext>
            </a:extLst>
          </p:cNvPr>
          <p:cNvCxnSpPr>
            <a:cxnSpLocks/>
            <a:stCxn id="9" idx="3"/>
            <a:endCxn id="9247" idx="1"/>
          </p:cNvCxnSpPr>
          <p:nvPr/>
        </p:nvCxnSpPr>
        <p:spPr>
          <a:xfrm>
            <a:off x="1619524" y="2200048"/>
            <a:ext cx="471052" cy="0"/>
          </a:xfrm>
          <a:prstGeom prst="line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hthoek 79">
            <a:extLst>
              <a:ext uri="{FF2B5EF4-FFF2-40B4-BE49-F238E27FC236}">
                <a16:creationId xmlns:a16="http://schemas.microsoft.com/office/drawing/2014/main" id="{3062BA4E-5373-4A9B-800E-986CCA960C5D}"/>
              </a:ext>
            </a:extLst>
          </p:cNvPr>
          <p:cNvSpPr/>
          <p:nvPr/>
        </p:nvSpPr>
        <p:spPr>
          <a:xfrm>
            <a:off x="4156391" y="1919134"/>
            <a:ext cx="1176784" cy="532800"/>
          </a:xfrm>
          <a:prstGeom prst="rect">
            <a:avLst/>
          </a:prstGeom>
          <a:noFill/>
          <a:ln w="19050">
            <a:solidFill>
              <a:srgbClr val="7F1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Aansluitkabel kappen voor de gevel</a:t>
            </a:r>
          </a:p>
        </p:txBody>
      </p:sp>
      <p:sp>
        <p:nvSpPr>
          <p:cNvPr id="45" name="Rechthoek 79">
            <a:extLst>
              <a:ext uri="{FF2B5EF4-FFF2-40B4-BE49-F238E27FC236}">
                <a16:creationId xmlns:a16="http://schemas.microsoft.com/office/drawing/2014/main" id="{461F046D-6845-40D8-99F8-8E8E232CCEE7}"/>
              </a:ext>
            </a:extLst>
          </p:cNvPr>
          <p:cNvSpPr/>
          <p:nvPr/>
        </p:nvSpPr>
        <p:spPr>
          <a:xfrm>
            <a:off x="6123713" y="1919134"/>
            <a:ext cx="1181659" cy="532800"/>
          </a:xfrm>
          <a:prstGeom prst="rect">
            <a:avLst/>
          </a:prstGeom>
          <a:noFill/>
          <a:ln w="19050">
            <a:solidFill>
              <a:srgbClr val="7F1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kern="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Nieuwe aansluitkabel met verbindingsmof op de oude aansluitkabel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9227" name="Rechte verbindingslijn met pijl 9226">
            <a:extLst>
              <a:ext uri="{FF2B5EF4-FFF2-40B4-BE49-F238E27FC236}">
                <a16:creationId xmlns:a16="http://schemas.microsoft.com/office/drawing/2014/main" id="{7F045CF6-963F-4FA8-8FE4-CF73F0483160}"/>
              </a:ext>
            </a:extLst>
          </p:cNvPr>
          <p:cNvCxnSpPr>
            <a:cxnSpLocks/>
            <a:stCxn id="42" idx="3"/>
            <a:endCxn id="45" idx="1"/>
          </p:cNvCxnSpPr>
          <p:nvPr/>
        </p:nvCxnSpPr>
        <p:spPr>
          <a:xfrm>
            <a:off x="5333175" y="2185534"/>
            <a:ext cx="790538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3" name="Rechte verbindingslijn met pijl 9242">
            <a:extLst>
              <a:ext uri="{FF2B5EF4-FFF2-40B4-BE49-F238E27FC236}">
                <a16:creationId xmlns:a16="http://schemas.microsoft.com/office/drawing/2014/main" id="{112A0A37-DD90-4458-9C58-9CC7F2831AE9}"/>
              </a:ext>
            </a:extLst>
          </p:cNvPr>
          <p:cNvCxnSpPr>
            <a:cxnSpLocks/>
            <a:stCxn id="9247" idx="3"/>
            <a:endCxn id="42" idx="1"/>
          </p:cNvCxnSpPr>
          <p:nvPr/>
        </p:nvCxnSpPr>
        <p:spPr>
          <a:xfrm flipV="1">
            <a:off x="3361376" y="2185534"/>
            <a:ext cx="795015" cy="14514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Verbindingslijn: gebogen 55">
            <a:extLst>
              <a:ext uri="{FF2B5EF4-FFF2-40B4-BE49-F238E27FC236}">
                <a16:creationId xmlns:a16="http://schemas.microsoft.com/office/drawing/2014/main" id="{8EC1F7B9-EDBA-4F86-B02A-028526E676D7}"/>
              </a:ext>
            </a:extLst>
          </p:cNvPr>
          <p:cNvCxnSpPr>
            <a:cxnSpLocks/>
            <a:stCxn id="9247" idx="2"/>
            <a:endCxn id="62" idx="1"/>
          </p:cNvCxnSpPr>
          <p:nvPr/>
        </p:nvCxnSpPr>
        <p:spPr>
          <a:xfrm rot="16200000" flipH="1">
            <a:off x="2572341" y="2755082"/>
            <a:ext cx="627841" cy="320571"/>
          </a:xfrm>
          <a:prstGeom prst="bentConnector2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echte verbindingslijn met pijl 68">
            <a:extLst>
              <a:ext uri="{FF2B5EF4-FFF2-40B4-BE49-F238E27FC236}">
                <a16:creationId xmlns:a16="http://schemas.microsoft.com/office/drawing/2014/main" id="{3004C506-75B6-4E17-A1E9-4CDBB1789CB0}"/>
              </a:ext>
            </a:extLst>
          </p:cNvPr>
          <p:cNvCxnSpPr>
            <a:cxnSpLocks/>
            <a:stCxn id="45" idx="3"/>
            <a:endCxn id="59" idx="1"/>
          </p:cNvCxnSpPr>
          <p:nvPr/>
        </p:nvCxnSpPr>
        <p:spPr>
          <a:xfrm flipV="1">
            <a:off x="7305372" y="2184773"/>
            <a:ext cx="335466" cy="76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Flowchart: Terminator 9">
            <a:extLst>
              <a:ext uri="{FF2B5EF4-FFF2-40B4-BE49-F238E27FC236}">
                <a16:creationId xmlns:a16="http://schemas.microsoft.com/office/drawing/2014/main" id="{501DE4B0-5D57-4A47-BE7B-D52B40142970}"/>
              </a:ext>
            </a:extLst>
          </p:cNvPr>
          <p:cNvSpPr/>
          <p:nvPr/>
        </p:nvSpPr>
        <p:spPr>
          <a:xfrm>
            <a:off x="10616671" y="1977353"/>
            <a:ext cx="853200" cy="414840"/>
          </a:xfrm>
          <a:prstGeom prst="flowChartTerminator">
            <a:avLst/>
          </a:prstGeom>
          <a:solidFill>
            <a:srgbClr val="7F1F7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en-US" sz="800" dirty="0" err="1">
                <a:solidFill>
                  <a:schemeClr val="bg1"/>
                </a:solidFill>
              </a:rPr>
              <a:t>Einde</a:t>
            </a:r>
            <a:endParaRPr lang="nl-NL" sz="800" dirty="0">
              <a:solidFill>
                <a:schemeClr val="bg1"/>
              </a:solidFill>
            </a:endParaRPr>
          </a:p>
        </p:txBody>
      </p:sp>
      <p:cxnSp>
        <p:nvCxnSpPr>
          <p:cNvPr id="89" name="Rechte verbindingslijn met pijl 88">
            <a:extLst>
              <a:ext uri="{FF2B5EF4-FFF2-40B4-BE49-F238E27FC236}">
                <a16:creationId xmlns:a16="http://schemas.microsoft.com/office/drawing/2014/main" id="{F0A3ED38-E801-4EF7-9499-5F786F8A5A9F}"/>
              </a:ext>
            </a:extLst>
          </p:cNvPr>
          <p:cNvCxnSpPr>
            <a:cxnSpLocks/>
            <a:stCxn id="59" idx="3"/>
            <a:endCxn id="156" idx="1"/>
          </p:cNvCxnSpPr>
          <p:nvPr/>
        </p:nvCxnSpPr>
        <p:spPr>
          <a:xfrm>
            <a:off x="8822497" y="2184773"/>
            <a:ext cx="1794174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3">
            <a:extLst>
              <a:ext uri="{FF2B5EF4-FFF2-40B4-BE49-F238E27FC236}">
                <a16:creationId xmlns:a16="http://schemas.microsoft.com/office/drawing/2014/main" id="{428A7C8E-A2F2-BC4A-E8EC-1D1156AB20D1}"/>
              </a:ext>
            </a:extLst>
          </p:cNvPr>
          <p:cNvSpPr txBox="1"/>
          <p:nvPr/>
        </p:nvSpPr>
        <p:spPr>
          <a:xfrm>
            <a:off x="3365572" y="1981512"/>
            <a:ext cx="252057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nl-NL" sz="800" dirty="0"/>
              <a:t>Ja  </a:t>
            </a:r>
          </a:p>
        </p:txBody>
      </p:sp>
      <p:sp>
        <p:nvSpPr>
          <p:cNvPr id="24" name="TextBox 33">
            <a:extLst>
              <a:ext uri="{FF2B5EF4-FFF2-40B4-BE49-F238E27FC236}">
                <a16:creationId xmlns:a16="http://schemas.microsoft.com/office/drawing/2014/main" id="{506C88EA-FFE5-D519-B884-03BEF190BFC1}"/>
              </a:ext>
            </a:extLst>
          </p:cNvPr>
          <p:cNvSpPr txBox="1"/>
          <p:nvPr/>
        </p:nvSpPr>
        <p:spPr>
          <a:xfrm>
            <a:off x="2468706" y="2594327"/>
            <a:ext cx="252057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nl-NL" sz="800" dirty="0"/>
              <a:t>Nee  </a:t>
            </a:r>
          </a:p>
        </p:txBody>
      </p:sp>
      <p:sp>
        <p:nvSpPr>
          <p:cNvPr id="59" name="Rechthoek 79">
            <a:extLst>
              <a:ext uri="{FF2B5EF4-FFF2-40B4-BE49-F238E27FC236}">
                <a16:creationId xmlns:a16="http://schemas.microsoft.com/office/drawing/2014/main" id="{2176BB36-F614-566D-A445-312A99B85187}"/>
              </a:ext>
            </a:extLst>
          </p:cNvPr>
          <p:cNvSpPr/>
          <p:nvPr/>
        </p:nvSpPr>
        <p:spPr>
          <a:xfrm>
            <a:off x="7640838" y="1918373"/>
            <a:ext cx="1181659" cy="532800"/>
          </a:xfrm>
          <a:prstGeom prst="rect">
            <a:avLst/>
          </a:prstGeom>
          <a:noFill/>
          <a:ln w="19050">
            <a:solidFill>
              <a:srgbClr val="7F1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kern="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Verrekenen verplaatsing via het systeem in 1 opdracht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2" name="Rechthoek 79">
            <a:extLst>
              <a:ext uri="{FF2B5EF4-FFF2-40B4-BE49-F238E27FC236}">
                <a16:creationId xmlns:a16="http://schemas.microsoft.com/office/drawing/2014/main" id="{21DEE90C-7CFE-BF71-6CF3-EC9CE1C4EA82}"/>
              </a:ext>
            </a:extLst>
          </p:cNvPr>
          <p:cNvSpPr/>
          <p:nvPr/>
        </p:nvSpPr>
        <p:spPr>
          <a:xfrm>
            <a:off x="3046547" y="2962269"/>
            <a:ext cx="1181659" cy="534040"/>
          </a:xfrm>
          <a:prstGeom prst="rect">
            <a:avLst/>
          </a:prstGeom>
          <a:noFill/>
          <a:ln w="19050">
            <a:solidFill>
              <a:srgbClr val="7F1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Maken nieuwe aftakking en oude aansluitkabel kappen bij hoofdkabel</a:t>
            </a:r>
          </a:p>
        </p:txBody>
      </p:sp>
      <p:cxnSp>
        <p:nvCxnSpPr>
          <p:cNvPr id="9236" name="Rechte verbindingslijn met pijl 9235">
            <a:extLst>
              <a:ext uri="{FF2B5EF4-FFF2-40B4-BE49-F238E27FC236}">
                <a16:creationId xmlns:a16="http://schemas.microsoft.com/office/drawing/2014/main" id="{2194392D-8E7D-B20F-DE3A-4F2C6ED58EA3}"/>
              </a:ext>
            </a:extLst>
          </p:cNvPr>
          <p:cNvCxnSpPr>
            <a:cxnSpLocks/>
            <a:stCxn id="62" idx="3"/>
            <a:endCxn id="9241" idx="1"/>
          </p:cNvCxnSpPr>
          <p:nvPr/>
        </p:nvCxnSpPr>
        <p:spPr>
          <a:xfrm>
            <a:off x="4228206" y="3229289"/>
            <a:ext cx="313921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1" name="Diamond 17">
            <a:extLst>
              <a:ext uri="{FF2B5EF4-FFF2-40B4-BE49-F238E27FC236}">
                <a16:creationId xmlns:a16="http://schemas.microsoft.com/office/drawing/2014/main" id="{FB4A3FEC-A389-569B-AA62-208D9266179A}"/>
              </a:ext>
            </a:extLst>
          </p:cNvPr>
          <p:cNvSpPr/>
          <p:nvPr/>
        </p:nvSpPr>
        <p:spPr>
          <a:xfrm>
            <a:off x="4542127" y="2827127"/>
            <a:ext cx="1271586" cy="80432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bIns="108000" rtlCol="0" anchor="ctr"/>
          <a:lstStyle/>
          <a:p>
            <a:pPr algn="ctr"/>
            <a:r>
              <a:rPr lang="nl-NL" sz="700" dirty="0"/>
              <a:t>Nieuw aansluitadres van toepassing?</a:t>
            </a:r>
          </a:p>
        </p:txBody>
      </p:sp>
      <p:sp>
        <p:nvSpPr>
          <p:cNvPr id="9247" name="Diamond 17">
            <a:extLst>
              <a:ext uri="{FF2B5EF4-FFF2-40B4-BE49-F238E27FC236}">
                <a16:creationId xmlns:a16="http://schemas.microsoft.com/office/drawing/2014/main" id="{A753985A-1925-08BF-A5EA-79D45DA11799}"/>
              </a:ext>
            </a:extLst>
          </p:cNvPr>
          <p:cNvSpPr/>
          <p:nvPr/>
        </p:nvSpPr>
        <p:spPr>
          <a:xfrm>
            <a:off x="2090576" y="1798648"/>
            <a:ext cx="1270800" cy="8028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bIns="108000" rtlCol="0" anchor="ctr"/>
          <a:lstStyle/>
          <a:p>
            <a:pPr algn="ctr"/>
            <a:r>
              <a:rPr lang="nl-NL" sz="700" dirty="0"/>
              <a:t>Aansluitkabel kappen voor de gevel?</a:t>
            </a:r>
          </a:p>
        </p:txBody>
      </p:sp>
      <p:sp>
        <p:nvSpPr>
          <p:cNvPr id="71" name="TextBox 33">
            <a:extLst>
              <a:ext uri="{FF2B5EF4-FFF2-40B4-BE49-F238E27FC236}">
                <a16:creationId xmlns:a16="http://schemas.microsoft.com/office/drawing/2014/main" id="{B0BDF5C4-7104-A241-3C4D-E398F78A80F4}"/>
              </a:ext>
            </a:extLst>
          </p:cNvPr>
          <p:cNvSpPr txBox="1"/>
          <p:nvPr/>
        </p:nvSpPr>
        <p:spPr>
          <a:xfrm>
            <a:off x="5795984" y="3071905"/>
            <a:ext cx="252057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nl-NL" sz="800" dirty="0"/>
              <a:t>Ja  </a:t>
            </a:r>
          </a:p>
        </p:txBody>
      </p:sp>
      <p:sp>
        <p:nvSpPr>
          <p:cNvPr id="72" name="TextBox 33">
            <a:extLst>
              <a:ext uri="{FF2B5EF4-FFF2-40B4-BE49-F238E27FC236}">
                <a16:creationId xmlns:a16="http://schemas.microsoft.com/office/drawing/2014/main" id="{76B72A2C-F9A7-C128-6484-0F42CAD4F42B}"/>
              </a:ext>
            </a:extLst>
          </p:cNvPr>
          <p:cNvSpPr txBox="1"/>
          <p:nvPr/>
        </p:nvSpPr>
        <p:spPr>
          <a:xfrm>
            <a:off x="4907392" y="3628010"/>
            <a:ext cx="252057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nl-NL" sz="800" dirty="0"/>
              <a:t>Nee  </a:t>
            </a:r>
          </a:p>
        </p:txBody>
      </p:sp>
      <p:sp>
        <p:nvSpPr>
          <p:cNvPr id="73" name="Rechthoek 79">
            <a:extLst>
              <a:ext uri="{FF2B5EF4-FFF2-40B4-BE49-F238E27FC236}">
                <a16:creationId xmlns:a16="http://schemas.microsoft.com/office/drawing/2014/main" id="{E948A71C-FBA6-F125-E63C-B8C638A20373}"/>
              </a:ext>
            </a:extLst>
          </p:cNvPr>
          <p:cNvSpPr/>
          <p:nvPr/>
        </p:nvSpPr>
        <p:spPr>
          <a:xfrm>
            <a:off x="6127582" y="2956538"/>
            <a:ext cx="1181659" cy="533846"/>
          </a:xfrm>
          <a:prstGeom prst="rect">
            <a:avLst/>
          </a:prstGeom>
          <a:noFill/>
          <a:ln w="19050">
            <a:solidFill>
              <a:srgbClr val="7F1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kern="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Klant moet nieuwe EAN code verkrijgen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83" name="Rechte verbindingslijn met pijl 82">
            <a:extLst>
              <a:ext uri="{FF2B5EF4-FFF2-40B4-BE49-F238E27FC236}">
                <a16:creationId xmlns:a16="http://schemas.microsoft.com/office/drawing/2014/main" id="{F5CFD5CE-6378-B15A-E0E7-10F1145EFBD2}"/>
              </a:ext>
            </a:extLst>
          </p:cNvPr>
          <p:cNvCxnSpPr>
            <a:cxnSpLocks/>
            <a:stCxn id="9241" idx="3"/>
            <a:endCxn id="73" idx="1"/>
          </p:cNvCxnSpPr>
          <p:nvPr/>
        </p:nvCxnSpPr>
        <p:spPr>
          <a:xfrm flipV="1">
            <a:off x="5813713" y="3223461"/>
            <a:ext cx="313869" cy="582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hthoek 79">
            <a:extLst>
              <a:ext uri="{FF2B5EF4-FFF2-40B4-BE49-F238E27FC236}">
                <a16:creationId xmlns:a16="http://schemas.microsoft.com/office/drawing/2014/main" id="{DA39AEE2-D6E9-FD02-CD19-7020A9824339}"/>
              </a:ext>
            </a:extLst>
          </p:cNvPr>
          <p:cNvSpPr/>
          <p:nvPr/>
        </p:nvSpPr>
        <p:spPr>
          <a:xfrm>
            <a:off x="7640839" y="2961343"/>
            <a:ext cx="1181659" cy="529039"/>
          </a:xfrm>
          <a:prstGeom prst="rect">
            <a:avLst/>
          </a:prstGeom>
          <a:noFill/>
          <a:ln w="19050">
            <a:solidFill>
              <a:srgbClr val="7F1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kern="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Kosten verwijderen en verplaatsing verrekenen in systeem in 2 opdrachten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92" name="Rechte verbindingslijn met pijl 91">
            <a:extLst>
              <a:ext uri="{FF2B5EF4-FFF2-40B4-BE49-F238E27FC236}">
                <a16:creationId xmlns:a16="http://schemas.microsoft.com/office/drawing/2014/main" id="{60B02AD1-94A0-E270-B8E6-81D87AF988F1}"/>
              </a:ext>
            </a:extLst>
          </p:cNvPr>
          <p:cNvCxnSpPr>
            <a:cxnSpLocks/>
            <a:stCxn id="73" idx="3"/>
            <a:endCxn id="86" idx="1"/>
          </p:cNvCxnSpPr>
          <p:nvPr/>
        </p:nvCxnSpPr>
        <p:spPr>
          <a:xfrm>
            <a:off x="7309241" y="3223461"/>
            <a:ext cx="331598" cy="240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hthoek 79">
            <a:extLst>
              <a:ext uri="{FF2B5EF4-FFF2-40B4-BE49-F238E27FC236}">
                <a16:creationId xmlns:a16="http://schemas.microsoft.com/office/drawing/2014/main" id="{AB17649C-CB9D-AC54-E8D1-C0BA398FDD3C}"/>
              </a:ext>
            </a:extLst>
          </p:cNvPr>
          <p:cNvSpPr/>
          <p:nvPr/>
        </p:nvSpPr>
        <p:spPr>
          <a:xfrm>
            <a:off x="6127582" y="3896658"/>
            <a:ext cx="1181659" cy="532800"/>
          </a:xfrm>
          <a:prstGeom prst="rect">
            <a:avLst/>
          </a:prstGeom>
          <a:noFill/>
          <a:ln w="19050">
            <a:solidFill>
              <a:srgbClr val="7F1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kern="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Klant krijgt </a:t>
            </a:r>
            <a:r>
              <a:rPr lang="nl-NL" sz="800" u="sng" kern="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geen</a:t>
            </a:r>
            <a:r>
              <a:rPr lang="nl-NL" sz="800" kern="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nieuwe EAN code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3" name="Verbindingslijn: gebogen 112">
            <a:extLst>
              <a:ext uri="{FF2B5EF4-FFF2-40B4-BE49-F238E27FC236}">
                <a16:creationId xmlns:a16="http://schemas.microsoft.com/office/drawing/2014/main" id="{DCE89ACC-16E0-CC65-6E5D-655BA1D877DD}"/>
              </a:ext>
            </a:extLst>
          </p:cNvPr>
          <p:cNvCxnSpPr>
            <a:cxnSpLocks/>
            <a:stCxn id="9241" idx="2"/>
            <a:endCxn id="112" idx="1"/>
          </p:cNvCxnSpPr>
          <p:nvPr/>
        </p:nvCxnSpPr>
        <p:spPr>
          <a:xfrm rot="16200000" flipH="1">
            <a:off x="5386947" y="3422423"/>
            <a:ext cx="531608" cy="949662"/>
          </a:xfrm>
          <a:prstGeom prst="bentConnector2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hthoek 79">
            <a:extLst>
              <a:ext uri="{FF2B5EF4-FFF2-40B4-BE49-F238E27FC236}">
                <a16:creationId xmlns:a16="http://schemas.microsoft.com/office/drawing/2014/main" id="{F769841F-933B-958E-BC0E-008F92243685}"/>
              </a:ext>
            </a:extLst>
          </p:cNvPr>
          <p:cNvSpPr/>
          <p:nvPr/>
        </p:nvSpPr>
        <p:spPr>
          <a:xfrm>
            <a:off x="7640839" y="3896656"/>
            <a:ext cx="1181659" cy="532800"/>
          </a:xfrm>
          <a:prstGeom prst="rect">
            <a:avLst/>
          </a:prstGeom>
          <a:noFill/>
          <a:ln w="19050">
            <a:solidFill>
              <a:srgbClr val="7F1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kern="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Kosten verplaatsing verrekenen via het systeem in 1 opdracht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50" name="Rechte verbindingslijn met pijl 149">
            <a:extLst>
              <a:ext uri="{FF2B5EF4-FFF2-40B4-BE49-F238E27FC236}">
                <a16:creationId xmlns:a16="http://schemas.microsoft.com/office/drawing/2014/main" id="{B00C1699-026E-3CBD-FB2D-007BD4F583AF}"/>
              </a:ext>
            </a:extLst>
          </p:cNvPr>
          <p:cNvCxnSpPr>
            <a:cxnSpLocks/>
            <a:stCxn id="112" idx="3"/>
            <a:endCxn id="116" idx="1"/>
          </p:cNvCxnSpPr>
          <p:nvPr/>
        </p:nvCxnSpPr>
        <p:spPr>
          <a:xfrm flipV="1">
            <a:off x="7309241" y="4163056"/>
            <a:ext cx="331598" cy="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hthoek 79">
            <a:extLst>
              <a:ext uri="{FF2B5EF4-FFF2-40B4-BE49-F238E27FC236}">
                <a16:creationId xmlns:a16="http://schemas.microsoft.com/office/drawing/2014/main" id="{CBE90887-17D9-5EDB-5255-73068B45ED1E}"/>
              </a:ext>
            </a:extLst>
          </p:cNvPr>
          <p:cNvSpPr/>
          <p:nvPr/>
        </p:nvSpPr>
        <p:spPr>
          <a:xfrm>
            <a:off x="9161835" y="3899250"/>
            <a:ext cx="1181659" cy="532800"/>
          </a:xfrm>
          <a:prstGeom prst="rect">
            <a:avLst/>
          </a:prstGeom>
          <a:noFill/>
          <a:ln w="19050">
            <a:solidFill>
              <a:srgbClr val="7F1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kern="0" dirty="0">
                <a:solidFill>
                  <a:schemeClr val="tx1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Kosten verwijderen afreken met uitzonderingsformulier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69" name="Rechte verbindingslijn met pijl 168">
            <a:extLst>
              <a:ext uri="{FF2B5EF4-FFF2-40B4-BE49-F238E27FC236}">
                <a16:creationId xmlns:a16="http://schemas.microsoft.com/office/drawing/2014/main" id="{49A3F85C-E6B9-F90C-4DDF-896AA7811952}"/>
              </a:ext>
            </a:extLst>
          </p:cNvPr>
          <p:cNvCxnSpPr>
            <a:cxnSpLocks/>
            <a:stCxn id="116" idx="3"/>
            <a:endCxn id="153" idx="1"/>
          </p:cNvCxnSpPr>
          <p:nvPr/>
        </p:nvCxnSpPr>
        <p:spPr>
          <a:xfrm>
            <a:off x="8822498" y="4163056"/>
            <a:ext cx="339337" cy="2594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Verbindingslijn: gebogen 175">
            <a:extLst>
              <a:ext uri="{FF2B5EF4-FFF2-40B4-BE49-F238E27FC236}">
                <a16:creationId xmlns:a16="http://schemas.microsoft.com/office/drawing/2014/main" id="{622B7B70-0173-2C7E-41DE-AB3FE2C3FABD}"/>
              </a:ext>
            </a:extLst>
          </p:cNvPr>
          <p:cNvCxnSpPr>
            <a:cxnSpLocks/>
            <a:stCxn id="86" idx="3"/>
            <a:endCxn id="156" idx="1"/>
          </p:cNvCxnSpPr>
          <p:nvPr/>
        </p:nvCxnSpPr>
        <p:spPr>
          <a:xfrm flipV="1">
            <a:off x="8822498" y="2184773"/>
            <a:ext cx="1794173" cy="1041090"/>
          </a:xfrm>
          <a:prstGeom prst="bentConnector3">
            <a:avLst>
              <a:gd name="adj1" fmla="val 92046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Verbindingslijn: gebogen 186">
            <a:extLst>
              <a:ext uri="{FF2B5EF4-FFF2-40B4-BE49-F238E27FC236}">
                <a16:creationId xmlns:a16="http://schemas.microsoft.com/office/drawing/2014/main" id="{1535470C-ACA0-74AC-1708-C93FFD1EC643}"/>
              </a:ext>
            </a:extLst>
          </p:cNvPr>
          <p:cNvCxnSpPr>
            <a:cxnSpLocks/>
            <a:stCxn id="153" idx="3"/>
            <a:endCxn id="156" idx="1"/>
          </p:cNvCxnSpPr>
          <p:nvPr/>
        </p:nvCxnSpPr>
        <p:spPr>
          <a:xfrm flipV="1">
            <a:off x="10343494" y="2184773"/>
            <a:ext cx="273177" cy="1980877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vak 2">
            <a:extLst>
              <a:ext uri="{FF2B5EF4-FFF2-40B4-BE49-F238E27FC236}">
                <a16:creationId xmlns:a16="http://schemas.microsoft.com/office/drawing/2014/main" id="{5C968E06-C252-4300-B859-0BC097761363}"/>
              </a:ext>
            </a:extLst>
          </p:cNvPr>
          <p:cNvSpPr txBox="1"/>
          <p:nvPr/>
        </p:nvSpPr>
        <p:spPr>
          <a:xfrm>
            <a:off x="496710" y="6364456"/>
            <a:ext cx="19719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©Martin van Leeuwen 25-1-2023</a:t>
            </a:r>
          </a:p>
        </p:txBody>
      </p:sp>
    </p:spTree>
    <p:extLst>
      <p:ext uri="{BB962C8B-B14F-4D97-AF65-F5344CB8AC3E}">
        <p14:creationId xmlns:p14="http://schemas.microsoft.com/office/powerpoint/2010/main" val="192034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H8xVy6CT1G6GZdT8SAT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H8xVy6CT1G6GZdT8SAT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H8xVy6CT1G6GZdT8SATN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H8xVy6CT1G6GZdT8SATN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okhfyQWRLebtZngfAHDYA"/>
</p:tagLst>
</file>

<file path=ppt/theme/theme1.xml><?xml version="1.0" encoding="utf-8"?>
<a:theme xmlns:a="http://schemas.openxmlformats.org/drawingml/2006/main" name="Liander">
  <a:themeElements>
    <a:clrScheme name="Liander2">
      <a:dk1>
        <a:sysClr val="windowText" lastClr="000000"/>
      </a:dk1>
      <a:lt1>
        <a:sysClr val="window" lastClr="FFFFFF"/>
      </a:lt1>
      <a:dk2>
        <a:srgbClr val="30297F"/>
      </a:dk2>
      <a:lt2>
        <a:srgbClr val="008EBE"/>
      </a:lt2>
      <a:accent1>
        <a:srgbClr val="008EBE"/>
      </a:accent1>
      <a:accent2>
        <a:srgbClr val="7F1F7D"/>
      </a:accent2>
      <a:accent3>
        <a:srgbClr val="CD5A19"/>
      </a:accent3>
      <a:accent4>
        <a:srgbClr val="8BB63B"/>
      </a:accent4>
      <a:accent5>
        <a:srgbClr val="000000"/>
      </a:accent5>
      <a:accent6>
        <a:srgbClr val="CECFCF"/>
      </a:accent6>
      <a:hlink>
        <a:srgbClr val="CECFCF"/>
      </a:hlink>
      <a:folHlink>
        <a:srgbClr val="4C4C4C"/>
      </a:folHlink>
    </a:clrScheme>
    <a:fontScheme name="Aangepast 29">
      <a:majorFont>
        <a:latin typeface="Microsoft JhengHei Light"/>
        <a:ea typeface=""/>
        <a:cs typeface=""/>
      </a:majorFont>
      <a:minorFont>
        <a:latin typeface="Microsoft JhengHei Light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lIns="108000" tIns="108000" rIns="108000" bIns="108000" rtlCol="0" anchor="ctr"/>
      <a:lstStyle>
        <a:defPPr algn="ctr">
          <a:defRPr sz="1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 anchor="t">
        <a:spAutoFit/>
      </a:bodyPr>
      <a:lstStyle>
        <a:defPPr algn="l">
          <a:defRPr sz="16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8beecc2-ced6-421c-bc15-df211b8222da">R2J4WANRAPVP-1435296196-872</_dlc_DocId>
    <_dlc_DocIdUrl xmlns="c8beecc2-ced6-421c-bc15-df211b8222da">
      <Url>https://alliander.sharepoint.com/teams/OMG/_layouts/15/DocIdRedir.aspx?ID=R2J4WANRAPVP-1435296196-872</Url>
      <Description>R2J4WANRAPVP-1435296196-872</Description>
    </_dlc_DocIdUrl>
    <SharedWithUsers xmlns="c8beecc2-ced6-421c-bc15-df211b8222da">
      <UserInfo>
        <DisplayName>Niels Scholten</DisplayName>
        <AccountId>19</AccountId>
        <AccountType/>
      </UserInfo>
      <UserInfo>
        <DisplayName>Rachid Markaï</DisplayName>
        <AccountId>12</AccountId>
        <AccountType/>
      </UserInfo>
      <UserInfo>
        <DisplayName>Martin van Leeuwen</DisplayName>
        <AccountId>108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F02EB4DADFF142AE9C2BF7451CC996" ma:contentTypeVersion="13" ma:contentTypeDescription="Een nieuw document maken." ma:contentTypeScope="" ma:versionID="1035a68639c2f1da6c07eb228fce1bd0">
  <xsd:schema xmlns:xsd="http://www.w3.org/2001/XMLSchema" xmlns:xs="http://www.w3.org/2001/XMLSchema" xmlns:p="http://schemas.microsoft.com/office/2006/metadata/properties" xmlns:ns2="640ccf2b-8165-4f30-a862-b98c68ca5b30" xmlns:ns3="c8beecc2-ced6-421c-bc15-df211b8222da" targetNamespace="http://schemas.microsoft.com/office/2006/metadata/properties" ma:root="true" ma:fieldsID="ed86ccae1704f5dea8092d48e0f6eb77" ns2:_="" ns3:_="">
    <xsd:import namespace="640ccf2b-8165-4f30-a862-b98c68ca5b30"/>
    <xsd:import namespace="c8beecc2-ced6-421c-bc15-df211b8222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3:_dlc_DocId" minOccurs="0"/>
                <xsd:element ref="ns3:_dlc_DocIdUrl" minOccurs="0"/>
                <xsd:element ref="ns3:_dlc_DocIdPersistId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0ccf2b-8165-4f30-a862-b98c68ca5b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beecc2-ced6-421c-bc15-df211b8222d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18" nillable="true" ma:displayName="Waarde van de document-id" ma:description="De waarde van de document-id die aan dit item is toegewezen." ma:internalName="_dlc_DocId" ma:readOnly="true">
      <xsd:simpleType>
        <xsd:restriction base="dms:Text"/>
      </xsd:simpleType>
    </xsd:element>
    <xsd:element name="_dlc_DocIdUrl" ma:index="19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0" nillable="true" ma:displayName="Id blijven behouden" ma:description="Id behouden tijdens toevoeg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6D0C8AC-5D97-443C-9BED-D718A09B9066}">
  <ds:schemaRefs>
    <ds:schemaRef ds:uri="http://purl.org/dc/elements/1.1/"/>
    <ds:schemaRef ds:uri="http://schemas.microsoft.com/office/2006/metadata/properties"/>
    <ds:schemaRef ds:uri="640ccf2b-8165-4f30-a862-b98c68ca5b3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8beecc2-ced6-421c-bc15-df211b8222d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CE564C8-3B6D-4073-9A09-206E06CA84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0ccf2b-8165-4f30-a862-b98c68ca5b30"/>
    <ds:schemaRef ds:uri="c8beecc2-ced6-421c-bc15-df211b8222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0CFC18-2661-4D82-B499-8BC7E68CE24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39A5D4D-393F-4C78-9EB4-442A09C6684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100</Words>
  <Application>Microsoft Office PowerPoint</Application>
  <PresentationFormat>Breedbeeld</PresentationFormat>
  <Paragraphs>21</Paragraphs>
  <Slides>1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Microsoft JhengHei Light</vt:lpstr>
      <vt:lpstr>Arial</vt:lpstr>
      <vt:lpstr>Calibri</vt:lpstr>
      <vt:lpstr>Liander</vt:lpstr>
      <vt:lpstr>think-cell Slide</vt:lpstr>
      <vt:lpstr>Verplaatsen en/of verwijderen aansluiting Proces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werken samen aan uitdagende doelen</dc:title>
  <dc:creator>Lars de Laat</dc:creator>
  <cp:lastModifiedBy>Martin van Leeuwen</cp:lastModifiedBy>
  <cp:revision>401</cp:revision>
  <dcterms:created xsi:type="dcterms:W3CDTF">2020-04-02T12:32:23Z</dcterms:created>
  <dcterms:modified xsi:type="dcterms:W3CDTF">2023-03-14T08:47:32Z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0x01010045F02EB4DADFF142AE9C2BF7451CC996</vt:lpwstr>
  </property>
  <property fmtid="{D5CDD505-2E9C-101B-9397-08002B2CF9AE}" pid="3" name="_dlc_DocIdItemGuid">
    <vt:lpwstr>2f49b8f5-e710-4578-bdce-42b8d239898a</vt:lpwstr>
  </property>
</Properties>
</file>