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6"/>
  </p:notesMasterIdLst>
  <p:sldIdLst>
    <p:sldId id="259" r:id="rId2"/>
    <p:sldId id="265" r:id="rId3"/>
    <p:sldId id="266" r:id="rId4"/>
    <p:sldId id="263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19" autoAdjust="0"/>
    <p:restoredTop sz="94660"/>
  </p:normalViewPr>
  <p:slideViewPr>
    <p:cSldViewPr snapToGrid="0">
      <p:cViewPr varScale="1">
        <p:scale>
          <a:sx n="83" d="100"/>
          <a:sy n="83" d="100"/>
        </p:scale>
        <p:origin x="8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66C080-7C54-4267-A65E-70E0DB02FB67}" type="datetimeFigureOut">
              <a:rPr lang="nl-NL" smtClean="0"/>
              <a:t>12-3-2021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48D38-806E-466B-A494-4F4A3BCA3E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6549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FE49C8-BC63-4BE5-9142-452AB53F2205}" type="slidenum">
              <a:rPr kumimoji="0" lang="nl-NL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725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Instructie">
            <a:extLst>
              <a:ext uri="{FF2B5EF4-FFF2-40B4-BE49-F238E27FC236}">
                <a16:creationId xmlns:a16="http://schemas.microsoft.com/office/drawing/2014/main" id="{D5E8EF87-B02C-4C6C-90C8-D7C17E25FCC5}"/>
              </a:ext>
            </a:extLst>
          </p:cNvPr>
          <p:cNvGrpSpPr/>
          <p:nvPr userDrawn="1"/>
        </p:nvGrpSpPr>
        <p:grpSpPr>
          <a:xfrm>
            <a:off x="-3386462" y="0"/>
            <a:ext cx="3222791" cy="2238208"/>
            <a:chOff x="-3428327" y="4512342"/>
            <a:chExt cx="3222791" cy="2238208"/>
          </a:xfrm>
        </p:grpSpPr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63EA60B4-85E3-4F49-9206-3E0CB959F555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Voettekst wijzigen</a:t>
              </a:r>
            </a:p>
          </p:txBody>
        </p:sp>
        <p:cxnSp>
          <p:nvCxnSpPr>
            <p:cNvPr id="20" name="Rechte verbindingslijn 19">
              <a:extLst>
                <a:ext uri="{FF2B5EF4-FFF2-40B4-BE49-F238E27FC236}">
                  <a16:creationId xmlns:a16="http://schemas.microsoft.com/office/drawing/2014/main" id="{77C1EF7D-EFC8-447F-8B5D-929F29A96FB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E87DD442-5E0D-43FD-A7B2-815E2103B9E9}"/>
                </a:ext>
              </a:extLst>
            </p:cNvPr>
            <p:cNvSpPr/>
            <p:nvPr userDrawn="1"/>
          </p:nvSpPr>
          <p:spPr>
            <a:xfrm>
              <a:off x="-3428327" y="489302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49AFB772-31D2-4D09-87E1-B7CC4FFC5DB2}"/>
                </a:ext>
              </a:extLst>
            </p:cNvPr>
            <p:cNvSpPr/>
            <p:nvPr userDrawn="1"/>
          </p:nvSpPr>
          <p:spPr>
            <a:xfrm>
              <a:off x="-3062646" y="4959088"/>
              <a:ext cx="2247687" cy="8282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Ga naar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´I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nvoegen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b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Kop- en voettekst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.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Vink de box voor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Voettekst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aan om deze zichtbaar te maken.</a:t>
              </a:r>
            </a:p>
          </p:txBody>
        </p:sp>
        <p:cxnSp>
          <p:nvCxnSpPr>
            <p:cNvPr id="23" name="Rechte verbindingslijn 22">
              <a:extLst>
                <a:ext uri="{FF2B5EF4-FFF2-40B4-BE49-F238E27FC236}">
                  <a16:creationId xmlns:a16="http://schemas.microsoft.com/office/drawing/2014/main" id="{DC8C399E-4AE3-44A0-8778-EC90420C6A1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787288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5101A021-9595-4403-AAC2-DBB328463133}"/>
                </a:ext>
              </a:extLst>
            </p:cNvPr>
            <p:cNvSpPr/>
            <p:nvPr userDrawn="1"/>
          </p:nvSpPr>
          <p:spPr>
            <a:xfrm>
              <a:off x="-3428327" y="59089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A76E70CF-6246-444C-87EB-E324464EDA0F}"/>
                </a:ext>
              </a:extLst>
            </p:cNvPr>
            <p:cNvSpPr/>
            <p:nvPr userDrawn="1"/>
          </p:nvSpPr>
          <p:spPr>
            <a:xfrm>
              <a:off x="-3062645" y="5974980"/>
              <a:ext cx="2817996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Typ de gewenste voettekst in het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aangegeven tekstkader.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vervolgens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Overal toepassen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b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de gegevens op elke slide toe te passen.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26" name="Rechte verbindingslijn 25">
              <a:extLst>
                <a:ext uri="{FF2B5EF4-FFF2-40B4-BE49-F238E27FC236}">
                  <a16:creationId xmlns:a16="http://schemas.microsoft.com/office/drawing/2014/main" id="{474FE3ED-3EC5-46D2-8BF1-9E69500180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675055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27" name="Groep 26">
              <a:extLst>
                <a:ext uri="{FF2B5EF4-FFF2-40B4-BE49-F238E27FC236}">
                  <a16:creationId xmlns:a16="http://schemas.microsoft.com/office/drawing/2014/main" id="{3ECD38D8-6580-42F2-95A1-2AFD451A5F19}"/>
                </a:ext>
              </a:extLst>
            </p:cNvPr>
            <p:cNvGrpSpPr/>
            <p:nvPr userDrawn="1"/>
          </p:nvGrpSpPr>
          <p:grpSpPr>
            <a:xfrm>
              <a:off x="-886669" y="4993966"/>
              <a:ext cx="681133" cy="750023"/>
              <a:chOff x="-910573" y="4987990"/>
              <a:chExt cx="681133" cy="750023"/>
            </a:xfrm>
          </p:grpSpPr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399AD2D2-8AF2-4610-BBAD-F7FC1EB9276B}"/>
                  </a:ext>
                </a:extLst>
              </p:cNvPr>
              <p:cNvGrpSpPr/>
              <p:nvPr userDrawn="1"/>
            </p:nvGrpSpPr>
            <p:grpSpPr>
              <a:xfrm>
                <a:off x="-713542" y="4987990"/>
                <a:ext cx="287071" cy="379107"/>
                <a:chOff x="-4050578" y="288410"/>
                <a:chExt cx="322125" cy="379107"/>
              </a:xfrm>
            </p:grpSpPr>
            <p:sp>
              <p:nvSpPr>
                <p:cNvPr id="32" name="Rechthoek met één afgeknipte en afgeronde hoek 47">
                  <a:extLst>
                    <a:ext uri="{FF2B5EF4-FFF2-40B4-BE49-F238E27FC236}">
                      <a16:creationId xmlns:a16="http://schemas.microsoft.com/office/drawing/2014/main" id="{43A6D2FC-3164-4919-8E6C-8EFCE3358913}"/>
                    </a:ext>
                  </a:extLst>
                </p:cNvPr>
                <p:cNvSpPr/>
                <p:nvPr userDrawn="1"/>
              </p:nvSpPr>
              <p:spPr>
                <a:xfrm>
                  <a:off x="-4050578" y="288410"/>
                  <a:ext cx="322125" cy="379107"/>
                </a:xfrm>
                <a:prstGeom prst="snipRoundRect">
                  <a:avLst>
                    <a:gd name="adj1" fmla="val 0"/>
                    <a:gd name="adj2" fmla="val 33753"/>
                  </a:avLst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Rechthoekige driehoek 32">
                  <a:extLst>
                    <a:ext uri="{FF2B5EF4-FFF2-40B4-BE49-F238E27FC236}">
                      <a16:creationId xmlns:a16="http://schemas.microsoft.com/office/drawing/2014/main" id="{A1FB10E2-833B-4A59-A608-CD0D3ADFF6B1}"/>
                    </a:ext>
                  </a:extLst>
                </p:cNvPr>
                <p:cNvSpPr/>
                <p:nvPr userDrawn="1"/>
              </p:nvSpPr>
              <p:spPr>
                <a:xfrm>
                  <a:off x="-3833537" y="291656"/>
                  <a:ext cx="103133" cy="93757"/>
                </a:xfrm>
                <a:prstGeom prst="rt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FFFFFF">
                      <a:lumMod val="65000"/>
                    </a:srgbClr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Rechthoek 33">
                  <a:extLst>
                    <a:ext uri="{FF2B5EF4-FFF2-40B4-BE49-F238E27FC236}">
                      <a16:creationId xmlns:a16="http://schemas.microsoft.com/office/drawing/2014/main" id="{B2E39825-570F-4F57-876F-6095E3E102BF}"/>
                    </a:ext>
                  </a:extLst>
                </p:cNvPr>
                <p:cNvSpPr/>
                <p:nvPr userDrawn="1"/>
              </p:nvSpPr>
              <p:spPr>
                <a:xfrm>
                  <a:off x="-4013673" y="314848"/>
                  <a:ext cx="140930" cy="7056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Rechthoek 34">
                  <a:extLst>
                    <a:ext uri="{FF2B5EF4-FFF2-40B4-BE49-F238E27FC236}">
                      <a16:creationId xmlns:a16="http://schemas.microsoft.com/office/drawing/2014/main" id="{63A4E748-AD95-4386-A068-20C1DAB6317B}"/>
                    </a:ext>
                  </a:extLst>
                </p:cNvPr>
                <p:cNvSpPr/>
                <p:nvPr userDrawn="1"/>
              </p:nvSpPr>
              <p:spPr>
                <a:xfrm>
                  <a:off x="-4020379" y="586428"/>
                  <a:ext cx="261727" cy="61406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R="0" lvl="0" indent="0" algn="ctr" defTabSz="91440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nl-NL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C6833428-E8A1-4528-AAAA-ED03CB49B8B1}"/>
                  </a:ext>
                </a:extLst>
              </p:cNvPr>
              <p:cNvSpPr/>
              <p:nvPr userDrawn="1"/>
            </p:nvSpPr>
            <p:spPr>
              <a:xfrm>
                <a:off x="-910573" y="5352063"/>
                <a:ext cx="681133" cy="38595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7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+mn-lt"/>
                    <a:ea typeface="+mn-ea"/>
                    <a:cs typeface="Segoe UI Light" panose="020B0502040204020203" pitchFamily="34" charset="0"/>
                  </a:rPr>
                  <a:t>Koptekst en voettekst</a:t>
                </a:r>
              </a:p>
            </p:txBody>
          </p:sp>
        </p:grpSp>
      </p:grp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2C8233F-3E7B-49DC-AC22-FB28BF26342E}"/>
              </a:ext>
            </a:extLst>
          </p:cNvPr>
          <p:cNvSpPr>
            <a:spLocks noGrp="1"/>
          </p:cNvSpPr>
          <p:nvPr userDrawn="1">
            <p:ph type="pic" sz="quarter" idx="35" hasCustomPrompt="1"/>
          </p:nvPr>
        </p:nvSpPr>
        <p:spPr>
          <a:xfrm>
            <a:off x="-1588" y="576263"/>
            <a:ext cx="11041063" cy="5148262"/>
          </a:xfrm>
          <a:solidFill>
            <a:schemeClr val="bg1">
              <a:lumMod val="95000"/>
            </a:schemeClr>
          </a:solidFill>
        </p:spPr>
        <p:txBody>
          <a:bodyPr vert="horz" lIns="0" tIns="2880000" rIns="0" bIns="0" rtlCol="0">
            <a:normAutofit/>
          </a:bodyPr>
          <a:lstStyle>
            <a:lvl1pPr marL="228600" indent="-228600" algn="ctr">
              <a:spcBef>
                <a:spcPts val="0"/>
              </a:spcBef>
              <a:spcAft>
                <a:spcPts val="0"/>
              </a:spcAft>
              <a:buFont typeface="+mj-lt"/>
              <a:buNone/>
              <a:defRPr lang="nl-NL"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28600" lvl="0" indent="-228600" algn="ctr"/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6" name="Netwerkwolk">
            <a:extLst>
              <a:ext uri="{FF2B5EF4-FFF2-40B4-BE49-F238E27FC236}">
                <a16:creationId xmlns:a16="http://schemas.microsoft.com/office/drawing/2014/main" id="{1642FD30-3341-4B92-9526-2B7392D1CA37}"/>
              </a:ext>
            </a:extLst>
          </p:cNvPr>
          <p:cNvSpPr>
            <a:spLocks noGrp="1"/>
          </p:cNvSpPr>
          <p:nvPr userDrawn="1">
            <p:ph type="body" sz="quarter" idx="45"/>
          </p:nvPr>
        </p:nvSpPr>
        <p:spPr>
          <a:xfrm>
            <a:off x="-174236" y="743677"/>
            <a:ext cx="11120400" cy="478080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0" b="10"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endParaRPr lang="nl-NL" noProof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15D2346-2389-418D-A441-59E88FFEBE24}"/>
              </a:ext>
            </a:extLst>
          </p:cNvPr>
          <p:cNvSpPr>
            <a:spLocks noGrp="1"/>
          </p:cNvSpPr>
          <p:nvPr userDrawn="1">
            <p:ph type="body" sz="quarter" idx="31"/>
          </p:nvPr>
        </p:nvSpPr>
        <p:spPr>
          <a:xfrm>
            <a:off x="-972" y="0"/>
            <a:ext cx="12192971" cy="576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endParaRPr lang="nl-NL" noProof="0"/>
          </a:p>
        </p:txBody>
      </p:sp>
      <p:sp>
        <p:nvSpPr>
          <p:cNvPr id="28" name="Tijdelijke aanduiding voor tekst 2">
            <a:extLst>
              <a:ext uri="{FF2B5EF4-FFF2-40B4-BE49-F238E27FC236}">
                <a16:creationId xmlns:a16="http://schemas.microsoft.com/office/drawing/2014/main" id="{7BDE5674-83BE-4E1D-873D-42FE9FEB8D5C}"/>
              </a:ext>
            </a:extLst>
          </p:cNvPr>
          <p:cNvSpPr>
            <a:spLocks noGrp="1"/>
          </p:cNvSpPr>
          <p:nvPr userDrawn="1">
            <p:ph type="body" sz="quarter" idx="32"/>
          </p:nvPr>
        </p:nvSpPr>
        <p:spPr>
          <a:xfrm>
            <a:off x="11040000" y="0"/>
            <a:ext cx="1152000" cy="68652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endParaRPr lang="nl-NL" noProof="0"/>
          </a:p>
        </p:txBody>
      </p:sp>
      <p:sp>
        <p:nvSpPr>
          <p:cNvPr id="30" name="Tijdelijke aanduiding voor tekst 2">
            <a:extLst>
              <a:ext uri="{FF2B5EF4-FFF2-40B4-BE49-F238E27FC236}">
                <a16:creationId xmlns:a16="http://schemas.microsoft.com/office/drawing/2014/main" id="{ED88654C-2F09-42A2-8633-BAD63AF9F763}"/>
              </a:ext>
            </a:extLst>
          </p:cNvPr>
          <p:cNvSpPr>
            <a:spLocks noGrp="1"/>
          </p:cNvSpPr>
          <p:nvPr userDrawn="1">
            <p:ph type="body" sz="quarter" idx="33"/>
          </p:nvPr>
        </p:nvSpPr>
        <p:spPr>
          <a:xfrm rot="16200000">
            <a:off x="5520600" y="185400"/>
            <a:ext cx="1152000" cy="121932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endParaRPr lang="nl-NL" noProof="0"/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C5769161-168E-47A4-A813-C643609A9DC0}"/>
              </a:ext>
            </a:extLst>
          </p:cNvPr>
          <p:cNvSpPr>
            <a:spLocks noGrp="1"/>
          </p:cNvSpPr>
          <p:nvPr userDrawn="1">
            <p:ph type="body" sz="quarter" idx="28"/>
          </p:nvPr>
        </p:nvSpPr>
        <p:spPr>
          <a:xfrm>
            <a:off x="9709890" y="5452473"/>
            <a:ext cx="1891560" cy="800661"/>
          </a:xfr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endParaRPr lang="nl-NL" noProof="0"/>
          </a:p>
        </p:txBody>
      </p:sp>
      <p:sp>
        <p:nvSpPr>
          <p:cNvPr id="17" name="Tijdelijke aanduiding voor tekst 15">
            <a:extLst>
              <a:ext uri="{FF2B5EF4-FFF2-40B4-BE49-F238E27FC236}">
                <a16:creationId xmlns:a16="http://schemas.microsoft.com/office/drawing/2014/main" id="{7D35ADBF-F5AF-4BEF-A048-07416BC1D671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740124" y="1001561"/>
            <a:ext cx="4524067" cy="1943514"/>
          </a:xfrm>
          <a:custGeom>
            <a:avLst/>
            <a:gdLst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4067 w 4524067"/>
              <a:gd name="connsiteY3" fmla="*/ 1604261 h 1943514"/>
              <a:gd name="connsiteX4" fmla="*/ 374342 w 4524067"/>
              <a:gd name="connsiteY4" fmla="*/ 1604261 h 1943514"/>
              <a:gd name="connsiteX5" fmla="*/ 374342 w 4524067"/>
              <a:gd name="connsiteY5" fmla="*/ 1604495 h 1943514"/>
              <a:gd name="connsiteX6" fmla="*/ 372031 w 4524067"/>
              <a:gd name="connsiteY6" fmla="*/ 1604262 h 1943514"/>
              <a:gd name="connsiteX7" fmla="*/ 7555 w 4524067"/>
              <a:gd name="connsiteY7" fmla="*/ 1901319 h 1943514"/>
              <a:gd name="connsiteX8" fmla="*/ 3301 w 4524067"/>
              <a:gd name="connsiteY8" fmla="*/ 1943514 h 1943514"/>
              <a:gd name="connsiteX9" fmla="*/ 0 w 4524067"/>
              <a:gd name="connsiteY9" fmla="*/ 1935545 h 1943514"/>
              <a:gd name="connsiteX10" fmla="*/ 0 w 4524067"/>
              <a:gd name="connsiteY10" fmla="*/ 71054 h 1943514"/>
              <a:gd name="connsiteX11" fmla="*/ 71054 w 4524067"/>
              <a:gd name="connsiteY11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524067 w 4524067"/>
              <a:gd name="connsiteY4" fmla="*/ 160426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524067 w 4524067"/>
              <a:gd name="connsiteY4" fmla="*/ 1604261 h 1943514"/>
              <a:gd name="connsiteX5" fmla="*/ 4481998 w 4524067"/>
              <a:gd name="connsiteY5" fmla="*/ 1606550 h 1943514"/>
              <a:gd name="connsiteX6" fmla="*/ 374342 w 4524067"/>
              <a:gd name="connsiteY6" fmla="*/ 1604261 h 1943514"/>
              <a:gd name="connsiteX7" fmla="*/ 374342 w 4524067"/>
              <a:gd name="connsiteY7" fmla="*/ 1604495 h 1943514"/>
              <a:gd name="connsiteX8" fmla="*/ 372031 w 4524067"/>
              <a:gd name="connsiteY8" fmla="*/ 1604262 h 1943514"/>
              <a:gd name="connsiteX9" fmla="*/ 7555 w 4524067"/>
              <a:gd name="connsiteY9" fmla="*/ 1901319 h 1943514"/>
              <a:gd name="connsiteX10" fmla="*/ 3301 w 4524067"/>
              <a:gd name="connsiteY10" fmla="*/ 1943514 h 1943514"/>
              <a:gd name="connsiteX11" fmla="*/ 0 w 4524067"/>
              <a:gd name="connsiteY11" fmla="*/ 1935545 h 1943514"/>
              <a:gd name="connsiteX12" fmla="*/ 0 w 4524067"/>
              <a:gd name="connsiteY12" fmla="*/ 71054 h 1943514"/>
              <a:gd name="connsiteX13" fmla="*/ 71054 w 4524067"/>
              <a:gd name="connsiteY13" fmla="*/ 0 h 1943514"/>
              <a:gd name="connsiteX0" fmla="*/ 71054 w 4799095"/>
              <a:gd name="connsiteY0" fmla="*/ 0 h 1943514"/>
              <a:gd name="connsiteX1" fmla="*/ 4453013 w 4799095"/>
              <a:gd name="connsiteY1" fmla="*/ 0 h 1943514"/>
              <a:gd name="connsiteX2" fmla="*/ 4524067 w 4799095"/>
              <a:gd name="connsiteY2" fmla="*/ 71054 h 1943514"/>
              <a:gd name="connsiteX3" fmla="*/ 4522480 w 4799095"/>
              <a:gd name="connsiteY3" fmla="*/ 1547019 h 1943514"/>
              <a:gd name="connsiteX4" fmla="*/ 4524067 w 4799095"/>
              <a:gd name="connsiteY4" fmla="*/ 1604261 h 1943514"/>
              <a:gd name="connsiteX5" fmla="*/ 4481998 w 4799095"/>
              <a:gd name="connsiteY5" fmla="*/ 1606550 h 1943514"/>
              <a:gd name="connsiteX6" fmla="*/ 374342 w 4799095"/>
              <a:gd name="connsiteY6" fmla="*/ 1604261 h 1943514"/>
              <a:gd name="connsiteX7" fmla="*/ 374342 w 4799095"/>
              <a:gd name="connsiteY7" fmla="*/ 1604495 h 1943514"/>
              <a:gd name="connsiteX8" fmla="*/ 372031 w 4799095"/>
              <a:gd name="connsiteY8" fmla="*/ 1604262 h 1943514"/>
              <a:gd name="connsiteX9" fmla="*/ 7555 w 4799095"/>
              <a:gd name="connsiteY9" fmla="*/ 1901319 h 1943514"/>
              <a:gd name="connsiteX10" fmla="*/ 3301 w 4799095"/>
              <a:gd name="connsiteY10" fmla="*/ 1943514 h 1943514"/>
              <a:gd name="connsiteX11" fmla="*/ 0 w 4799095"/>
              <a:gd name="connsiteY11" fmla="*/ 1935545 h 1943514"/>
              <a:gd name="connsiteX12" fmla="*/ 0 w 4799095"/>
              <a:gd name="connsiteY12" fmla="*/ 71054 h 1943514"/>
              <a:gd name="connsiteX13" fmla="*/ 71054 w 4799095"/>
              <a:gd name="connsiteY13" fmla="*/ 0 h 1943514"/>
              <a:gd name="connsiteX0" fmla="*/ 71054 w 4798479"/>
              <a:gd name="connsiteY0" fmla="*/ 0 h 1943514"/>
              <a:gd name="connsiteX1" fmla="*/ 4453013 w 4798479"/>
              <a:gd name="connsiteY1" fmla="*/ 0 h 1943514"/>
              <a:gd name="connsiteX2" fmla="*/ 4524067 w 4798479"/>
              <a:gd name="connsiteY2" fmla="*/ 71054 h 1943514"/>
              <a:gd name="connsiteX3" fmla="*/ 4522480 w 4798479"/>
              <a:gd name="connsiteY3" fmla="*/ 1547019 h 1943514"/>
              <a:gd name="connsiteX4" fmla="*/ 4481998 w 4798479"/>
              <a:gd name="connsiteY4" fmla="*/ 1606550 h 1943514"/>
              <a:gd name="connsiteX5" fmla="*/ 374342 w 4798479"/>
              <a:gd name="connsiteY5" fmla="*/ 1604261 h 1943514"/>
              <a:gd name="connsiteX6" fmla="*/ 374342 w 4798479"/>
              <a:gd name="connsiteY6" fmla="*/ 1604495 h 1943514"/>
              <a:gd name="connsiteX7" fmla="*/ 372031 w 4798479"/>
              <a:gd name="connsiteY7" fmla="*/ 1604262 h 1943514"/>
              <a:gd name="connsiteX8" fmla="*/ 7555 w 4798479"/>
              <a:gd name="connsiteY8" fmla="*/ 1901319 h 1943514"/>
              <a:gd name="connsiteX9" fmla="*/ 3301 w 4798479"/>
              <a:gd name="connsiteY9" fmla="*/ 1943514 h 1943514"/>
              <a:gd name="connsiteX10" fmla="*/ 0 w 4798479"/>
              <a:gd name="connsiteY10" fmla="*/ 1935545 h 1943514"/>
              <a:gd name="connsiteX11" fmla="*/ 0 w 4798479"/>
              <a:gd name="connsiteY11" fmla="*/ 71054 h 1943514"/>
              <a:gd name="connsiteX12" fmla="*/ 71054 w 4798479"/>
              <a:gd name="connsiteY12" fmla="*/ 0 h 1943514"/>
              <a:gd name="connsiteX0" fmla="*/ 71054 w 4801282"/>
              <a:gd name="connsiteY0" fmla="*/ 0 h 1943514"/>
              <a:gd name="connsiteX1" fmla="*/ 4453013 w 4801282"/>
              <a:gd name="connsiteY1" fmla="*/ 0 h 1943514"/>
              <a:gd name="connsiteX2" fmla="*/ 4524067 w 4801282"/>
              <a:gd name="connsiteY2" fmla="*/ 71054 h 1943514"/>
              <a:gd name="connsiteX3" fmla="*/ 4522480 w 4801282"/>
              <a:gd name="connsiteY3" fmla="*/ 1547019 h 1943514"/>
              <a:gd name="connsiteX4" fmla="*/ 4481998 w 4801282"/>
              <a:gd name="connsiteY4" fmla="*/ 1606550 h 1943514"/>
              <a:gd name="connsiteX5" fmla="*/ 374342 w 4801282"/>
              <a:gd name="connsiteY5" fmla="*/ 1604261 h 1943514"/>
              <a:gd name="connsiteX6" fmla="*/ 374342 w 4801282"/>
              <a:gd name="connsiteY6" fmla="*/ 1604495 h 1943514"/>
              <a:gd name="connsiteX7" fmla="*/ 372031 w 4801282"/>
              <a:gd name="connsiteY7" fmla="*/ 1604262 h 1943514"/>
              <a:gd name="connsiteX8" fmla="*/ 7555 w 4801282"/>
              <a:gd name="connsiteY8" fmla="*/ 1901319 h 1943514"/>
              <a:gd name="connsiteX9" fmla="*/ 3301 w 4801282"/>
              <a:gd name="connsiteY9" fmla="*/ 1943514 h 1943514"/>
              <a:gd name="connsiteX10" fmla="*/ 0 w 4801282"/>
              <a:gd name="connsiteY10" fmla="*/ 1935545 h 1943514"/>
              <a:gd name="connsiteX11" fmla="*/ 0 w 4801282"/>
              <a:gd name="connsiteY11" fmla="*/ 71054 h 1943514"/>
              <a:gd name="connsiteX12" fmla="*/ 71054 w 4801282"/>
              <a:gd name="connsiteY12" fmla="*/ 0 h 1943514"/>
              <a:gd name="connsiteX0" fmla="*/ 71054 w 4527104"/>
              <a:gd name="connsiteY0" fmla="*/ 0 h 1943514"/>
              <a:gd name="connsiteX1" fmla="*/ 4453013 w 4527104"/>
              <a:gd name="connsiteY1" fmla="*/ 0 h 1943514"/>
              <a:gd name="connsiteX2" fmla="*/ 4524067 w 4527104"/>
              <a:gd name="connsiteY2" fmla="*/ 71054 h 1943514"/>
              <a:gd name="connsiteX3" fmla="*/ 4522480 w 4527104"/>
              <a:gd name="connsiteY3" fmla="*/ 1547019 h 1943514"/>
              <a:gd name="connsiteX4" fmla="*/ 4481998 w 4527104"/>
              <a:gd name="connsiteY4" fmla="*/ 1606550 h 1943514"/>
              <a:gd name="connsiteX5" fmla="*/ 374342 w 4527104"/>
              <a:gd name="connsiteY5" fmla="*/ 1604261 h 1943514"/>
              <a:gd name="connsiteX6" fmla="*/ 374342 w 4527104"/>
              <a:gd name="connsiteY6" fmla="*/ 1604495 h 1943514"/>
              <a:gd name="connsiteX7" fmla="*/ 372031 w 4527104"/>
              <a:gd name="connsiteY7" fmla="*/ 1604262 h 1943514"/>
              <a:gd name="connsiteX8" fmla="*/ 7555 w 4527104"/>
              <a:gd name="connsiteY8" fmla="*/ 1901319 h 1943514"/>
              <a:gd name="connsiteX9" fmla="*/ 3301 w 4527104"/>
              <a:gd name="connsiteY9" fmla="*/ 1943514 h 1943514"/>
              <a:gd name="connsiteX10" fmla="*/ 0 w 4527104"/>
              <a:gd name="connsiteY10" fmla="*/ 1935545 h 1943514"/>
              <a:gd name="connsiteX11" fmla="*/ 0 w 4527104"/>
              <a:gd name="connsiteY11" fmla="*/ 71054 h 1943514"/>
              <a:gd name="connsiteX12" fmla="*/ 71054 w 4527104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81998 w 4524067"/>
              <a:gd name="connsiteY4" fmla="*/ 1606550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81998 w 4524067"/>
              <a:gd name="connsiteY4" fmla="*/ 1606550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81998 w 4524067"/>
              <a:gd name="connsiteY4" fmla="*/ 1606550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16062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16062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16062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24067" h="1943514">
                <a:moveTo>
                  <a:pt x="71054" y="0"/>
                </a:moveTo>
                <a:lnTo>
                  <a:pt x="4453013" y="0"/>
                </a:lnTo>
                <a:cubicBezTo>
                  <a:pt x="4492255" y="0"/>
                  <a:pt x="4524067" y="31812"/>
                  <a:pt x="4524067" y="71054"/>
                </a:cubicBezTo>
                <a:cubicBezTo>
                  <a:pt x="4523538" y="552723"/>
                  <a:pt x="4522346" y="1479221"/>
                  <a:pt x="4522480" y="1516062"/>
                </a:cubicBezTo>
                <a:cubicBezTo>
                  <a:pt x="4522614" y="1552903"/>
                  <a:pt x="4525654" y="1606535"/>
                  <a:pt x="4458185" y="1608931"/>
                </a:cubicBezTo>
                <a:cubicBezTo>
                  <a:pt x="4390716" y="1611327"/>
                  <a:pt x="1735623" y="1605818"/>
                  <a:pt x="374342" y="1604261"/>
                </a:cubicBezTo>
                <a:lnTo>
                  <a:pt x="374342" y="1604495"/>
                </a:lnTo>
                <a:lnTo>
                  <a:pt x="372031" y="1604262"/>
                </a:lnTo>
                <a:cubicBezTo>
                  <a:pt x="192246" y="1604262"/>
                  <a:pt x="42246" y="1731789"/>
                  <a:pt x="7555" y="1901319"/>
                </a:cubicBezTo>
                <a:lnTo>
                  <a:pt x="3301" y="1943514"/>
                </a:lnTo>
                <a:lnTo>
                  <a:pt x="0" y="1935545"/>
                </a:lnTo>
                <a:lnTo>
                  <a:pt x="0" y="71054"/>
                </a:lnTo>
                <a:cubicBezTo>
                  <a:pt x="0" y="31812"/>
                  <a:pt x="31812" y="0"/>
                  <a:pt x="71054" y="0"/>
                </a:cubicBezTo>
                <a:close/>
              </a:path>
            </a:pathLst>
          </a:custGeom>
          <a:solidFill>
            <a:schemeClr val="bg2">
              <a:alpha val="85000"/>
            </a:schemeClr>
          </a:solidFill>
        </p:spPr>
        <p:txBody>
          <a:bodyPr wrap="square" lIns="360000" tIns="144000" rIns="360000" bIns="180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2400" b="0">
                <a:solidFill>
                  <a:schemeClr val="bg1"/>
                </a:solidFill>
              </a:defRPr>
            </a:lvl5pPr>
            <a:lvl9pPr>
              <a:defRPr sz="36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/>
              <a:t>Klik om tekst in te 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5843EA3-8D9E-4442-9E97-1352961F62DC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1112838" y="6047906"/>
            <a:ext cx="4151353" cy="205228"/>
          </a:xfrm>
        </p:spPr>
        <p:txBody>
          <a:bodyPr/>
          <a:lstStyle>
            <a:lvl1pPr marL="0" indent="0">
              <a:buFontTx/>
              <a:buNone/>
              <a:defRPr sz="1200" b="0">
                <a:solidFill>
                  <a:schemeClr val="tx2"/>
                </a:solidFill>
              </a:defRPr>
            </a:lvl1pPr>
          </a:lstStyle>
          <a:p>
            <a:r>
              <a:rPr lang="nl-NL"/>
              <a:t>Naam   l   Afdeling   l   Datum</a:t>
            </a:r>
          </a:p>
          <a:p>
            <a:endParaRPr lang="nl-NL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79B8A86C-D6F7-40A9-89EA-CFD4ACAC3BD6}"/>
              </a:ext>
            </a:extLst>
          </p:cNvPr>
          <p:cNvGrpSpPr/>
          <p:nvPr userDrawn="1"/>
        </p:nvGrpSpPr>
        <p:grpSpPr>
          <a:xfrm>
            <a:off x="12391601" y="-35635"/>
            <a:ext cx="3617468" cy="6855225"/>
            <a:chOff x="12391601" y="-35635"/>
            <a:chExt cx="3617468" cy="6855225"/>
          </a:xfrm>
        </p:grpSpPr>
        <p:sp>
          <p:nvSpPr>
            <p:cNvPr id="46" name="Rechthoek 45">
              <a:extLst>
                <a:ext uri="{FF2B5EF4-FFF2-40B4-BE49-F238E27FC236}">
                  <a16:creationId xmlns:a16="http://schemas.microsoft.com/office/drawing/2014/main" id="{DEA27E1C-D9A6-4B90-8A80-4671E58A201F}"/>
                </a:ext>
              </a:extLst>
            </p:cNvPr>
            <p:cNvSpPr/>
            <p:nvPr userDrawn="1"/>
          </p:nvSpPr>
          <p:spPr>
            <a:xfrm>
              <a:off x="12391601" y="-35635"/>
              <a:ext cx="3468814" cy="23479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FCB88170-0EED-4E86-9437-47023B08C1DC}"/>
                </a:ext>
              </a:extLst>
            </p:cNvPr>
            <p:cNvGrpSpPr/>
            <p:nvPr userDrawn="1"/>
          </p:nvGrpSpPr>
          <p:grpSpPr>
            <a:xfrm>
              <a:off x="12391601" y="241635"/>
              <a:ext cx="3617468" cy="1668162"/>
              <a:chOff x="12391601" y="241635"/>
              <a:chExt cx="3617468" cy="1668162"/>
            </a:xfrm>
          </p:grpSpPr>
          <p:cxnSp>
            <p:nvCxnSpPr>
              <p:cNvPr id="48" name="Rechte verbindingslijn 47">
                <a:extLst>
                  <a:ext uri="{FF2B5EF4-FFF2-40B4-BE49-F238E27FC236}">
                    <a16:creationId xmlns:a16="http://schemas.microsoft.com/office/drawing/2014/main" id="{7C8C8D3C-5844-4239-AA65-BF3AEE5EA57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397261" y="241635"/>
                <a:ext cx="3600000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sp>
            <p:nvSpPr>
              <p:cNvPr id="55" name="Ovaal 54">
                <a:extLst>
                  <a:ext uri="{FF2B5EF4-FFF2-40B4-BE49-F238E27FC236}">
                    <a16:creationId xmlns:a16="http://schemas.microsoft.com/office/drawing/2014/main" id="{DF83F404-BBBA-47D2-9082-856826C9D794}"/>
                  </a:ext>
                </a:extLst>
              </p:cNvPr>
              <p:cNvSpPr/>
              <p:nvPr userDrawn="1"/>
            </p:nvSpPr>
            <p:spPr>
              <a:xfrm>
                <a:off x="12391601" y="354071"/>
                <a:ext cx="260914" cy="259683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1</a:t>
                </a:r>
              </a:p>
            </p:txBody>
          </p:sp>
          <p:sp>
            <p:nvSpPr>
              <p:cNvPr id="56" name="Rechthoek 55">
                <a:extLst>
                  <a:ext uri="{FF2B5EF4-FFF2-40B4-BE49-F238E27FC236}">
                    <a16:creationId xmlns:a16="http://schemas.microsoft.com/office/drawing/2014/main" id="{A91BE3D7-1799-4334-93C2-5612154247B4}"/>
                  </a:ext>
                </a:extLst>
              </p:cNvPr>
              <p:cNvSpPr/>
              <p:nvPr userDrawn="1"/>
            </p:nvSpPr>
            <p:spPr>
              <a:xfrm>
                <a:off x="12757282" y="420133"/>
                <a:ext cx="3251787" cy="141026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Open eerst het selectievenster.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de tab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´Start´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 klik op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´Selecteren´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 en vervolgens op 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´Selectievenster´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. 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Selecteer de netwerkwolk en bekijk in het selectievenster welke laag dit is. 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(PowerPoint highlight de geselecteerde laag) </a:t>
                </a:r>
                <a:b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         </a:t>
                </a:r>
                <a:b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         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Klik vervolgens op het oog-icoontje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         achter de laag om deze tijdelijk uit te zetten.</a:t>
                </a:r>
                <a:endPara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grpSp>
            <p:nvGrpSpPr>
              <p:cNvPr id="58" name="Groep 57">
                <a:extLst>
                  <a:ext uri="{FF2B5EF4-FFF2-40B4-BE49-F238E27FC236}">
                    <a16:creationId xmlns:a16="http://schemas.microsoft.com/office/drawing/2014/main" id="{8B27E3A5-843B-4067-A9CE-BC4709846780}"/>
                  </a:ext>
                </a:extLst>
              </p:cNvPr>
              <p:cNvGrpSpPr/>
              <p:nvPr userDrawn="1"/>
            </p:nvGrpSpPr>
            <p:grpSpPr>
              <a:xfrm>
                <a:off x="12773230" y="1624827"/>
                <a:ext cx="299393" cy="284970"/>
                <a:chOff x="7542034" y="2022159"/>
                <a:chExt cx="1015112" cy="966198"/>
              </a:xfrm>
            </p:grpSpPr>
            <p:grpSp>
              <p:nvGrpSpPr>
                <p:cNvPr id="119" name="Groep 118">
                  <a:extLst>
                    <a:ext uri="{FF2B5EF4-FFF2-40B4-BE49-F238E27FC236}">
                      <a16:creationId xmlns:a16="http://schemas.microsoft.com/office/drawing/2014/main" id="{D5509482-8AF2-45D8-B3A6-4B766E1DD210}"/>
                    </a:ext>
                  </a:extLst>
                </p:cNvPr>
                <p:cNvGrpSpPr/>
                <p:nvPr userDrawn="1"/>
              </p:nvGrpSpPr>
              <p:grpSpPr>
                <a:xfrm>
                  <a:off x="7542034" y="2022159"/>
                  <a:ext cx="1015112" cy="690272"/>
                  <a:chOff x="7542034" y="2022159"/>
                  <a:chExt cx="1015112" cy="690272"/>
                </a:xfrm>
              </p:grpSpPr>
              <p:sp>
                <p:nvSpPr>
                  <p:cNvPr id="122" name="Rechthoek 121">
                    <a:extLst>
                      <a:ext uri="{FF2B5EF4-FFF2-40B4-BE49-F238E27FC236}">
                        <a16:creationId xmlns:a16="http://schemas.microsoft.com/office/drawing/2014/main" id="{4BB91B61-FC02-42A4-8065-99CDA902C7E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7542034" y="2043689"/>
                    <a:ext cx="972767" cy="668742"/>
                  </a:xfrm>
                  <a:prstGeom prst="rect">
                    <a:avLst/>
                  </a:prstGeom>
                  <a:solidFill>
                    <a:srgbClr val="EAEAEA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3" name="Rechthoek 122">
                    <a:extLst>
                      <a:ext uri="{FF2B5EF4-FFF2-40B4-BE49-F238E27FC236}">
                        <a16:creationId xmlns:a16="http://schemas.microsoft.com/office/drawing/2014/main" id="{4BE7A660-1673-4A09-BD1A-68FA3FCE203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8509014" y="2022159"/>
                    <a:ext cx="48132" cy="668742"/>
                  </a:xfrm>
                  <a:prstGeom prst="rect">
                    <a:avLst/>
                  </a:prstGeom>
                  <a:solidFill>
                    <a:srgbClr val="A3A3A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20" name="Boog 119">
                  <a:extLst>
                    <a:ext uri="{FF2B5EF4-FFF2-40B4-BE49-F238E27FC236}">
                      <a16:creationId xmlns:a16="http://schemas.microsoft.com/office/drawing/2014/main" id="{61F7DF53-F11C-41F0-BC8B-E7F933CB3B3A}"/>
                    </a:ext>
                  </a:extLst>
                </p:cNvPr>
                <p:cNvSpPr/>
                <p:nvPr userDrawn="1"/>
              </p:nvSpPr>
              <p:spPr>
                <a:xfrm rot="16200000">
                  <a:off x="7636338" y="2186105"/>
                  <a:ext cx="767719" cy="836785"/>
                </a:xfrm>
                <a:prstGeom prst="arc">
                  <a:avLst>
                    <a:gd name="adj1" fmla="val 18016347"/>
                    <a:gd name="adj2" fmla="val 3442896"/>
                  </a:avLst>
                </a:prstGeom>
                <a:noFill/>
                <a:ln w="28575" cap="rnd" cmpd="sng" algn="ctr">
                  <a:solidFill>
                    <a:srgbClr val="5C5C5C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  <p:sp>
              <p:nvSpPr>
                <p:cNvPr id="121" name="Ovaal 120">
                  <a:extLst>
                    <a:ext uri="{FF2B5EF4-FFF2-40B4-BE49-F238E27FC236}">
                      <a16:creationId xmlns:a16="http://schemas.microsoft.com/office/drawing/2014/main" id="{495C4472-BBCC-4532-9CA5-E4DDD0871AA0}"/>
                    </a:ext>
                  </a:extLst>
                </p:cNvPr>
                <p:cNvSpPr/>
                <p:nvPr userDrawn="1"/>
              </p:nvSpPr>
              <p:spPr>
                <a:xfrm>
                  <a:off x="7932003" y="2329618"/>
                  <a:ext cx="176387" cy="176382"/>
                </a:xfrm>
                <a:prstGeom prst="ellipse">
                  <a:avLst/>
                </a:prstGeom>
                <a:solidFill>
                  <a:srgbClr val="5C5C5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209" name="Meer informatie">
              <a:extLst>
                <a:ext uri="{FF2B5EF4-FFF2-40B4-BE49-F238E27FC236}">
                  <a16:creationId xmlns:a16="http://schemas.microsoft.com/office/drawing/2014/main" id="{D35736F3-20B4-4733-AE30-7FB1E8DABEA5}"/>
                </a:ext>
              </a:extLst>
            </p:cNvPr>
            <p:cNvGrpSpPr/>
            <p:nvPr userDrawn="1"/>
          </p:nvGrpSpPr>
          <p:grpSpPr>
            <a:xfrm>
              <a:off x="12396764" y="6036317"/>
              <a:ext cx="3600499" cy="783273"/>
              <a:chOff x="-3741486" y="3386444"/>
              <a:chExt cx="3600499" cy="783273"/>
            </a:xfrm>
          </p:grpSpPr>
          <p:sp>
            <p:nvSpPr>
              <p:cNvPr id="255" name="Freeform 101">
                <a:extLst>
                  <a:ext uri="{FF2B5EF4-FFF2-40B4-BE49-F238E27FC236}">
                    <a16:creationId xmlns:a16="http://schemas.microsoft.com/office/drawing/2014/main" id="{2AD8D760-9F00-4C1A-A5D1-9B95E71CFD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256" name="Rechthoek 255">
                <a:extLst>
                  <a:ext uri="{FF2B5EF4-FFF2-40B4-BE49-F238E27FC236}">
                    <a16:creationId xmlns:a16="http://schemas.microsoft.com/office/drawing/2014/main" id="{B994F100-F741-4975-ADB9-1B4A3B6A1573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257" name="Rechte verbindingslijn 256">
                <a:extLst>
                  <a:ext uri="{FF2B5EF4-FFF2-40B4-BE49-F238E27FC236}">
                    <a16:creationId xmlns:a16="http://schemas.microsoft.com/office/drawing/2014/main" id="{E5DD7170-41D4-41DD-97E1-689CEB155DC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600000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211" name="Ovaal 210">
              <a:extLst>
                <a:ext uri="{FF2B5EF4-FFF2-40B4-BE49-F238E27FC236}">
                  <a16:creationId xmlns:a16="http://schemas.microsoft.com/office/drawing/2014/main" id="{046646EE-8BDB-49D2-AD72-7BBD1EC1CFF8}"/>
                </a:ext>
              </a:extLst>
            </p:cNvPr>
            <p:cNvSpPr/>
            <p:nvPr userDrawn="1"/>
          </p:nvSpPr>
          <p:spPr>
            <a:xfrm>
              <a:off x="12391601" y="203316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cxnSp>
          <p:nvCxnSpPr>
            <p:cNvPr id="212" name="Rechte verbindingslijn 211">
              <a:extLst>
                <a:ext uri="{FF2B5EF4-FFF2-40B4-BE49-F238E27FC236}">
                  <a16:creationId xmlns:a16="http://schemas.microsoft.com/office/drawing/2014/main" id="{F489E8D7-CD43-4AD2-8108-95715E6ABC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956967"/>
              <a:ext cx="3600000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213" name="Rechte verbindingslijn 212">
              <a:extLst>
                <a:ext uri="{FF2B5EF4-FFF2-40B4-BE49-F238E27FC236}">
                  <a16:creationId xmlns:a16="http://schemas.microsoft.com/office/drawing/2014/main" id="{E7E12468-AB4D-4ED7-B21D-78098813419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3168410"/>
              <a:ext cx="3600000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14" name="Rechthoek 213">
              <a:extLst>
                <a:ext uri="{FF2B5EF4-FFF2-40B4-BE49-F238E27FC236}">
                  <a16:creationId xmlns:a16="http://schemas.microsoft.com/office/drawing/2014/main" id="{FE41AF1B-B694-44A9-AFAF-1CAD03433E0F}"/>
                </a:ext>
              </a:extLst>
            </p:cNvPr>
            <p:cNvSpPr/>
            <p:nvPr userDrawn="1"/>
          </p:nvSpPr>
          <p:spPr>
            <a:xfrm>
              <a:off x="12757281" y="2023029"/>
              <a:ext cx="3251787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om een nieuwe afbeelding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215" name="Rechte verbindingslijn 214">
              <a:extLst>
                <a:ext uri="{FF2B5EF4-FFF2-40B4-BE49-F238E27FC236}">
                  <a16:creationId xmlns:a16="http://schemas.microsoft.com/office/drawing/2014/main" id="{59561620-3A70-4036-A16E-CC5D325876C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5918434"/>
              <a:ext cx="3600000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16" name="Ovaal 215">
              <a:extLst>
                <a:ext uri="{FF2B5EF4-FFF2-40B4-BE49-F238E27FC236}">
                  <a16:creationId xmlns:a16="http://schemas.microsoft.com/office/drawing/2014/main" id="{E3D1497A-BCA8-4AA9-A95E-A51CB481D7DC}"/>
                </a:ext>
              </a:extLst>
            </p:cNvPr>
            <p:cNvSpPr/>
            <p:nvPr userDrawn="1"/>
          </p:nvSpPr>
          <p:spPr>
            <a:xfrm>
              <a:off x="12391601" y="329687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217" name="Rechthoek 216">
              <a:extLst>
                <a:ext uri="{FF2B5EF4-FFF2-40B4-BE49-F238E27FC236}">
                  <a16:creationId xmlns:a16="http://schemas.microsoft.com/office/drawing/2014/main" id="{50497EFF-FCE1-4AD2-A237-C9767DBF2AC7}"/>
                </a:ext>
              </a:extLst>
            </p:cNvPr>
            <p:cNvSpPr/>
            <p:nvPr userDrawn="1"/>
          </p:nvSpPr>
          <p:spPr>
            <a:xfrm>
              <a:off x="12757282" y="3362938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218" name="Groep 217">
              <a:extLst>
                <a:ext uri="{FF2B5EF4-FFF2-40B4-BE49-F238E27FC236}">
                  <a16:creationId xmlns:a16="http://schemas.microsoft.com/office/drawing/2014/main" id="{128B55AF-DB3B-41B1-9356-146D7560EB97}"/>
                </a:ext>
              </a:extLst>
            </p:cNvPr>
            <p:cNvGrpSpPr/>
            <p:nvPr userDrawn="1"/>
          </p:nvGrpSpPr>
          <p:grpSpPr>
            <a:xfrm>
              <a:off x="12757282" y="3775027"/>
              <a:ext cx="825500" cy="209550"/>
              <a:chOff x="13504624" y="2482850"/>
              <a:chExt cx="825500" cy="209550"/>
            </a:xfrm>
          </p:grpSpPr>
          <p:sp>
            <p:nvSpPr>
              <p:cNvPr id="252" name="Rechthoek 251">
                <a:extLst>
                  <a:ext uri="{FF2B5EF4-FFF2-40B4-BE49-F238E27FC236}">
                    <a16:creationId xmlns:a16="http://schemas.microsoft.com/office/drawing/2014/main" id="{B706CE8A-091C-43E1-9BAE-5DCC2A5630B7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253" name="Rechte verbindingslijn 252">
                <a:extLst>
                  <a:ext uri="{FF2B5EF4-FFF2-40B4-BE49-F238E27FC236}">
                    <a16:creationId xmlns:a16="http://schemas.microsoft.com/office/drawing/2014/main" id="{AC7923D8-F5D6-4386-93B2-97469F5AD52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54" name="Gelijkbenige driehoek 253">
                <a:extLst>
                  <a:ext uri="{FF2B5EF4-FFF2-40B4-BE49-F238E27FC236}">
                    <a16:creationId xmlns:a16="http://schemas.microsoft.com/office/drawing/2014/main" id="{347F372E-0700-4304-8D50-2CDD0B71C0FB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9" name="Groep 218">
              <a:extLst>
                <a:ext uri="{FF2B5EF4-FFF2-40B4-BE49-F238E27FC236}">
                  <a16:creationId xmlns:a16="http://schemas.microsoft.com/office/drawing/2014/main" id="{E6219F9E-D1EA-405D-A134-69A40DEEDCF9}"/>
                </a:ext>
              </a:extLst>
            </p:cNvPr>
            <p:cNvGrpSpPr/>
            <p:nvPr userDrawn="1"/>
          </p:nvGrpSpPr>
          <p:grpSpPr>
            <a:xfrm>
              <a:off x="12757282" y="2806349"/>
              <a:ext cx="294789" cy="318837"/>
              <a:chOff x="14466489" y="1001519"/>
              <a:chExt cx="290627" cy="314336"/>
            </a:xfrm>
          </p:grpSpPr>
          <p:sp>
            <p:nvSpPr>
              <p:cNvPr id="246" name="Rechthoek 245">
                <a:extLst>
                  <a:ext uri="{FF2B5EF4-FFF2-40B4-BE49-F238E27FC236}">
                    <a16:creationId xmlns:a16="http://schemas.microsoft.com/office/drawing/2014/main" id="{7BA0AFFA-BB09-4A96-A030-334E070DBCB2}"/>
                  </a:ext>
                </a:extLst>
              </p:cNvPr>
              <p:cNvSpPr/>
              <p:nvPr userDrawn="1"/>
            </p:nvSpPr>
            <p:spPr>
              <a:xfrm>
                <a:off x="14466489" y="1001519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7" name="Ovaal 246">
                <a:extLst>
                  <a:ext uri="{FF2B5EF4-FFF2-40B4-BE49-F238E27FC236}">
                    <a16:creationId xmlns:a16="http://schemas.microsoft.com/office/drawing/2014/main" id="{EBDE3D0A-495A-46F0-9372-AFD0828B593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8" name="Vrije vorm: vorm 247">
                <a:extLst>
                  <a:ext uri="{FF2B5EF4-FFF2-40B4-BE49-F238E27FC236}">
                    <a16:creationId xmlns:a16="http://schemas.microsoft.com/office/drawing/2014/main" id="{C1E387BB-D6C9-4360-A9CB-14E142EE7506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9" name="Rechthoek: afgeronde hoeken 248">
                <a:extLst>
                  <a:ext uri="{FF2B5EF4-FFF2-40B4-BE49-F238E27FC236}">
                    <a16:creationId xmlns:a16="http://schemas.microsoft.com/office/drawing/2014/main" id="{605ADD33-8C54-4D29-B23C-FE1FBFD3C217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50" name="Rechte verbindingslijn 249">
                <a:extLst>
                  <a:ext uri="{FF2B5EF4-FFF2-40B4-BE49-F238E27FC236}">
                    <a16:creationId xmlns:a16="http://schemas.microsoft.com/office/drawing/2014/main" id="{6AF6ECB9-0E7B-4E4B-A13C-41EA21C6997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51" name="Rechte verbindingslijn 250">
                <a:extLst>
                  <a:ext uri="{FF2B5EF4-FFF2-40B4-BE49-F238E27FC236}">
                    <a16:creationId xmlns:a16="http://schemas.microsoft.com/office/drawing/2014/main" id="{F0A24998-0971-4E64-BF60-3E84C6F595AD}"/>
                  </a:ext>
                </a:extLst>
              </p:cNvPr>
              <p:cNvCxnSpPr>
                <a:cxnSpLocks/>
                <a:stCxn id="24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20" name="Ovaal 219">
              <a:extLst>
                <a:ext uri="{FF2B5EF4-FFF2-40B4-BE49-F238E27FC236}">
                  <a16:creationId xmlns:a16="http://schemas.microsoft.com/office/drawing/2014/main" id="{E8D1DFBF-EC81-47F3-93A2-6FCACD7430CA}"/>
                </a:ext>
              </a:extLst>
            </p:cNvPr>
            <p:cNvSpPr/>
            <p:nvPr userDrawn="1"/>
          </p:nvSpPr>
          <p:spPr>
            <a:xfrm>
              <a:off x="12391601" y="420842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221" name="Rechthoek 220">
              <a:extLst>
                <a:ext uri="{FF2B5EF4-FFF2-40B4-BE49-F238E27FC236}">
                  <a16:creationId xmlns:a16="http://schemas.microsoft.com/office/drawing/2014/main" id="{82863B15-100E-4E90-B3F3-1BE66BF2ACE6}"/>
                </a:ext>
              </a:extLst>
            </p:cNvPr>
            <p:cNvSpPr/>
            <p:nvPr userDrawn="1"/>
          </p:nvSpPr>
          <p:spPr>
            <a:xfrm>
              <a:off x="12757283" y="4274492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222" name="Rechte verbindingslijn 221">
              <a:extLst>
                <a:ext uri="{FF2B5EF4-FFF2-40B4-BE49-F238E27FC236}">
                  <a16:creationId xmlns:a16="http://schemas.microsoft.com/office/drawing/2014/main" id="{FD76EEDF-37C8-4839-AFC3-83C5447AFEA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090266"/>
              <a:ext cx="3600000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23" name="Rechthoek 222">
              <a:extLst>
                <a:ext uri="{FF2B5EF4-FFF2-40B4-BE49-F238E27FC236}">
                  <a16:creationId xmlns:a16="http://schemas.microsoft.com/office/drawing/2014/main" id="{6EA2D284-5C3A-4A36-9986-8DB028EAA549}"/>
                </a:ext>
              </a:extLst>
            </p:cNvPr>
            <p:cNvSpPr/>
            <p:nvPr userDrawn="1"/>
          </p:nvSpPr>
          <p:spPr>
            <a:xfrm>
              <a:off x="12654153" y="4829387"/>
              <a:ext cx="1624926" cy="805220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224" name="Groep 223">
              <a:extLst>
                <a:ext uri="{FF2B5EF4-FFF2-40B4-BE49-F238E27FC236}">
                  <a16:creationId xmlns:a16="http://schemas.microsoft.com/office/drawing/2014/main" id="{DDAD18EA-9417-4299-A786-B8678AA78AA3}"/>
                </a:ext>
              </a:extLst>
            </p:cNvPr>
            <p:cNvGrpSpPr/>
            <p:nvPr userDrawn="1"/>
          </p:nvGrpSpPr>
          <p:grpSpPr>
            <a:xfrm>
              <a:off x="13614067" y="5125661"/>
              <a:ext cx="1195438" cy="678267"/>
              <a:chOff x="12757284" y="3224292"/>
              <a:chExt cx="1195438" cy="678267"/>
            </a:xfrm>
          </p:grpSpPr>
          <p:sp>
            <p:nvSpPr>
              <p:cNvPr id="225" name="Rechthoek 224">
                <a:extLst>
                  <a:ext uri="{FF2B5EF4-FFF2-40B4-BE49-F238E27FC236}">
                    <a16:creationId xmlns:a16="http://schemas.microsoft.com/office/drawing/2014/main" id="{F5B1E977-8E7D-40FD-9CCF-2978FE5C19BA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6" name="Rechthoek 225">
                <a:extLst>
                  <a:ext uri="{FF2B5EF4-FFF2-40B4-BE49-F238E27FC236}">
                    <a16:creationId xmlns:a16="http://schemas.microsoft.com/office/drawing/2014/main" id="{31BADEB8-1C41-4F89-BE57-EC58517A49A6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27" name="Groep 226">
                <a:extLst>
                  <a:ext uri="{FF2B5EF4-FFF2-40B4-BE49-F238E27FC236}">
                    <a16:creationId xmlns:a16="http://schemas.microsoft.com/office/drawing/2014/main" id="{FFFEE67E-DAA1-473E-9E65-8EC36D145B9C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40" name="Rechthoek: afgeronde hoeken 239">
                  <a:extLst>
                    <a:ext uri="{FF2B5EF4-FFF2-40B4-BE49-F238E27FC236}">
                      <a16:creationId xmlns:a16="http://schemas.microsoft.com/office/drawing/2014/main" id="{72AE85B2-B1FA-4436-96EC-23925E8B12D3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1" name="Rechthoek 240">
                  <a:extLst>
                    <a:ext uri="{FF2B5EF4-FFF2-40B4-BE49-F238E27FC236}">
                      <a16:creationId xmlns:a16="http://schemas.microsoft.com/office/drawing/2014/main" id="{47E95087-B69D-4561-AEBC-979944915405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2" name="Rechthoek 241">
                  <a:extLst>
                    <a:ext uri="{FF2B5EF4-FFF2-40B4-BE49-F238E27FC236}">
                      <a16:creationId xmlns:a16="http://schemas.microsoft.com/office/drawing/2014/main" id="{E4EBFAAD-2E83-4115-843B-C0CE41EBEA52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3" name="Rechthoek 242">
                  <a:extLst>
                    <a:ext uri="{FF2B5EF4-FFF2-40B4-BE49-F238E27FC236}">
                      <a16:creationId xmlns:a16="http://schemas.microsoft.com/office/drawing/2014/main" id="{175ABCB2-91EB-44F0-ABCA-1BFA57C802CC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4" name="Rechthoek 243">
                  <a:extLst>
                    <a:ext uri="{FF2B5EF4-FFF2-40B4-BE49-F238E27FC236}">
                      <a16:creationId xmlns:a16="http://schemas.microsoft.com/office/drawing/2014/main" id="{CBF61752-33AF-46FC-B7AD-FD105C81755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5" name="Rechthoek 244">
                  <a:extLst>
                    <a:ext uri="{FF2B5EF4-FFF2-40B4-BE49-F238E27FC236}">
                      <a16:creationId xmlns:a16="http://schemas.microsoft.com/office/drawing/2014/main" id="{5981F871-0CBD-4679-BA77-0380A4518E0F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28" name="Groep 227">
                <a:extLst>
                  <a:ext uri="{FF2B5EF4-FFF2-40B4-BE49-F238E27FC236}">
                    <a16:creationId xmlns:a16="http://schemas.microsoft.com/office/drawing/2014/main" id="{CAD3DDA2-6A0F-42C1-8281-A8B7BFEE7BEF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32" name="Groep 231">
                  <a:extLst>
                    <a:ext uri="{FF2B5EF4-FFF2-40B4-BE49-F238E27FC236}">
                      <a16:creationId xmlns:a16="http://schemas.microsoft.com/office/drawing/2014/main" id="{8E72834B-DBED-4D76-9884-6EF7D115CD40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34" name="Rechthoek: afgeronde hoeken 233">
                    <a:extLst>
                      <a:ext uri="{FF2B5EF4-FFF2-40B4-BE49-F238E27FC236}">
                        <a16:creationId xmlns:a16="http://schemas.microsoft.com/office/drawing/2014/main" id="{854FA5EF-3632-40A6-9E96-076F413BE00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35" name="Rechthoek 234">
                    <a:extLst>
                      <a:ext uri="{FF2B5EF4-FFF2-40B4-BE49-F238E27FC236}">
                        <a16:creationId xmlns:a16="http://schemas.microsoft.com/office/drawing/2014/main" id="{964D4496-539D-434F-AF5B-ADF9A023351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36" name="Rechthoek 235">
                    <a:extLst>
                      <a:ext uri="{FF2B5EF4-FFF2-40B4-BE49-F238E27FC236}">
                        <a16:creationId xmlns:a16="http://schemas.microsoft.com/office/drawing/2014/main" id="{F52D3F61-9A8C-4CA2-809A-656512F2775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37" name="Rechthoek 236">
                    <a:extLst>
                      <a:ext uri="{FF2B5EF4-FFF2-40B4-BE49-F238E27FC236}">
                        <a16:creationId xmlns:a16="http://schemas.microsoft.com/office/drawing/2014/main" id="{A6DC7B66-D328-4D8B-A4CD-3EBA28EEAE5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38" name="Rechthoek 237">
                    <a:extLst>
                      <a:ext uri="{FF2B5EF4-FFF2-40B4-BE49-F238E27FC236}">
                        <a16:creationId xmlns:a16="http://schemas.microsoft.com/office/drawing/2014/main" id="{5D3A81C3-FEBA-4CA0-A0FC-7E1AC574501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39" name="Rechthoek 238">
                    <a:extLst>
                      <a:ext uri="{FF2B5EF4-FFF2-40B4-BE49-F238E27FC236}">
                        <a16:creationId xmlns:a16="http://schemas.microsoft.com/office/drawing/2014/main" id="{6DCA5638-50D6-4B1B-8C55-0EA4366DC33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33" name="Boog 232">
                  <a:extLst>
                    <a:ext uri="{FF2B5EF4-FFF2-40B4-BE49-F238E27FC236}">
                      <a16:creationId xmlns:a16="http://schemas.microsoft.com/office/drawing/2014/main" id="{36F9B4F4-8F6E-4F9E-BC0F-CFB9E5787455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229" name="Tekstvak 228">
                <a:extLst>
                  <a:ext uri="{FF2B5EF4-FFF2-40B4-BE49-F238E27FC236}">
                    <a16:creationId xmlns:a16="http://schemas.microsoft.com/office/drawing/2014/main" id="{0C0B201D-51AB-4D23-9042-3AB01E876887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230" name="Tekstvak 229">
                <a:extLst>
                  <a:ext uri="{FF2B5EF4-FFF2-40B4-BE49-F238E27FC236}">
                    <a16:creationId xmlns:a16="http://schemas.microsoft.com/office/drawing/2014/main" id="{6C879C6C-848F-4FD6-A11E-0F8EE6CA67D5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231" name="Picture 3">
                <a:extLst>
                  <a:ext uri="{FF2B5EF4-FFF2-40B4-BE49-F238E27FC236}">
                    <a16:creationId xmlns:a16="http://schemas.microsoft.com/office/drawing/2014/main" id="{13347502-2F8D-4A24-8656-9B3573AB8964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94" name="Instructie">
            <a:extLst>
              <a:ext uri="{FF2B5EF4-FFF2-40B4-BE49-F238E27FC236}">
                <a16:creationId xmlns:a16="http://schemas.microsoft.com/office/drawing/2014/main" id="{14CA3848-BE43-4020-B86D-05EA71058B48}"/>
              </a:ext>
            </a:extLst>
          </p:cNvPr>
          <p:cNvGrpSpPr/>
          <p:nvPr userDrawn="1"/>
        </p:nvGrpSpPr>
        <p:grpSpPr>
          <a:xfrm>
            <a:off x="-3352957" y="2489200"/>
            <a:ext cx="3182755" cy="2660264"/>
            <a:chOff x="-3426088" y="4512342"/>
            <a:chExt cx="3182755" cy="2660264"/>
          </a:xfrm>
        </p:grpSpPr>
        <p:sp>
          <p:nvSpPr>
            <p:cNvPr id="95" name="Rechthoek 127">
              <a:extLst>
                <a:ext uri="{FF2B5EF4-FFF2-40B4-BE49-F238E27FC236}">
                  <a16:creationId xmlns:a16="http://schemas.microsoft.com/office/drawing/2014/main" id="{4279C20D-829E-423F-8499-A6385B2E49AE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96" name="Rechte verbindingslijn 128">
              <a:extLst>
                <a:ext uri="{FF2B5EF4-FFF2-40B4-BE49-F238E27FC236}">
                  <a16:creationId xmlns:a16="http://schemas.microsoft.com/office/drawing/2014/main" id="{51111279-137B-46DE-9ECD-343D45C3E15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97" name="Rechthoek 130">
              <a:extLst>
                <a:ext uri="{FF2B5EF4-FFF2-40B4-BE49-F238E27FC236}">
                  <a16:creationId xmlns:a16="http://schemas.microsoft.com/office/drawing/2014/main" id="{E7FCE7BD-78A5-4814-83D7-478A506813C4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98" name="Rechthoek 133">
              <a:extLst>
                <a:ext uri="{FF2B5EF4-FFF2-40B4-BE49-F238E27FC236}">
                  <a16:creationId xmlns:a16="http://schemas.microsoft.com/office/drawing/2014/main" id="{D0D214C4-790E-4593-8B35-91F20D6F06AF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99" name="Rechthoek 136">
              <a:extLst>
                <a:ext uri="{FF2B5EF4-FFF2-40B4-BE49-F238E27FC236}">
                  <a16:creationId xmlns:a16="http://schemas.microsoft.com/office/drawing/2014/main" id="{9EC0B7F9-1033-4BD1-8CC1-90BF61EA9A92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00" name="Rechthoek 139">
              <a:extLst>
                <a:ext uri="{FF2B5EF4-FFF2-40B4-BE49-F238E27FC236}">
                  <a16:creationId xmlns:a16="http://schemas.microsoft.com/office/drawing/2014/main" id="{3197B3B6-CEF7-45C7-9A0B-38449A205632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101" name="Rechte verbindingslijn 140">
              <a:extLst>
                <a:ext uri="{FF2B5EF4-FFF2-40B4-BE49-F238E27FC236}">
                  <a16:creationId xmlns:a16="http://schemas.microsoft.com/office/drawing/2014/main" id="{C911901A-E702-4600-805D-C0022764483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60713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42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Inhou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7FC8C1DB-5A16-4DC5-BE9E-D1DB67A9F5BF}"/>
              </a:ext>
            </a:extLst>
          </p:cNvPr>
          <p:cNvSpPr/>
          <p:nvPr userDrawn="1"/>
        </p:nvSpPr>
        <p:spPr>
          <a:xfrm>
            <a:off x="-1587" y="5092700"/>
            <a:ext cx="12192000" cy="17724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nl-NL" sz="1400" noProof="0"/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-1587" y="-7145"/>
            <a:ext cx="12192002" cy="6865145"/>
          </a:xfrm>
          <a:solidFill>
            <a:schemeClr val="bg1">
              <a:lumMod val="95000"/>
            </a:schemeClr>
          </a:solidFill>
        </p:spPr>
        <p:txBody>
          <a:bodyPr tIns="100800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0FACCAB-FC4B-4AA0-B92F-53F1DD2A892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80506" y="400050"/>
            <a:ext cx="3410222" cy="5036400"/>
          </a:xfrm>
          <a:custGeom>
            <a:avLst/>
            <a:gdLst>
              <a:gd name="connsiteX0" fmla="*/ 0 w 3384000"/>
              <a:gd name="connsiteY0" fmla="*/ 122061 h 5036400"/>
              <a:gd name="connsiteX1" fmla="*/ 122061 w 3384000"/>
              <a:gd name="connsiteY1" fmla="*/ 0 h 5036400"/>
              <a:gd name="connsiteX2" fmla="*/ 3261939 w 3384000"/>
              <a:gd name="connsiteY2" fmla="*/ 0 h 5036400"/>
              <a:gd name="connsiteX3" fmla="*/ 3384000 w 3384000"/>
              <a:gd name="connsiteY3" fmla="*/ 122061 h 5036400"/>
              <a:gd name="connsiteX4" fmla="*/ 3384000 w 3384000"/>
              <a:gd name="connsiteY4" fmla="*/ 4914339 h 5036400"/>
              <a:gd name="connsiteX5" fmla="*/ 3261939 w 3384000"/>
              <a:gd name="connsiteY5" fmla="*/ 5036400 h 5036400"/>
              <a:gd name="connsiteX6" fmla="*/ 122061 w 3384000"/>
              <a:gd name="connsiteY6" fmla="*/ 5036400 h 5036400"/>
              <a:gd name="connsiteX7" fmla="*/ 0 w 3384000"/>
              <a:gd name="connsiteY7" fmla="*/ 4914339 h 5036400"/>
              <a:gd name="connsiteX8" fmla="*/ 0 w 3384000"/>
              <a:gd name="connsiteY8" fmla="*/ 122061 h 5036400"/>
              <a:gd name="connsiteX0" fmla="*/ 139014 w 3523014"/>
              <a:gd name="connsiteY0" fmla="*/ 381655 h 5295994"/>
              <a:gd name="connsiteX1" fmla="*/ 167589 w 3523014"/>
              <a:gd name="connsiteY1" fmla="*/ 291344 h 5295994"/>
              <a:gd name="connsiteX2" fmla="*/ 261075 w 3523014"/>
              <a:gd name="connsiteY2" fmla="*/ 259594 h 5295994"/>
              <a:gd name="connsiteX3" fmla="*/ 3400953 w 3523014"/>
              <a:gd name="connsiteY3" fmla="*/ 259594 h 5295994"/>
              <a:gd name="connsiteX4" fmla="*/ 3523014 w 3523014"/>
              <a:gd name="connsiteY4" fmla="*/ 381655 h 5295994"/>
              <a:gd name="connsiteX5" fmla="*/ 3523014 w 3523014"/>
              <a:gd name="connsiteY5" fmla="*/ 5173933 h 5295994"/>
              <a:gd name="connsiteX6" fmla="*/ 3400953 w 3523014"/>
              <a:gd name="connsiteY6" fmla="*/ 5295994 h 5295994"/>
              <a:gd name="connsiteX7" fmla="*/ 261075 w 3523014"/>
              <a:gd name="connsiteY7" fmla="*/ 5295994 h 5295994"/>
              <a:gd name="connsiteX8" fmla="*/ 139014 w 3523014"/>
              <a:gd name="connsiteY8" fmla="*/ 5173933 h 5295994"/>
              <a:gd name="connsiteX9" fmla="*/ 139014 w 3523014"/>
              <a:gd name="connsiteY9" fmla="*/ 381655 h 5295994"/>
              <a:gd name="connsiteX0" fmla="*/ 139014 w 3523014"/>
              <a:gd name="connsiteY0" fmla="*/ 381655 h 5295994"/>
              <a:gd name="connsiteX1" fmla="*/ 167589 w 3523014"/>
              <a:gd name="connsiteY1" fmla="*/ 291344 h 5295994"/>
              <a:gd name="connsiteX2" fmla="*/ 261075 w 3523014"/>
              <a:gd name="connsiteY2" fmla="*/ 259594 h 5295994"/>
              <a:gd name="connsiteX3" fmla="*/ 3400953 w 3523014"/>
              <a:gd name="connsiteY3" fmla="*/ 259594 h 5295994"/>
              <a:gd name="connsiteX4" fmla="*/ 3523014 w 3523014"/>
              <a:gd name="connsiteY4" fmla="*/ 381655 h 5295994"/>
              <a:gd name="connsiteX5" fmla="*/ 3523014 w 3523014"/>
              <a:gd name="connsiteY5" fmla="*/ 5173933 h 5295994"/>
              <a:gd name="connsiteX6" fmla="*/ 3400953 w 3523014"/>
              <a:gd name="connsiteY6" fmla="*/ 5295994 h 5295994"/>
              <a:gd name="connsiteX7" fmla="*/ 261075 w 3523014"/>
              <a:gd name="connsiteY7" fmla="*/ 5295994 h 5295994"/>
              <a:gd name="connsiteX8" fmla="*/ 139014 w 3523014"/>
              <a:gd name="connsiteY8" fmla="*/ 5173933 h 5295994"/>
              <a:gd name="connsiteX9" fmla="*/ 139014 w 3523014"/>
              <a:gd name="connsiteY9" fmla="*/ 381655 h 5295994"/>
              <a:gd name="connsiteX0" fmla="*/ 148137 w 3532137"/>
              <a:gd name="connsiteY0" fmla="*/ 390093 h 5304432"/>
              <a:gd name="connsiteX1" fmla="*/ 148137 w 3532137"/>
              <a:gd name="connsiteY1" fmla="*/ 271207 h 5304432"/>
              <a:gd name="connsiteX2" fmla="*/ 270198 w 3532137"/>
              <a:gd name="connsiteY2" fmla="*/ 268032 h 5304432"/>
              <a:gd name="connsiteX3" fmla="*/ 3410076 w 3532137"/>
              <a:gd name="connsiteY3" fmla="*/ 268032 h 5304432"/>
              <a:gd name="connsiteX4" fmla="*/ 3532137 w 3532137"/>
              <a:gd name="connsiteY4" fmla="*/ 390093 h 5304432"/>
              <a:gd name="connsiteX5" fmla="*/ 3532137 w 3532137"/>
              <a:gd name="connsiteY5" fmla="*/ 5182371 h 5304432"/>
              <a:gd name="connsiteX6" fmla="*/ 3410076 w 3532137"/>
              <a:gd name="connsiteY6" fmla="*/ 5304432 h 5304432"/>
              <a:gd name="connsiteX7" fmla="*/ 270198 w 3532137"/>
              <a:gd name="connsiteY7" fmla="*/ 5304432 h 5304432"/>
              <a:gd name="connsiteX8" fmla="*/ 148137 w 3532137"/>
              <a:gd name="connsiteY8" fmla="*/ 5182371 h 5304432"/>
              <a:gd name="connsiteX9" fmla="*/ 148137 w 3532137"/>
              <a:gd name="connsiteY9" fmla="*/ 390093 h 5304432"/>
              <a:gd name="connsiteX0" fmla="*/ 8072 w 3392072"/>
              <a:gd name="connsiteY0" fmla="*/ 390093 h 5304432"/>
              <a:gd name="connsiteX1" fmla="*/ 8072 w 3392072"/>
              <a:gd name="connsiteY1" fmla="*/ 271207 h 5304432"/>
              <a:gd name="connsiteX2" fmla="*/ 130133 w 3392072"/>
              <a:gd name="connsiteY2" fmla="*/ 268032 h 5304432"/>
              <a:gd name="connsiteX3" fmla="*/ 3270011 w 3392072"/>
              <a:gd name="connsiteY3" fmla="*/ 268032 h 5304432"/>
              <a:gd name="connsiteX4" fmla="*/ 3392072 w 3392072"/>
              <a:gd name="connsiteY4" fmla="*/ 390093 h 5304432"/>
              <a:gd name="connsiteX5" fmla="*/ 3392072 w 3392072"/>
              <a:gd name="connsiteY5" fmla="*/ 5182371 h 5304432"/>
              <a:gd name="connsiteX6" fmla="*/ 3270011 w 3392072"/>
              <a:gd name="connsiteY6" fmla="*/ 5304432 h 5304432"/>
              <a:gd name="connsiteX7" fmla="*/ 130133 w 3392072"/>
              <a:gd name="connsiteY7" fmla="*/ 5304432 h 5304432"/>
              <a:gd name="connsiteX8" fmla="*/ 8072 w 3392072"/>
              <a:gd name="connsiteY8" fmla="*/ 5182371 h 5304432"/>
              <a:gd name="connsiteX9" fmla="*/ 8072 w 3392072"/>
              <a:gd name="connsiteY9" fmla="*/ 390093 h 5304432"/>
              <a:gd name="connsiteX0" fmla="*/ 8072 w 3392072"/>
              <a:gd name="connsiteY0" fmla="*/ 129113 h 5043452"/>
              <a:gd name="connsiteX1" fmla="*/ 8072 w 3392072"/>
              <a:gd name="connsiteY1" fmla="*/ 10227 h 5043452"/>
              <a:gd name="connsiteX2" fmla="*/ 130133 w 3392072"/>
              <a:gd name="connsiteY2" fmla="*/ 7052 h 5043452"/>
              <a:gd name="connsiteX3" fmla="*/ 3270011 w 3392072"/>
              <a:gd name="connsiteY3" fmla="*/ 7052 h 5043452"/>
              <a:gd name="connsiteX4" fmla="*/ 3392072 w 3392072"/>
              <a:gd name="connsiteY4" fmla="*/ 129113 h 5043452"/>
              <a:gd name="connsiteX5" fmla="*/ 3392072 w 3392072"/>
              <a:gd name="connsiteY5" fmla="*/ 4921391 h 5043452"/>
              <a:gd name="connsiteX6" fmla="*/ 3270011 w 3392072"/>
              <a:gd name="connsiteY6" fmla="*/ 5043452 h 5043452"/>
              <a:gd name="connsiteX7" fmla="*/ 130133 w 3392072"/>
              <a:gd name="connsiteY7" fmla="*/ 5043452 h 5043452"/>
              <a:gd name="connsiteX8" fmla="*/ 8072 w 3392072"/>
              <a:gd name="connsiteY8" fmla="*/ 4921391 h 5043452"/>
              <a:gd name="connsiteX9" fmla="*/ 8072 w 3392072"/>
              <a:gd name="connsiteY9" fmla="*/ 129113 h 5043452"/>
              <a:gd name="connsiteX0" fmla="*/ 7649 w 3391649"/>
              <a:gd name="connsiteY0" fmla="*/ 129113 h 5043452"/>
              <a:gd name="connsiteX1" fmla="*/ 7649 w 3391649"/>
              <a:gd name="connsiteY1" fmla="*/ 10227 h 5043452"/>
              <a:gd name="connsiteX2" fmla="*/ 129710 w 3391649"/>
              <a:gd name="connsiteY2" fmla="*/ 7052 h 5043452"/>
              <a:gd name="connsiteX3" fmla="*/ 3269588 w 3391649"/>
              <a:gd name="connsiteY3" fmla="*/ 7052 h 5043452"/>
              <a:gd name="connsiteX4" fmla="*/ 3391649 w 3391649"/>
              <a:gd name="connsiteY4" fmla="*/ 129113 h 5043452"/>
              <a:gd name="connsiteX5" fmla="*/ 3391649 w 3391649"/>
              <a:gd name="connsiteY5" fmla="*/ 4921391 h 5043452"/>
              <a:gd name="connsiteX6" fmla="*/ 3269588 w 3391649"/>
              <a:gd name="connsiteY6" fmla="*/ 5043452 h 5043452"/>
              <a:gd name="connsiteX7" fmla="*/ 129710 w 3391649"/>
              <a:gd name="connsiteY7" fmla="*/ 5043452 h 5043452"/>
              <a:gd name="connsiteX8" fmla="*/ 7649 w 3391649"/>
              <a:gd name="connsiteY8" fmla="*/ 4921391 h 5043452"/>
              <a:gd name="connsiteX9" fmla="*/ 7649 w 3391649"/>
              <a:gd name="connsiteY9" fmla="*/ 129113 h 5043452"/>
              <a:gd name="connsiteX0" fmla="*/ 7649 w 3391649"/>
              <a:gd name="connsiteY0" fmla="*/ 122287 h 5036626"/>
              <a:gd name="connsiteX1" fmla="*/ 7649 w 3391649"/>
              <a:gd name="connsiteY1" fmla="*/ 3401 h 5036626"/>
              <a:gd name="connsiteX2" fmla="*/ 129710 w 3391649"/>
              <a:gd name="connsiteY2" fmla="*/ 226 h 5036626"/>
              <a:gd name="connsiteX3" fmla="*/ 3269588 w 3391649"/>
              <a:gd name="connsiteY3" fmla="*/ 226 h 5036626"/>
              <a:gd name="connsiteX4" fmla="*/ 3391649 w 3391649"/>
              <a:gd name="connsiteY4" fmla="*/ 122287 h 5036626"/>
              <a:gd name="connsiteX5" fmla="*/ 3391649 w 3391649"/>
              <a:gd name="connsiteY5" fmla="*/ 4914565 h 5036626"/>
              <a:gd name="connsiteX6" fmla="*/ 3269588 w 3391649"/>
              <a:gd name="connsiteY6" fmla="*/ 5036626 h 5036626"/>
              <a:gd name="connsiteX7" fmla="*/ 129710 w 3391649"/>
              <a:gd name="connsiteY7" fmla="*/ 5036626 h 5036626"/>
              <a:gd name="connsiteX8" fmla="*/ 7649 w 3391649"/>
              <a:gd name="connsiteY8" fmla="*/ 4914565 h 5036626"/>
              <a:gd name="connsiteX9" fmla="*/ 7649 w 3391649"/>
              <a:gd name="connsiteY9" fmla="*/ 122287 h 5036626"/>
              <a:gd name="connsiteX0" fmla="*/ 7649 w 3391649"/>
              <a:gd name="connsiteY0" fmla="*/ 127836 h 5042175"/>
              <a:gd name="connsiteX1" fmla="*/ 7649 w 3391649"/>
              <a:gd name="connsiteY1" fmla="*/ 8950 h 5042175"/>
              <a:gd name="connsiteX2" fmla="*/ 129710 w 3391649"/>
              <a:gd name="connsiteY2" fmla="*/ 5775 h 5042175"/>
              <a:gd name="connsiteX3" fmla="*/ 3269588 w 3391649"/>
              <a:gd name="connsiteY3" fmla="*/ 5775 h 5042175"/>
              <a:gd name="connsiteX4" fmla="*/ 3391649 w 3391649"/>
              <a:gd name="connsiteY4" fmla="*/ 127836 h 5042175"/>
              <a:gd name="connsiteX5" fmla="*/ 3391649 w 3391649"/>
              <a:gd name="connsiteY5" fmla="*/ 4920114 h 5042175"/>
              <a:gd name="connsiteX6" fmla="*/ 3269588 w 3391649"/>
              <a:gd name="connsiteY6" fmla="*/ 5042175 h 5042175"/>
              <a:gd name="connsiteX7" fmla="*/ 129710 w 3391649"/>
              <a:gd name="connsiteY7" fmla="*/ 5042175 h 5042175"/>
              <a:gd name="connsiteX8" fmla="*/ 7649 w 3391649"/>
              <a:gd name="connsiteY8" fmla="*/ 4920114 h 5042175"/>
              <a:gd name="connsiteX9" fmla="*/ 7649 w 3391649"/>
              <a:gd name="connsiteY9" fmla="*/ 127836 h 5042175"/>
              <a:gd name="connsiteX0" fmla="*/ 7649 w 3391649"/>
              <a:gd name="connsiteY0" fmla="*/ 127836 h 5042175"/>
              <a:gd name="connsiteX1" fmla="*/ 7649 w 3391649"/>
              <a:gd name="connsiteY1" fmla="*/ 8950 h 5042175"/>
              <a:gd name="connsiteX2" fmla="*/ 129710 w 3391649"/>
              <a:gd name="connsiteY2" fmla="*/ 5775 h 5042175"/>
              <a:gd name="connsiteX3" fmla="*/ 3269588 w 3391649"/>
              <a:gd name="connsiteY3" fmla="*/ 5775 h 5042175"/>
              <a:gd name="connsiteX4" fmla="*/ 3391649 w 3391649"/>
              <a:gd name="connsiteY4" fmla="*/ 127836 h 5042175"/>
              <a:gd name="connsiteX5" fmla="*/ 3391649 w 3391649"/>
              <a:gd name="connsiteY5" fmla="*/ 4920114 h 5042175"/>
              <a:gd name="connsiteX6" fmla="*/ 3269588 w 3391649"/>
              <a:gd name="connsiteY6" fmla="*/ 5042175 h 5042175"/>
              <a:gd name="connsiteX7" fmla="*/ 129710 w 3391649"/>
              <a:gd name="connsiteY7" fmla="*/ 5042175 h 5042175"/>
              <a:gd name="connsiteX8" fmla="*/ 7649 w 3391649"/>
              <a:gd name="connsiteY8" fmla="*/ 4920114 h 5042175"/>
              <a:gd name="connsiteX9" fmla="*/ 7649 w 3391649"/>
              <a:gd name="connsiteY9" fmla="*/ 127836 h 5042175"/>
              <a:gd name="connsiteX0" fmla="*/ 15257 w 3399257"/>
              <a:gd name="connsiteY0" fmla="*/ 5276782 h 5398843"/>
              <a:gd name="connsiteX1" fmla="*/ 15257 w 3399257"/>
              <a:gd name="connsiteY1" fmla="*/ 365618 h 5398843"/>
              <a:gd name="connsiteX2" fmla="*/ 137318 w 3399257"/>
              <a:gd name="connsiteY2" fmla="*/ 362443 h 5398843"/>
              <a:gd name="connsiteX3" fmla="*/ 3277196 w 3399257"/>
              <a:gd name="connsiteY3" fmla="*/ 362443 h 5398843"/>
              <a:gd name="connsiteX4" fmla="*/ 3399257 w 3399257"/>
              <a:gd name="connsiteY4" fmla="*/ 484504 h 5398843"/>
              <a:gd name="connsiteX5" fmla="*/ 3399257 w 3399257"/>
              <a:gd name="connsiteY5" fmla="*/ 5276782 h 5398843"/>
              <a:gd name="connsiteX6" fmla="*/ 3277196 w 3399257"/>
              <a:gd name="connsiteY6" fmla="*/ 5398843 h 5398843"/>
              <a:gd name="connsiteX7" fmla="*/ 137318 w 3399257"/>
              <a:gd name="connsiteY7" fmla="*/ 5398843 h 5398843"/>
              <a:gd name="connsiteX8" fmla="*/ 15257 w 3399257"/>
              <a:gd name="connsiteY8" fmla="*/ 5276782 h 5398843"/>
              <a:gd name="connsiteX0" fmla="*/ 10990 w 3394990"/>
              <a:gd name="connsiteY0" fmla="*/ 5276782 h 5398843"/>
              <a:gd name="connsiteX1" fmla="*/ 10990 w 3394990"/>
              <a:gd name="connsiteY1" fmla="*/ 365618 h 5398843"/>
              <a:gd name="connsiteX2" fmla="*/ 133051 w 3394990"/>
              <a:gd name="connsiteY2" fmla="*/ 362443 h 5398843"/>
              <a:gd name="connsiteX3" fmla="*/ 3272929 w 3394990"/>
              <a:gd name="connsiteY3" fmla="*/ 362443 h 5398843"/>
              <a:gd name="connsiteX4" fmla="*/ 3394990 w 3394990"/>
              <a:gd name="connsiteY4" fmla="*/ 484504 h 5398843"/>
              <a:gd name="connsiteX5" fmla="*/ 3394990 w 3394990"/>
              <a:gd name="connsiteY5" fmla="*/ 5276782 h 5398843"/>
              <a:gd name="connsiteX6" fmla="*/ 3272929 w 3394990"/>
              <a:gd name="connsiteY6" fmla="*/ 5398843 h 5398843"/>
              <a:gd name="connsiteX7" fmla="*/ 133051 w 3394990"/>
              <a:gd name="connsiteY7" fmla="*/ 5398843 h 5398843"/>
              <a:gd name="connsiteX8" fmla="*/ 10990 w 3394990"/>
              <a:gd name="connsiteY8" fmla="*/ 5276782 h 5398843"/>
              <a:gd name="connsiteX0" fmla="*/ 10990 w 3394990"/>
              <a:gd name="connsiteY0" fmla="*/ 4918814 h 5040875"/>
              <a:gd name="connsiteX1" fmla="*/ 10990 w 3394990"/>
              <a:gd name="connsiteY1" fmla="*/ 7650 h 5040875"/>
              <a:gd name="connsiteX2" fmla="*/ 133051 w 3394990"/>
              <a:gd name="connsiteY2" fmla="*/ 4475 h 5040875"/>
              <a:gd name="connsiteX3" fmla="*/ 3272929 w 3394990"/>
              <a:gd name="connsiteY3" fmla="*/ 4475 h 5040875"/>
              <a:gd name="connsiteX4" fmla="*/ 3394990 w 3394990"/>
              <a:gd name="connsiteY4" fmla="*/ 126536 h 5040875"/>
              <a:gd name="connsiteX5" fmla="*/ 3394990 w 3394990"/>
              <a:gd name="connsiteY5" fmla="*/ 4918814 h 5040875"/>
              <a:gd name="connsiteX6" fmla="*/ 3272929 w 3394990"/>
              <a:gd name="connsiteY6" fmla="*/ 5040875 h 5040875"/>
              <a:gd name="connsiteX7" fmla="*/ 133051 w 3394990"/>
              <a:gd name="connsiteY7" fmla="*/ 5040875 h 5040875"/>
              <a:gd name="connsiteX8" fmla="*/ 10990 w 3394990"/>
              <a:gd name="connsiteY8" fmla="*/ 4918814 h 5040875"/>
              <a:gd name="connsiteX0" fmla="*/ 158635 w 3542635"/>
              <a:gd name="connsiteY0" fmla="*/ 4917578 h 5039639"/>
              <a:gd name="connsiteX1" fmla="*/ 146729 w 3542635"/>
              <a:gd name="connsiteY1" fmla="*/ 6414 h 5039639"/>
              <a:gd name="connsiteX2" fmla="*/ 280696 w 3542635"/>
              <a:gd name="connsiteY2" fmla="*/ 3239 h 5039639"/>
              <a:gd name="connsiteX3" fmla="*/ 3420574 w 3542635"/>
              <a:gd name="connsiteY3" fmla="*/ 3239 h 5039639"/>
              <a:gd name="connsiteX4" fmla="*/ 3542635 w 3542635"/>
              <a:gd name="connsiteY4" fmla="*/ 125300 h 5039639"/>
              <a:gd name="connsiteX5" fmla="*/ 3542635 w 3542635"/>
              <a:gd name="connsiteY5" fmla="*/ 4917578 h 5039639"/>
              <a:gd name="connsiteX6" fmla="*/ 3420574 w 3542635"/>
              <a:gd name="connsiteY6" fmla="*/ 5039639 h 5039639"/>
              <a:gd name="connsiteX7" fmla="*/ 280696 w 3542635"/>
              <a:gd name="connsiteY7" fmla="*/ 5039639 h 5039639"/>
              <a:gd name="connsiteX8" fmla="*/ 158635 w 3542635"/>
              <a:gd name="connsiteY8" fmla="*/ 4917578 h 5039639"/>
              <a:gd name="connsiteX0" fmla="*/ 160634 w 3544634"/>
              <a:gd name="connsiteY0" fmla="*/ 4917578 h 5039639"/>
              <a:gd name="connsiteX1" fmla="*/ 143965 w 3544634"/>
              <a:gd name="connsiteY1" fmla="*/ 6414 h 5039639"/>
              <a:gd name="connsiteX2" fmla="*/ 282695 w 3544634"/>
              <a:gd name="connsiteY2" fmla="*/ 3239 h 5039639"/>
              <a:gd name="connsiteX3" fmla="*/ 3422573 w 3544634"/>
              <a:gd name="connsiteY3" fmla="*/ 3239 h 5039639"/>
              <a:gd name="connsiteX4" fmla="*/ 3544634 w 3544634"/>
              <a:gd name="connsiteY4" fmla="*/ 125300 h 5039639"/>
              <a:gd name="connsiteX5" fmla="*/ 3544634 w 3544634"/>
              <a:gd name="connsiteY5" fmla="*/ 4917578 h 5039639"/>
              <a:gd name="connsiteX6" fmla="*/ 3422573 w 3544634"/>
              <a:gd name="connsiteY6" fmla="*/ 5039639 h 5039639"/>
              <a:gd name="connsiteX7" fmla="*/ 282695 w 3544634"/>
              <a:gd name="connsiteY7" fmla="*/ 5039639 h 5039639"/>
              <a:gd name="connsiteX8" fmla="*/ 160634 w 3544634"/>
              <a:gd name="connsiteY8" fmla="*/ 4917578 h 5039639"/>
              <a:gd name="connsiteX0" fmla="*/ 164685 w 3548685"/>
              <a:gd name="connsiteY0" fmla="*/ 4917578 h 5039639"/>
              <a:gd name="connsiteX1" fmla="*/ 138491 w 3548685"/>
              <a:gd name="connsiteY1" fmla="*/ 6414 h 5039639"/>
              <a:gd name="connsiteX2" fmla="*/ 286746 w 3548685"/>
              <a:gd name="connsiteY2" fmla="*/ 3239 h 5039639"/>
              <a:gd name="connsiteX3" fmla="*/ 3426624 w 3548685"/>
              <a:gd name="connsiteY3" fmla="*/ 3239 h 5039639"/>
              <a:gd name="connsiteX4" fmla="*/ 3548685 w 3548685"/>
              <a:gd name="connsiteY4" fmla="*/ 125300 h 5039639"/>
              <a:gd name="connsiteX5" fmla="*/ 3548685 w 3548685"/>
              <a:gd name="connsiteY5" fmla="*/ 4917578 h 5039639"/>
              <a:gd name="connsiteX6" fmla="*/ 3426624 w 3548685"/>
              <a:gd name="connsiteY6" fmla="*/ 5039639 h 5039639"/>
              <a:gd name="connsiteX7" fmla="*/ 286746 w 3548685"/>
              <a:gd name="connsiteY7" fmla="*/ 5039639 h 5039639"/>
              <a:gd name="connsiteX8" fmla="*/ 164685 w 3548685"/>
              <a:gd name="connsiteY8" fmla="*/ 4917578 h 5039639"/>
              <a:gd name="connsiteX0" fmla="*/ 163666 w 3547666"/>
              <a:gd name="connsiteY0" fmla="*/ 4917578 h 5039639"/>
              <a:gd name="connsiteX1" fmla="*/ 139854 w 3547666"/>
              <a:gd name="connsiteY1" fmla="*/ 6414 h 5039639"/>
              <a:gd name="connsiteX2" fmla="*/ 285727 w 3547666"/>
              <a:gd name="connsiteY2" fmla="*/ 3239 h 5039639"/>
              <a:gd name="connsiteX3" fmla="*/ 3425605 w 3547666"/>
              <a:gd name="connsiteY3" fmla="*/ 3239 h 5039639"/>
              <a:gd name="connsiteX4" fmla="*/ 3547666 w 3547666"/>
              <a:gd name="connsiteY4" fmla="*/ 125300 h 5039639"/>
              <a:gd name="connsiteX5" fmla="*/ 3547666 w 3547666"/>
              <a:gd name="connsiteY5" fmla="*/ 4917578 h 5039639"/>
              <a:gd name="connsiteX6" fmla="*/ 3425605 w 3547666"/>
              <a:gd name="connsiteY6" fmla="*/ 5039639 h 5039639"/>
              <a:gd name="connsiteX7" fmla="*/ 285727 w 3547666"/>
              <a:gd name="connsiteY7" fmla="*/ 5039639 h 5039639"/>
              <a:gd name="connsiteX8" fmla="*/ 163666 w 3547666"/>
              <a:gd name="connsiteY8" fmla="*/ 4917578 h 5039639"/>
              <a:gd name="connsiteX0" fmla="*/ 161641 w 3545641"/>
              <a:gd name="connsiteY0" fmla="*/ 4917578 h 5039639"/>
              <a:gd name="connsiteX1" fmla="*/ 142591 w 3545641"/>
              <a:gd name="connsiteY1" fmla="*/ 6414 h 5039639"/>
              <a:gd name="connsiteX2" fmla="*/ 283702 w 3545641"/>
              <a:gd name="connsiteY2" fmla="*/ 3239 h 5039639"/>
              <a:gd name="connsiteX3" fmla="*/ 3423580 w 3545641"/>
              <a:gd name="connsiteY3" fmla="*/ 3239 h 5039639"/>
              <a:gd name="connsiteX4" fmla="*/ 3545641 w 3545641"/>
              <a:gd name="connsiteY4" fmla="*/ 125300 h 5039639"/>
              <a:gd name="connsiteX5" fmla="*/ 3545641 w 3545641"/>
              <a:gd name="connsiteY5" fmla="*/ 4917578 h 5039639"/>
              <a:gd name="connsiteX6" fmla="*/ 3423580 w 3545641"/>
              <a:gd name="connsiteY6" fmla="*/ 5039639 h 5039639"/>
              <a:gd name="connsiteX7" fmla="*/ 283702 w 3545641"/>
              <a:gd name="connsiteY7" fmla="*/ 5039639 h 5039639"/>
              <a:gd name="connsiteX8" fmla="*/ 161641 w 3545641"/>
              <a:gd name="connsiteY8" fmla="*/ 4917578 h 5039639"/>
              <a:gd name="connsiteX0" fmla="*/ 158636 w 3542636"/>
              <a:gd name="connsiteY0" fmla="*/ 4917578 h 5039639"/>
              <a:gd name="connsiteX1" fmla="*/ 146730 w 3542636"/>
              <a:gd name="connsiteY1" fmla="*/ 6414 h 5039639"/>
              <a:gd name="connsiteX2" fmla="*/ 280697 w 3542636"/>
              <a:gd name="connsiteY2" fmla="*/ 3239 h 5039639"/>
              <a:gd name="connsiteX3" fmla="*/ 3420575 w 3542636"/>
              <a:gd name="connsiteY3" fmla="*/ 3239 h 5039639"/>
              <a:gd name="connsiteX4" fmla="*/ 3542636 w 3542636"/>
              <a:gd name="connsiteY4" fmla="*/ 125300 h 5039639"/>
              <a:gd name="connsiteX5" fmla="*/ 3542636 w 3542636"/>
              <a:gd name="connsiteY5" fmla="*/ 4917578 h 5039639"/>
              <a:gd name="connsiteX6" fmla="*/ 3420575 w 3542636"/>
              <a:gd name="connsiteY6" fmla="*/ 5039639 h 5039639"/>
              <a:gd name="connsiteX7" fmla="*/ 280697 w 3542636"/>
              <a:gd name="connsiteY7" fmla="*/ 5039639 h 5039639"/>
              <a:gd name="connsiteX8" fmla="*/ 158636 w 3542636"/>
              <a:gd name="connsiteY8" fmla="*/ 4917578 h 5039639"/>
              <a:gd name="connsiteX0" fmla="*/ 160634 w 3544634"/>
              <a:gd name="connsiteY0" fmla="*/ 4917578 h 5039639"/>
              <a:gd name="connsiteX1" fmla="*/ 143965 w 3544634"/>
              <a:gd name="connsiteY1" fmla="*/ 6414 h 5039639"/>
              <a:gd name="connsiteX2" fmla="*/ 282695 w 3544634"/>
              <a:gd name="connsiteY2" fmla="*/ 3239 h 5039639"/>
              <a:gd name="connsiteX3" fmla="*/ 3422573 w 3544634"/>
              <a:gd name="connsiteY3" fmla="*/ 3239 h 5039639"/>
              <a:gd name="connsiteX4" fmla="*/ 3544634 w 3544634"/>
              <a:gd name="connsiteY4" fmla="*/ 125300 h 5039639"/>
              <a:gd name="connsiteX5" fmla="*/ 3544634 w 3544634"/>
              <a:gd name="connsiteY5" fmla="*/ 4917578 h 5039639"/>
              <a:gd name="connsiteX6" fmla="*/ 3422573 w 3544634"/>
              <a:gd name="connsiteY6" fmla="*/ 5039639 h 5039639"/>
              <a:gd name="connsiteX7" fmla="*/ 282695 w 3544634"/>
              <a:gd name="connsiteY7" fmla="*/ 5039639 h 5039639"/>
              <a:gd name="connsiteX8" fmla="*/ 160634 w 3544634"/>
              <a:gd name="connsiteY8" fmla="*/ 4917578 h 5039639"/>
              <a:gd name="connsiteX0" fmla="*/ 162650 w 3546650"/>
              <a:gd name="connsiteY0" fmla="*/ 4917578 h 5039639"/>
              <a:gd name="connsiteX1" fmla="*/ 141219 w 3546650"/>
              <a:gd name="connsiteY1" fmla="*/ 6414 h 5039639"/>
              <a:gd name="connsiteX2" fmla="*/ 284711 w 3546650"/>
              <a:gd name="connsiteY2" fmla="*/ 3239 h 5039639"/>
              <a:gd name="connsiteX3" fmla="*/ 3424589 w 3546650"/>
              <a:gd name="connsiteY3" fmla="*/ 3239 h 5039639"/>
              <a:gd name="connsiteX4" fmla="*/ 3546650 w 3546650"/>
              <a:gd name="connsiteY4" fmla="*/ 125300 h 5039639"/>
              <a:gd name="connsiteX5" fmla="*/ 3546650 w 3546650"/>
              <a:gd name="connsiteY5" fmla="*/ 4917578 h 5039639"/>
              <a:gd name="connsiteX6" fmla="*/ 3424589 w 3546650"/>
              <a:gd name="connsiteY6" fmla="*/ 5039639 h 5039639"/>
              <a:gd name="connsiteX7" fmla="*/ 284711 w 3546650"/>
              <a:gd name="connsiteY7" fmla="*/ 5039639 h 5039639"/>
              <a:gd name="connsiteX8" fmla="*/ 162650 w 3546650"/>
              <a:gd name="connsiteY8" fmla="*/ 4917578 h 5039639"/>
              <a:gd name="connsiteX0" fmla="*/ 164685 w 3548685"/>
              <a:gd name="connsiteY0" fmla="*/ 4917578 h 5039639"/>
              <a:gd name="connsiteX1" fmla="*/ 138491 w 3548685"/>
              <a:gd name="connsiteY1" fmla="*/ 6414 h 5039639"/>
              <a:gd name="connsiteX2" fmla="*/ 286746 w 3548685"/>
              <a:gd name="connsiteY2" fmla="*/ 3239 h 5039639"/>
              <a:gd name="connsiteX3" fmla="*/ 3426624 w 3548685"/>
              <a:gd name="connsiteY3" fmla="*/ 3239 h 5039639"/>
              <a:gd name="connsiteX4" fmla="*/ 3548685 w 3548685"/>
              <a:gd name="connsiteY4" fmla="*/ 125300 h 5039639"/>
              <a:gd name="connsiteX5" fmla="*/ 3548685 w 3548685"/>
              <a:gd name="connsiteY5" fmla="*/ 4917578 h 5039639"/>
              <a:gd name="connsiteX6" fmla="*/ 3426624 w 3548685"/>
              <a:gd name="connsiteY6" fmla="*/ 5039639 h 5039639"/>
              <a:gd name="connsiteX7" fmla="*/ 286746 w 3548685"/>
              <a:gd name="connsiteY7" fmla="*/ 5039639 h 5039639"/>
              <a:gd name="connsiteX8" fmla="*/ 164685 w 3548685"/>
              <a:gd name="connsiteY8" fmla="*/ 4917578 h 5039639"/>
              <a:gd name="connsiteX0" fmla="*/ 162651 w 3546651"/>
              <a:gd name="connsiteY0" fmla="*/ 4917578 h 5039639"/>
              <a:gd name="connsiteX1" fmla="*/ 141220 w 3546651"/>
              <a:gd name="connsiteY1" fmla="*/ 6414 h 5039639"/>
              <a:gd name="connsiteX2" fmla="*/ 284712 w 3546651"/>
              <a:gd name="connsiteY2" fmla="*/ 3239 h 5039639"/>
              <a:gd name="connsiteX3" fmla="*/ 3424590 w 3546651"/>
              <a:gd name="connsiteY3" fmla="*/ 3239 h 5039639"/>
              <a:gd name="connsiteX4" fmla="*/ 3546651 w 3546651"/>
              <a:gd name="connsiteY4" fmla="*/ 125300 h 5039639"/>
              <a:gd name="connsiteX5" fmla="*/ 3546651 w 3546651"/>
              <a:gd name="connsiteY5" fmla="*/ 4917578 h 5039639"/>
              <a:gd name="connsiteX6" fmla="*/ 3424590 w 3546651"/>
              <a:gd name="connsiteY6" fmla="*/ 5039639 h 5039639"/>
              <a:gd name="connsiteX7" fmla="*/ 284712 w 3546651"/>
              <a:gd name="connsiteY7" fmla="*/ 5039639 h 5039639"/>
              <a:gd name="connsiteX8" fmla="*/ 162651 w 3546651"/>
              <a:gd name="connsiteY8" fmla="*/ 4917578 h 5039639"/>
              <a:gd name="connsiteX0" fmla="*/ 164685 w 3548685"/>
              <a:gd name="connsiteY0" fmla="*/ 4917578 h 5039639"/>
              <a:gd name="connsiteX1" fmla="*/ 138491 w 3548685"/>
              <a:gd name="connsiteY1" fmla="*/ 6414 h 5039639"/>
              <a:gd name="connsiteX2" fmla="*/ 286746 w 3548685"/>
              <a:gd name="connsiteY2" fmla="*/ 3239 h 5039639"/>
              <a:gd name="connsiteX3" fmla="*/ 3426624 w 3548685"/>
              <a:gd name="connsiteY3" fmla="*/ 3239 h 5039639"/>
              <a:gd name="connsiteX4" fmla="*/ 3548685 w 3548685"/>
              <a:gd name="connsiteY4" fmla="*/ 125300 h 5039639"/>
              <a:gd name="connsiteX5" fmla="*/ 3548685 w 3548685"/>
              <a:gd name="connsiteY5" fmla="*/ 4917578 h 5039639"/>
              <a:gd name="connsiteX6" fmla="*/ 3426624 w 3548685"/>
              <a:gd name="connsiteY6" fmla="*/ 5039639 h 5039639"/>
              <a:gd name="connsiteX7" fmla="*/ 286746 w 3548685"/>
              <a:gd name="connsiteY7" fmla="*/ 5039639 h 5039639"/>
              <a:gd name="connsiteX8" fmla="*/ 164685 w 3548685"/>
              <a:gd name="connsiteY8" fmla="*/ 4917578 h 5039639"/>
              <a:gd name="connsiteX0" fmla="*/ 28361 w 3412361"/>
              <a:gd name="connsiteY0" fmla="*/ 4917578 h 5039639"/>
              <a:gd name="connsiteX1" fmla="*/ 2167 w 3412361"/>
              <a:gd name="connsiteY1" fmla="*/ 6414 h 5039639"/>
              <a:gd name="connsiteX2" fmla="*/ 150422 w 3412361"/>
              <a:gd name="connsiteY2" fmla="*/ 3239 h 5039639"/>
              <a:gd name="connsiteX3" fmla="*/ 3290300 w 3412361"/>
              <a:gd name="connsiteY3" fmla="*/ 3239 h 5039639"/>
              <a:gd name="connsiteX4" fmla="*/ 3412361 w 3412361"/>
              <a:gd name="connsiteY4" fmla="*/ 125300 h 5039639"/>
              <a:gd name="connsiteX5" fmla="*/ 3412361 w 3412361"/>
              <a:gd name="connsiteY5" fmla="*/ 4917578 h 5039639"/>
              <a:gd name="connsiteX6" fmla="*/ 3290300 w 3412361"/>
              <a:gd name="connsiteY6" fmla="*/ 5039639 h 5039639"/>
              <a:gd name="connsiteX7" fmla="*/ 150422 w 3412361"/>
              <a:gd name="connsiteY7" fmla="*/ 5039639 h 5039639"/>
              <a:gd name="connsiteX8" fmla="*/ 28361 w 3412361"/>
              <a:gd name="connsiteY8" fmla="*/ 4917578 h 5039639"/>
              <a:gd name="connsiteX0" fmla="*/ 28361 w 3412361"/>
              <a:gd name="connsiteY0" fmla="*/ 4917578 h 5039639"/>
              <a:gd name="connsiteX1" fmla="*/ 2167 w 3412361"/>
              <a:gd name="connsiteY1" fmla="*/ 6414 h 5039639"/>
              <a:gd name="connsiteX2" fmla="*/ 150422 w 3412361"/>
              <a:gd name="connsiteY2" fmla="*/ 3239 h 5039639"/>
              <a:gd name="connsiteX3" fmla="*/ 3290300 w 3412361"/>
              <a:gd name="connsiteY3" fmla="*/ 3239 h 5039639"/>
              <a:gd name="connsiteX4" fmla="*/ 3412361 w 3412361"/>
              <a:gd name="connsiteY4" fmla="*/ 125300 h 5039639"/>
              <a:gd name="connsiteX5" fmla="*/ 3412361 w 3412361"/>
              <a:gd name="connsiteY5" fmla="*/ 4917578 h 5039639"/>
              <a:gd name="connsiteX6" fmla="*/ 3290300 w 3412361"/>
              <a:gd name="connsiteY6" fmla="*/ 5039639 h 5039639"/>
              <a:gd name="connsiteX7" fmla="*/ 150422 w 3412361"/>
              <a:gd name="connsiteY7" fmla="*/ 5039639 h 5039639"/>
              <a:gd name="connsiteX8" fmla="*/ 28361 w 3412361"/>
              <a:gd name="connsiteY8" fmla="*/ 4917578 h 5039639"/>
              <a:gd name="connsiteX0" fmla="*/ 33210 w 3417210"/>
              <a:gd name="connsiteY0" fmla="*/ 4916549 h 5038610"/>
              <a:gd name="connsiteX1" fmla="*/ 7016 w 3417210"/>
              <a:gd name="connsiteY1" fmla="*/ 5385 h 5038610"/>
              <a:gd name="connsiteX2" fmla="*/ 155271 w 3417210"/>
              <a:gd name="connsiteY2" fmla="*/ 2210 h 5038610"/>
              <a:gd name="connsiteX3" fmla="*/ 3295149 w 3417210"/>
              <a:gd name="connsiteY3" fmla="*/ 2210 h 5038610"/>
              <a:gd name="connsiteX4" fmla="*/ 3417210 w 3417210"/>
              <a:gd name="connsiteY4" fmla="*/ 124271 h 5038610"/>
              <a:gd name="connsiteX5" fmla="*/ 3417210 w 3417210"/>
              <a:gd name="connsiteY5" fmla="*/ 4916549 h 5038610"/>
              <a:gd name="connsiteX6" fmla="*/ 3295149 w 3417210"/>
              <a:gd name="connsiteY6" fmla="*/ 5038610 h 5038610"/>
              <a:gd name="connsiteX7" fmla="*/ 155271 w 3417210"/>
              <a:gd name="connsiteY7" fmla="*/ 5038610 h 5038610"/>
              <a:gd name="connsiteX8" fmla="*/ 33210 w 3417210"/>
              <a:gd name="connsiteY8" fmla="*/ 4916549 h 5038610"/>
              <a:gd name="connsiteX0" fmla="*/ 26222 w 3410222"/>
              <a:gd name="connsiteY0" fmla="*/ 4914339 h 5036400"/>
              <a:gd name="connsiteX1" fmla="*/ 28 w 3410222"/>
              <a:gd name="connsiteY1" fmla="*/ 3175 h 5036400"/>
              <a:gd name="connsiteX2" fmla="*/ 148283 w 3410222"/>
              <a:gd name="connsiteY2" fmla="*/ 0 h 5036400"/>
              <a:gd name="connsiteX3" fmla="*/ 3288161 w 3410222"/>
              <a:gd name="connsiteY3" fmla="*/ 0 h 5036400"/>
              <a:gd name="connsiteX4" fmla="*/ 3410222 w 3410222"/>
              <a:gd name="connsiteY4" fmla="*/ 122061 h 5036400"/>
              <a:gd name="connsiteX5" fmla="*/ 3410222 w 3410222"/>
              <a:gd name="connsiteY5" fmla="*/ 4914339 h 5036400"/>
              <a:gd name="connsiteX6" fmla="*/ 3288161 w 3410222"/>
              <a:gd name="connsiteY6" fmla="*/ 5036400 h 5036400"/>
              <a:gd name="connsiteX7" fmla="*/ 148283 w 3410222"/>
              <a:gd name="connsiteY7" fmla="*/ 5036400 h 5036400"/>
              <a:gd name="connsiteX8" fmla="*/ 26222 w 3410222"/>
              <a:gd name="connsiteY8" fmla="*/ 4914339 h 503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0222" h="5036400">
                <a:moveTo>
                  <a:pt x="26222" y="4914339"/>
                </a:moveTo>
                <a:cubicBezTo>
                  <a:pt x="5879" y="4075468"/>
                  <a:pt x="1910" y="6256"/>
                  <a:pt x="28" y="3175"/>
                </a:cubicBezTo>
                <a:cubicBezTo>
                  <a:pt x="-1854" y="94"/>
                  <a:pt x="93180" y="529"/>
                  <a:pt x="148283" y="0"/>
                </a:cubicBezTo>
                <a:lnTo>
                  <a:pt x="3288161" y="0"/>
                </a:lnTo>
                <a:cubicBezTo>
                  <a:pt x="3355573" y="0"/>
                  <a:pt x="3410222" y="54649"/>
                  <a:pt x="3410222" y="122061"/>
                </a:cubicBezTo>
                <a:lnTo>
                  <a:pt x="3410222" y="4914339"/>
                </a:lnTo>
                <a:cubicBezTo>
                  <a:pt x="3410222" y="4981751"/>
                  <a:pt x="3355573" y="5036400"/>
                  <a:pt x="3288161" y="5036400"/>
                </a:cubicBezTo>
                <a:lnTo>
                  <a:pt x="148283" y="5036400"/>
                </a:lnTo>
                <a:cubicBezTo>
                  <a:pt x="80871" y="5036400"/>
                  <a:pt x="26222" y="4981751"/>
                  <a:pt x="26222" y="4914339"/>
                </a:cubicBezTo>
                <a:close/>
              </a:path>
            </a:pathLst>
          </a:custGeom>
          <a:solidFill>
            <a:schemeClr val="bg1"/>
          </a:solidFill>
        </p:spPr>
        <p:txBody>
          <a:bodyPr lIns="576000" tIns="1224000" rIns="576000" bIns="576000"/>
          <a:lstStyle>
            <a:lvl1pPr marL="0" indent="0">
              <a:spcAft>
                <a:spcPts val="0"/>
              </a:spcAft>
              <a:buNone/>
              <a:defRPr sz="1800" b="0">
                <a:solidFill>
                  <a:schemeClr val="bg2"/>
                </a:solidFill>
              </a:defRPr>
            </a:lvl1pPr>
            <a:lvl2pPr marL="363538" indent="-363538">
              <a:spcAft>
                <a:spcPts val="0"/>
              </a:spcAft>
              <a:buClr>
                <a:schemeClr val="bg2"/>
              </a:buClr>
              <a:buFont typeface="+mj-lt"/>
              <a:buAutoNum type="arabicPeriod"/>
              <a:defRPr sz="1800">
                <a:solidFill>
                  <a:schemeClr val="bg2"/>
                </a:solidFill>
              </a:defRPr>
            </a:lvl2pPr>
            <a:lvl3pPr marL="285750" indent="-285750">
              <a:spcAft>
                <a:spcPts val="0"/>
              </a:spcAft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 marL="180975" indent="0">
              <a:spcAft>
                <a:spcPts val="0"/>
              </a:spcAft>
              <a:buNone/>
              <a:defRPr sz="1800">
                <a:solidFill>
                  <a:schemeClr val="tx2"/>
                </a:solidFill>
              </a:defRPr>
            </a:lvl4pPr>
            <a:lvl5pPr marL="0" indent="0">
              <a:spcBef>
                <a:spcPts val="800"/>
              </a:spcBef>
              <a:spcAft>
                <a:spcPts val="0"/>
              </a:spcAft>
              <a:buNone/>
              <a:defRPr sz="3600" b="0">
                <a:solidFill>
                  <a:schemeClr val="tx2"/>
                </a:solidFill>
              </a:defRPr>
            </a:lvl5pPr>
          </a:lstStyle>
          <a:p>
            <a:pPr lvl="0"/>
            <a:r>
              <a:rPr lang="nl-NL" noProof="0"/>
              <a:t>Tekststijl van het model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59768632-F0CC-476A-B26A-F1E2B5D149C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36448" y="275820"/>
            <a:ext cx="1891560" cy="80066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endParaRPr lang="nl-NL" noProof="0"/>
          </a:p>
        </p:txBody>
      </p:sp>
      <p:sp>
        <p:nvSpPr>
          <p:cNvPr id="145" name="Tijdelijke aanduiding voor verticale tekst 2">
            <a:extLst>
              <a:ext uri="{FF2B5EF4-FFF2-40B4-BE49-F238E27FC236}">
                <a16:creationId xmlns:a16="http://schemas.microsoft.com/office/drawing/2014/main" id="{9001FD48-79F0-4F0E-AB81-634459ED5BE7}"/>
              </a:ext>
            </a:extLst>
          </p:cNvPr>
          <p:cNvSpPr>
            <a:spLocks noGrp="1"/>
          </p:cNvSpPr>
          <p:nvPr>
            <p:ph type="body" orient="vert" idx="30" hasCustomPrompt="1"/>
          </p:nvPr>
        </p:nvSpPr>
        <p:spPr>
          <a:xfrm>
            <a:off x="1047201" y="1066071"/>
            <a:ext cx="1962149" cy="526808"/>
          </a:xfrm>
        </p:spPr>
        <p:txBody>
          <a:bodyPr vert="horz" anchor="b"/>
          <a:lstStyle>
            <a:lvl1pPr marL="0" indent="0" algn="l">
              <a:lnSpc>
                <a:spcPct val="100000"/>
              </a:lnSpc>
              <a:spcAft>
                <a:spcPts val="0"/>
              </a:spcAft>
              <a:buFontTx/>
              <a:buNone/>
              <a:defRPr sz="3600" b="0" baseline="0">
                <a:solidFill>
                  <a:schemeClr val="tx2"/>
                </a:solidFill>
                <a:latin typeface="+mj-lt"/>
              </a:defRPr>
            </a:lvl1pPr>
            <a:lvl2pPr algn="r">
              <a:lnSpc>
                <a:spcPct val="100000"/>
              </a:lnSpc>
              <a:defRPr>
                <a:latin typeface="+mj-lt"/>
              </a:defRPr>
            </a:lvl2pPr>
            <a:lvl3pPr algn="r">
              <a:lnSpc>
                <a:spcPct val="100000"/>
              </a:lnSpc>
              <a:defRPr>
                <a:latin typeface="+mj-lt"/>
              </a:defRPr>
            </a:lvl3pPr>
            <a:lvl4pPr algn="r">
              <a:lnSpc>
                <a:spcPct val="100000"/>
              </a:lnSpc>
              <a:defRPr sz="4800">
                <a:solidFill>
                  <a:schemeClr val="tx2"/>
                </a:solidFill>
                <a:latin typeface="+mj-lt"/>
              </a:defRPr>
            </a:lvl4pPr>
            <a:lvl5pPr algn="r">
              <a:lnSpc>
                <a:spcPct val="100000"/>
              </a:lnSpc>
              <a:defRPr>
                <a:latin typeface="+mj-lt"/>
              </a:defRPr>
            </a:lvl5pPr>
          </a:lstStyle>
          <a:p>
            <a:pPr lvl="0"/>
            <a:r>
              <a:rPr lang="nl-NL" noProof="0"/>
              <a:t>Typ Titel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900C9842-CD09-4A8A-AB84-5E6126572BB8}"/>
              </a:ext>
            </a:extLst>
          </p:cNvPr>
          <p:cNvGrpSpPr/>
          <p:nvPr userDrawn="1"/>
        </p:nvGrpSpPr>
        <p:grpSpPr>
          <a:xfrm>
            <a:off x="12391601" y="0"/>
            <a:ext cx="3729271" cy="5229113"/>
            <a:chOff x="12391601" y="0"/>
            <a:chExt cx="3729271" cy="5229113"/>
          </a:xfrm>
        </p:grpSpPr>
        <p:grpSp>
          <p:nvGrpSpPr>
            <p:cNvPr id="125" name="Meer informatie">
              <a:extLst>
                <a:ext uri="{FF2B5EF4-FFF2-40B4-BE49-F238E27FC236}">
                  <a16:creationId xmlns:a16="http://schemas.microsoft.com/office/drawing/2014/main" id="{BBB63082-3390-4523-ABC6-2696FEAF78BE}"/>
                </a:ext>
              </a:extLst>
            </p:cNvPr>
            <p:cNvGrpSpPr/>
            <p:nvPr userDrawn="1"/>
          </p:nvGrpSpPr>
          <p:grpSpPr>
            <a:xfrm>
              <a:off x="12396764" y="4445840"/>
              <a:ext cx="3178515" cy="783273"/>
              <a:chOff x="-3741486" y="3386444"/>
              <a:chExt cx="3178515" cy="783273"/>
            </a:xfrm>
          </p:grpSpPr>
          <p:sp>
            <p:nvSpPr>
              <p:cNvPr id="216" name="Freeform 101">
                <a:extLst>
                  <a:ext uri="{FF2B5EF4-FFF2-40B4-BE49-F238E27FC236}">
                    <a16:creationId xmlns:a16="http://schemas.microsoft.com/office/drawing/2014/main" id="{8EC7D39B-6986-4BCE-94CA-81C2E574CF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217" name="Rechthoek 216">
                <a:extLst>
                  <a:ext uri="{FF2B5EF4-FFF2-40B4-BE49-F238E27FC236}">
                    <a16:creationId xmlns:a16="http://schemas.microsoft.com/office/drawing/2014/main" id="{2684365E-23C2-4B87-996C-6D3AF800D9AE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218" name="Rechte verbindingslijn 217">
                <a:extLst>
                  <a:ext uri="{FF2B5EF4-FFF2-40B4-BE49-F238E27FC236}">
                    <a16:creationId xmlns:a16="http://schemas.microsoft.com/office/drawing/2014/main" id="{9035E986-2FB4-4DD0-B21F-4F9974A26D4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26" name="Rechthoek 125">
              <a:extLst>
                <a:ext uri="{FF2B5EF4-FFF2-40B4-BE49-F238E27FC236}">
                  <a16:creationId xmlns:a16="http://schemas.microsoft.com/office/drawing/2014/main" id="{E143865B-B592-4ECC-8682-2E16D6D8836C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127" name="Ovaal 126">
              <a:extLst>
                <a:ext uri="{FF2B5EF4-FFF2-40B4-BE49-F238E27FC236}">
                  <a16:creationId xmlns:a16="http://schemas.microsoft.com/office/drawing/2014/main" id="{3A6833BB-28EB-45F9-9586-E31822CB6BDA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28" name="Rechte verbindingslijn 127">
              <a:extLst>
                <a:ext uri="{FF2B5EF4-FFF2-40B4-BE49-F238E27FC236}">
                  <a16:creationId xmlns:a16="http://schemas.microsoft.com/office/drawing/2014/main" id="{6252EA7E-B03C-4297-8853-E25D3F1281C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129" name="Rechte verbindingslijn 128">
              <a:extLst>
                <a:ext uri="{FF2B5EF4-FFF2-40B4-BE49-F238E27FC236}">
                  <a16:creationId xmlns:a16="http://schemas.microsoft.com/office/drawing/2014/main" id="{372B8B2C-3747-40B2-88B6-E3AD69419DA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30" name="Rechthoek 129">
              <a:extLst>
                <a:ext uri="{FF2B5EF4-FFF2-40B4-BE49-F238E27FC236}">
                  <a16:creationId xmlns:a16="http://schemas.microsoft.com/office/drawing/2014/main" id="{3D2C872C-737F-43CC-9155-EF2C8BDA4469}"/>
                </a:ext>
              </a:extLst>
            </p:cNvPr>
            <p:cNvSpPr/>
            <p:nvPr userDrawn="1"/>
          </p:nvSpPr>
          <p:spPr>
            <a:xfrm>
              <a:off x="12757282" y="432552"/>
              <a:ext cx="3363590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pictogram om een nieuwe afbeelding in te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31" name="Rechte verbindingslijn 130">
              <a:extLst>
                <a:ext uri="{FF2B5EF4-FFF2-40B4-BE49-F238E27FC236}">
                  <a16:creationId xmlns:a16="http://schemas.microsoft.com/office/drawing/2014/main" id="{082273A7-ED5D-4991-A72A-C5441D109DC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327957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32" name="Ovaal 131">
              <a:extLst>
                <a:ext uri="{FF2B5EF4-FFF2-40B4-BE49-F238E27FC236}">
                  <a16:creationId xmlns:a16="http://schemas.microsoft.com/office/drawing/2014/main" id="{94EACF4D-16DD-43B4-882D-BCC4562D3C4A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33" name="Rechthoek 132">
              <a:extLst>
                <a:ext uri="{FF2B5EF4-FFF2-40B4-BE49-F238E27FC236}">
                  <a16:creationId xmlns:a16="http://schemas.microsoft.com/office/drawing/2014/main" id="{52E983BF-9DB1-45B1-BBBA-68D13631872B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134" name="Groep 133">
              <a:extLst>
                <a:ext uri="{FF2B5EF4-FFF2-40B4-BE49-F238E27FC236}">
                  <a16:creationId xmlns:a16="http://schemas.microsoft.com/office/drawing/2014/main" id="{4BC194DD-F272-4A9F-85B8-19F8EB253E35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213" name="Rechthoek 212">
                <a:extLst>
                  <a:ext uri="{FF2B5EF4-FFF2-40B4-BE49-F238E27FC236}">
                    <a16:creationId xmlns:a16="http://schemas.microsoft.com/office/drawing/2014/main" id="{B93BB912-913D-4163-9DE4-63D8F07A76B6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214" name="Rechte verbindingslijn 213">
                <a:extLst>
                  <a:ext uri="{FF2B5EF4-FFF2-40B4-BE49-F238E27FC236}">
                    <a16:creationId xmlns:a16="http://schemas.microsoft.com/office/drawing/2014/main" id="{95B8D08F-6C30-4203-B92A-7B1ED0A5F37E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15" name="Gelijkbenige driehoek 214">
                <a:extLst>
                  <a:ext uri="{FF2B5EF4-FFF2-40B4-BE49-F238E27FC236}">
                    <a16:creationId xmlns:a16="http://schemas.microsoft.com/office/drawing/2014/main" id="{EF00DF5B-908A-45CC-B8FC-93658BFB6F53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35" name="Groep 134">
              <a:extLst>
                <a:ext uri="{FF2B5EF4-FFF2-40B4-BE49-F238E27FC236}">
                  <a16:creationId xmlns:a16="http://schemas.microsoft.com/office/drawing/2014/main" id="{59988593-9727-44C7-89AE-CAE331A61E23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163" name="Rechthoek 162">
                <a:extLst>
                  <a:ext uri="{FF2B5EF4-FFF2-40B4-BE49-F238E27FC236}">
                    <a16:creationId xmlns:a16="http://schemas.microsoft.com/office/drawing/2014/main" id="{9EB71EED-B216-47A2-B153-CD9CFBCCC03B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4" name="Ovaal 163">
                <a:extLst>
                  <a:ext uri="{FF2B5EF4-FFF2-40B4-BE49-F238E27FC236}">
                    <a16:creationId xmlns:a16="http://schemas.microsoft.com/office/drawing/2014/main" id="{8A7EB0B9-A016-45DE-AB96-CE87C5555E87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Vrije vorm: vorm 208">
                <a:extLst>
                  <a:ext uri="{FF2B5EF4-FFF2-40B4-BE49-F238E27FC236}">
                    <a16:creationId xmlns:a16="http://schemas.microsoft.com/office/drawing/2014/main" id="{A4FAEEEE-ED9C-43D6-8A17-897A24094341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0" name="Rechthoek: afgeronde hoeken 209">
                <a:extLst>
                  <a:ext uri="{FF2B5EF4-FFF2-40B4-BE49-F238E27FC236}">
                    <a16:creationId xmlns:a16="http://schemas.microsoft.com/office/drawing/2014/main" id="{FE471931-879F-45E5-B6A7-3C11496A5B47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11" name="Rechte verbindingslijn 210">
                <a:extLst>
                  <a:ext uri="{FF2B5EF4-FFF2-40B4-BE49-F238E27FC236}">
                    <a16:creationId xmlns:a16="http://schemas.microsoft.com/office/drawing/2014/main" id="{CB18C8E0-F9D8-4AFA-ACFF-FBB610AF96C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12" name="Rechte verbindingslijn 211">
                <a:extLst>
                  <a:ext uri="{FF2B5EF4-FFF2-40B4-BE49-F238E27FC236}">
                    <a16:creationId xmlns:a16="http://schemas.microsoft.com/office/drawing/2014/main" id="{37348C0B-D0FC-4A1D-ABCE-CA0CE67AF76A}"/>
                  </a:ext>
                </a:extLst>
              </p:cNvPr>
              <p:cNvCxnSpPr>
                <a:cxnSpLocks/>
                <a:stCxn id="210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36" name="Ovaal 135">
              <a:extLst>
                <a:ext uri="{FF2B5EF4-FFF2-40B4-BE49-F238E27FC236}">
                  <a16:creationId xmlns:a16="http://schemas.microsoft.com/office/drawing/2014/main" id="{1597AB0A-7C93-4C42-AE97-D5AC8B7FF940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37" name="Rechthoek 136">
              <a:extLst>
                <a:ext uri="{FF2B5EF4-FFF2-40B4-BE49-F238E27FC236}">
                  <a16:creationId xmlns:a16="http://schemas.microsoft.com/office/drawing/2014/main" id="{ADCE3908-9FF0-47CD-9F76-6442D5E69568}"/>
                </a:ext>
              </a:extLst>
            </p:cNvPr>
            <p:cNvSpPr/>
            <p:nvPr userDrawn="1"/>
          </p:nvSpPr>
          <p:spPr>
            <a:xfrm>
              <a:off x="12757283" y="2684015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38" name="Rechte verbindingslijn 137">
              <a:extLst>
                <a:ext uri="{FF2B5EF4-FFF2-40B4-BE49-F238E27FC236}">
                  <a16:creationId xmlns:a16="http://schemas.microsoft.com/office/drawing/2014/main" id="{217B14F2-FA89-4438-9777-A070DA3B798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39" name="Rechthoek 138">
              <a:extLst>
                <a:ext uri="{FF2B5EF4-FFF2-40B4-BE49-F238E27FC236}">
                  <a16:creationId xmlns:a16="http://schemas.microsoft.com/office/drawing/2014/main" id="{90B6B336-8BB4-4E04-8A30-873C5456AA9B}"/>
                </a:ext>
              </a:extLst>
            </p:cNvPr>
            <p:cNvSpPr/>
            <p:nvPr userDrawn="1"/>
          </p:nvSpPr>
          <p:spPr>
            <a:xfrm>
              <a:off x="12654153" y="3238910"/>
              <a:ext cx="1624926" cy="80522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140" name="Groep 139">
              <a:extLst>
                <a:ext uri="{FF2B5EF4-FFF2-40B4-BE49-F238E27FC236}">
                  <a16:creationId xmlns:a16="http://schemas.microsoft.com/office/drawing/2014/main" id="{5A3313DA-A832-464F-B037-A7050F7D6240}"/>
                </a:ext>
              </a:extLst>
            </p:cNvPr>
            <p:cNvGrpSpPr/>
            <p:nvPr userDrawn="1"/>
          </p:nvGrpSpPr>
          <p:grpSpPr>
            <a:xfrm>
              <a:off x="13614067" y="3535184"/>
              <a:ext cx="1195438" cy="678267"/>
              <a:chOff x="12757284" y="3224292"/>
              <a:chExt cx="1195438" cy="678267"/>
            </a:xfrm>
          </p:grpSpPr>
          <p:sp>
            <p:nvSpPr>
              <p:cNvPr id="141" name="Rechthoek 140">
                <a:extLst>
                  <a:ext uri="{FF2B5EF4-FFF2-40B4-BE49-F238E27FC236}">
                    <a16:creationId xmlns:a16="http://schemas.microsoft.com/office/drawing/2014/main" id="{A1E3542D-5AE9-4E27-8C04-EA4C7162432A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2" name="Rechthoek 141">
                <a:extLst>
                  <a:ext uri="{FF2B5EF4-FFF2-40B4-BE49-F238E27FC236}">
                    <a16:creationId xmlns:a16="http://schemas.microsoft.com/office/drawing/2014/main" id="{A72F7DF5-C58D-4879-8C7F-B5CF9481B218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43" name="Groep 142">
                <a:extLst>
                  <a:ext uri="{FF2B5EF4-FFF2-40B4-BE49-F238E27FC236}">
                    <a16:creationId xmlns:a16="http://schemas.microsoft.com/office/drawing/2014/main" id="{13A570A6-9346-4889-A953-B2439A791DB0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57" name="Rechthoek: afgeronde hoeken 156">
                  <a:extLst>
                    <a:ext uri="{FF2B5EF4-FFF2-40B4-BE49-F238E27FC236}">
                      <a16:creationId xmlns:a16="http://schemas.microsoft.com/office/drawing/2014/main" id="{4993A129-673B-47CF-A74E-CA2BD8F91D82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8" name="Rechthoek 157">
                  <a:extLst>
                    <a:ext uri="{FF2B5EF4-FFF2-40B4-BE49-F238E27FC236}">
                      <a16:creationId xmlns:a16="http://schemas.microsoft.com/office/drawing/2014/main" id="{B7EAA5DA-7CFD-49FA-91D5-5038AAFFFD60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59" name="Rechthoek 158">
                  <a:extLst>
                    <a:ext uri="{FF2B5EF4-FFF2-40B4-BE49-F238E27FC236}">
                      <a16:creationId xmlns:a16="http://schemas.microsoft.com/office/drawing/2014/main" id="{BA2673FB-2F64-46BB-86D7-518DC6E6516B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0" name="Rechthoek 159">
                  <a:extLst>
                    <a:ext uri="{FF2B5EF4-FFF2-40B4-BE49-F238E27FC236}">
                      <a16:creationId xmlns:a16="http://schemas.microsoft.com/office/drawing/2014/main" id="{99FC5D7C-59CA-44AF-8546-AB239B3882D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1" name="Rechthoek 160">
                  <a:extLst>
                    <a:ext uri="{FF2B5EF4-FFF2-40B4-BE49-F238E27FC236}">
                      <a16:creationId xmlns:a16="http://schemas.microsoft.com/office/drawing/2014/main" id="{DAA8396A-FAEC-4A1E-A848-20F43496F72B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2" name="Rechthoek 161">
                  <a:extLst>
                    <a:ext uri="{FF2B5EF4-FFF2-40B4-BE49-F238E27FC236}">
                      <a16:creationId xmlns:a16="http://schemas.microsoft.com/office/drawing/2014/main" id="{7EC26D0D-9B1F-411E-907A-F8E916079E09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44" name="Groep 143">
                <a:extLst>
                  <a:ext uri="{FF2B5EF4-FFF2-40B4-BE49-F238E27FC236}">
                    <a16:creationId xmlns:a16="http://schemas.microsoft.com/office/drawing/2014/main" id="{0C3A5C85-9087-42F8-8B29-DFFA60657E69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149" name="Groep 148">
                  <a:extLst>
                    <a:ext uri="{FF2B5EF4-FFF2-40B4-BE49-F238E27FC236}">
                      <a16:creationId xmlns:a16="http://schemas.microsoft.com/office/drawing/2014/main" id="{4EDB1857-AA39-4D2D-8DE8-EF48B83444D5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51" name="Rechthoek: afgeronde hoeken 150">
                    <a:extLst>
                      <a:ext uri="{FF2B5EF4-FFF2-40B4-BE49-F238E27FC236}">
                        <a16:creationId xmlns:a16="http://schemas.microsoft.com/office/drawing/2014/main" id="{9C8735E9-C8E5-4574-9324-84E0176BB9B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52" name="Rechthoek 151">
                    <a:extLst>
                      <a:ext uri="{FF2B5EF4-FFF2-40B4-BE49-F238E27FC236}">
                        <a16:creationId xmlns:a16="http://schemas.microsoft.com/office/drawing/2014/main" id="{73C6832B-FEA3-463A-9CD1-8ADB75B7AD7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3" name="Rechthoek 152">
                    <a:extLst>
                      <a:ext uri="{FF2B5EF4-FFF2-40B4-BE49-F238E27FC236}">
                        <a16:creationId xmlns:a16="http://schemas.microsoft.com/office/drawing/2014/main" id="{0A9DB9F8-7C11-4F03-8051-8501C15B57E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4" name="Rechthoek 153">
                    <a:extLst>
                      <a:ext uri="{FF2B5EF4-FFF2-40B4-BE49-F238E27FC236}">
                        <a16:creationId xmlns:a16="http://schemas.microsoft.com/office/drawing/2014/main" id="{E6FB0339-C99B-43AA-9D03-84A94950BCC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5" name="Rechthoek 154">
                    <a:extLst>
                      <a:ext uri="{FF2B5EF4-FFF2-40B4-BE49-F238E27FC236}">
                        <a16:creationId xmlns:a16="http://schemas.microsoft.com/office/drawing/2014/main" id="{2CE38CCC-473B-4D91-9B1C-6775BF0B65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6" name="Rechthoek 155">
                    <a:extLst>
                      <a:ext uri="{FF2B5EF4-FFF2-40B4-BE49-F238E27FC236}">
                        <a16:creationId xmlns:a16="http://schemas.microsoft.com/office/drawing/2014/main" id="{633BA9F4-D1A5-40B6-9D8D-074314E8637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50" name="Boog 149">
                  <a:extLst>
                    <a:ext uri="{FF2B5EF4-FFF2-40B4-BE49-F238E27FC236}">
                      <a16:creationId xmlns:a16="http://schemas.microsoft.com/office/drawing/2014/main" id="{025103BD-8A11-4D38-ADED-FBB1689F859C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146" name="Tekstvak 145">
                <a:extLst>
                  <a:ext uri="{FF2B5EF4-FFF2-40B4-BE49-F238E27FC236}">
                    <a16:creationId xmlns:a16="http://schemas.microsoft.com/office/drawing/2014/main" id="{E187F113-A1A3-4C37-B3D0-200B6FE12299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147" name="Tekstvak 146">
                <a:extLst>
                  <a:ext uri="{FF2B5EF4-FFF2-40B4-BE49-F238E27FC236}">
                    <a16:creationId xmlns:a16="http://schemas.microsoft.com/office/drawing/2014/main" id="{4A72C297-1416-48B8-AEFB-7F5B40A4E713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148" name="Picture 3">
                <a:extLst>
                  <a:ext uri="{FF2B5EF4-FFF2-40B4-BE49-F238E27FC236}">
                    <a16:creationId xmlns:a16="http://schemas.microsoft.com/office/drawing/2014/main" id="{48E9B399-5E03-4347-ABE1-9D7D02B61F5C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65" name="Groep 101">
            <a:extLst>
              <a:ext uri="{FF2B5EF4-FFF2-40B4-BE49-F238E27FC236}">
                <a16:creationId xmlns:a16="http://schemas.microsoft.com/office/drawing/2014/main" id="{F9ECD4A6-0A37-49D8-843D-3894BB26030E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166" name="Rechthoek 102">
              <a:extLst>
                <a:ext uri="{FF2B5EF4-FFF2-40B4-BE49-F238E27FC236}">
                  <a16:creationId xmlns:a16="http://schemas.microsoft.com/office/drawing/2014/main" id="{B2D02ACB-A212-4F6E-A563-653CBAD8B71E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167" name="Ovaal 103">
              <a:extLst>
                <a:ext uri="{FF2B5EF4-FFF2-40B4-BE49-F238E27FC236}">
                  <a16:creationId xmlns:a16="http://schemas.microsoft.com/office/drawing/2014/main" id="{8A3D5FF1-9E86-48A4-87EE-0FC05C78E866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68" name="Rechte verbindingslijn 104">
              <a:extLst>
                <a:ext uri="{FF2B5EF4-FFF2-40B4-BE49-F238E27FC236}">
                  <a16:creationId xmlns:a16="http://schemas.microsoft.com/office/drawing/2014/main" id="{A05F631B-6768-464D-8878-71965C006DF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169" name="Groep 105">
              <a:extLst>
                <a:ext uri="{FF2B5EF4-FFF2-40B4-BE49-F238E27FC236}">
                  <a16:creationId xmlns:a16="http://schemas.microsoft.com/office/drawing/2014/main" id="{79D8BCBE-AB9E-479F-A514-B2DABE8BA10C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194" name="Rechthoek 130">
                <a:extLst>
                  <a:ext uri="{FF2B5EF4-FFF2-40B4-BE49-F238E27FC236}">
                    <a16:creationId xmlns:a16="http://schemas.microsoft.com/office/drawing/2014/main" id="{D783573A-B61F-4B8A-8538-B8CF83C34005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195" name="Rechte verbindingslijn 131">
                <a:extLst>
                  <a:ext uri="{FF2B5EF4-FFF2-40B4-BE49-F238E27FC236}">
                    <a16:creationId xmlns:a16="http://schemas.microsoft.com/office/drawing/2014/main" id="{4936BC54-A12C-4A5C-9411-64347F211F5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Rechte verbindingslijn 132">
                <a:extLst>
                  <a:ext uri="{FF2B5EF4-FFF2-40B4-BE49-F238E27FC236}">
                    <a16:creationId xmlns:a16="http://schemas.microsoft.com/office/drawing/2014/main" id="{C7B2E183-2334-459F-8280-8541C808371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Rechthoek 133">
                <a:extLst>
                  <a:ext uri="{FF2B5EF4-FFF2-40B4-BE49-F238E27FC236}">
                    <a16:creationId xmlns:a16="http://schemas.microsoft.com/office/drawing/2014/main" id="{892F2A31-82E1-4223-896D-69850D53646B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8" name="Groep 134">
                <a:extLst>
                  <a:ext uri="{FF2B5EF4-FFF2-40B4-BE49-F238E27FC236}">
                    <a16:creationId xmlns:a16="http://schemas.microsoft.com/office/drawing/2014/main" id="{E2E6CF8F-D1EC-44A2-AA6D-804297A5A047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247" name="Groep 175">
                  <a:extLst>
                    <a:ext uri="{FF2B5EF4-FFF2-40B4-BE49-F238E27FC236}">
                      <a16:creationId xmlns:a16="http://schemas.microsoft.com/office/drawing/2014/main" id="{EDB62064-463D-4FBD-AAED-E6920D8EFB71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251" name="Rechte verbindingslijn 179">
                    <a:extLst>
                      <a:ext uri="{FF2B5EF4-FFF2-40B4-BE49-F238E27FC236}">
                        <a16:creationId xmlns:a16="http://schemas.microsoft.com/office/drawing/2014/main" id="{4E189D6E-E3F9-40B7-87E8-EA4A6589F98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52" name="Rechte verbindingslijn 180">
                    <a:extLst>
                      <a:ext uri="{FF2B5EF4-FFF2-40B4-BE49-F238E27FC236}">
                        <a16:creationId xmlns:a16="http://schemas.microsoft.com/office/drawing/2014/main" id="{1393A148-7A0F-4C9F-8114-F0AB8DA31C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53" name="Rechte verbindingslijn 181">
                    <a:extLst>
                      <a:ext uri="{FF2B5EF4-FFF2-40B4-BE49-F238E27FC236}">
                        <a16:creationId xmlns:a16="http://schemas.microsoft.com/office/drawing/2014/main" id="{67049322-2BDA-4D74-9490-4FC311CBAB8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54" name="Rechte verbindingslijn 182">
                    <a:extLst>
                      <a:ext uri="{FF2B5EF4-FFF2-40B4-BE49-F238E27FC236}">
                        <a16:creationId xmlns:a16="http://schemas.microsoft.com/office/drawing/2014/main" id="{23C9BB9A-2FF1-42CD-A72A-F1C73FEE16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55" name="Rechte verbindingslijn 183">
                    <a:extLst>
                      <a:ext uri="{FF2B5EF4-FFF2-40B4-BE49-F238E27FC236}">
                        <a16:creationId xmlns:a16="http://schemas.microsoft.com/office/drawing/2014/main" id="{BF77AA8E-7F2E-47D2-AB88-E6E70CEAD4F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48" name="Groep 176">
                  <a:extLst>
                    <a:ext uri="{FF2B5EF4-FFF2-40B4-BE49-F238E27FC236}">
                      <a16:creationId xmlns:a16="http://schemas.microsoft.com/office/drawing/2014/main" id="{2BF2DFEC-86D0-4F65-9C44-07BB096C670B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249" name="Rechthoek 177">
                    <a:extLst>
                      <a:ext uri="{FF2B5EF4-FFF2-40B4-BE49-F238E27FC236}">
                        <a16:creationId xmlns:a16="http://schemas.microsoft.com/office/drawing/2014/main" id="{7B3472E2-0C32-494A-AC9A-3B8866F7F38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50" name="Pijl: punthaak 178">
                    <a:extLst>
                      <a:ext uri="{FF2B5EF4-FFF2-40B4-BE49-F238E27FC236}">
                        <a16:creationId xmlns:a16="http://schemas.microsoft.com/office/drawing/2014/main" id="{0947D013-7E6D-4145-9F37-5C01EA641703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99" name="Groep 135">
                <a:extLst>
                  <a:ext uri="{FF2B5EF4-FFF2-40B4-BE49-F238E27FC236}">
                    <a16:creationId xmlns:a16="http://schemas.microsoft.com/office/drawing/2014/main" id="{4B015EFC-BE7D-4100-A6C9-0D7EC060FAD5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238" name="Groep 166">
                  <a:extLst>
                    <a:ext uri="{FF2B5EF4-FFF2-40B4-BE49-F238E27FC236}">
                      <a16:creationId xmlns:a16="http://schemas.microsoft.com/office/drawing/2014/main" id="{B460E8E7-7BD8-4217-BC2B-8DF5F2DD1828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242" name="Rechte verbindingslijn 170">
                    <a:extLst>
                      <a:ext uri="{FF2B5EF4-FFF2-40B4-BE49-F238E27FC236}">
                        <a16:creationId xmlns:a16="http://schemas.microsoft.com/office/drawing/2014/main" id="{B6A575FA-39B7-47D6-A93C-B44AAE05CF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3" name="Rechte verbindingslijn 171">
                    <a:extLst>
                      <a:ext uri="{FF2B5EF4-FFF2-40B4-BE49-F238E27FC236}">
                        <a16:creationId xmlns:a16="http://schemas.microsoft.com/office/drawing/2014/main" id="{D20DF913-3213-41B3-926A-7D0ADD54EC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4" name="Rechte verbindingslijn 172">
                    <a:extLst>
                      <a:ext uri="{FF2B5EF4-FFF2-40B4-BE49-F238E27FC236}">
                        <a16:creationId xmlns:a16="http://schemas.microsoft.com/office/drawing/2014/main" id="{4F50A8F7-AC55-4661-8111-D4417F7BE5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5" name="Rechte verbindingslijn 173">
                    <a:extLst>
                      <a:ext uri="{FF2B5EF4-FFF2-40B4-BE49-F238E27FC236}">
                        <a16:creationId xmlns:a16="http://schemas.microsoft.com/office/drawing/2014/main" id="{D284C25D-9D83-4D16-B35F-3513589AE53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6" name="Rechte verbindingslijn 174">
                    <a:extLst>
                      <a:ext uri="{FF2B5EF4-FFF2-40B4-BE49-F238E27FC236}">
                        <a16:creationId xmlns:a16="http://schemas.microsoft.com/office/drawing/2014/main" id="{DF2F0267-6346-4788-AA9A-F0B5D4919D0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39" name="Groep 167">
                  <a:extLst>
                    <a:ext uri="{FF2B5EF4-FFF2-40B4-BE49-F238E27FC236}">
                      <a16:creationId xmlns:a16="http://schemas.microsoft.com/office/drawing/2014/main" id="{1FA6F108-F8CF-4EE3-9FAC-A76D74192E05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240" name="Rechthoek 168">
                    <a:extLst>
                      <a:ext uri="{FF2B5EF4-FFF2-40B4-BE49-F238E27FC236}">
                        <a16:creationId xmlns:a16="http://schemas.microsoft.com/office/drawing/2014/main" id="{0CA52176-B5A0-4673-AC71-7A1AE9D4EC1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1" name="Pijl: punthaak 169">
                    <a:extLst>
                      <a:ext uri="{FF2B5EF4-FFF2-40B4-BE49-F238E27FC236}">
                        <a16:creationId xmlns:a16="http://schemas.microsoft.com/office/drawing/2014/main" id="{F9A7E74D-27FB-4685-B7F0-D613D106CABD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200" name="Rechte verbindingslijn 136">
                <a:extLst>
                  <a:ext uri="{FF2B5EF4-FFF2-40B4-BE49-F238E27FC236}">
                    <a16:creationId xmlns:a16="http://schemas.microsoft.com/office/drawing/2014/main" id="{713CBDBF-45E9-4129-A785-86AD5B6DDFF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201" name="Rechte verbindingslijn 137">
                <a:extLst>
                  <a:ext uri="{FF2B5EF4-FFF2-40B4-BE49-F238E27FC236}">
                    <a16:creationId xmlns:a16="http://schemas.microsoft.com/office/drawing/2014/main" id="{76AAA43F-76E2-4B0E-839C-A6BA79CED9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202" name="Groep 138">
                <a:extLst>
                  <a:ext uri="{FF2B5EF4-FFF2-40B4-BE49-F238E27FC236}">
                    <a16:creationId xmlns:a16="http://schemas.microsoft.com/office/drawing/2014/main" id="{7E731776-22DD-40CE-851F-3F18853D3252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227" name="Rechthoek 155">
                  <a:extLst>
                    <a:ext uri="{FF2B5EF4-FFF2-40B4-BE49-F238E27FC236}">
                      <a16:creationId xmlns:a16="http://schemas.microsoft.com/office/drawing/2014/main" id="{E16CAED0-DF5E-4BD1-9A1D-66D6CC44E213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28" name="Groep 156">
                  <a:extLst>
                    <a:ext uri="{FF2B5EF4-FFF2-40B4-BE49-F238E27FC236}">
                      <a16:creationId xmlns:a16="http://schemas.microsoft.com/office/drawing/2014/main" id="{FE14CFB6-2DDD-4B95-BC61-09515188F297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229" name="Groep 157">
                    <a:extLst>
                      <a:ext uri="{FF2B5EF4-FFF2-40B4-BE49-F238E27FC236}">
                        <a16:creationId xmlns:a16="http://schemas.microsoft.com/office/drawing/2014/main" id="{18E5EFD2-6935-49D4-AB32-70D6C3B1D8F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233" name="Rechte verbindingslijn 161">
                      <a:extLst>
                        <a:ext uri="{FF2B5EF4-FFF2-40B4-BE49-F238E27FC236}">
                          <a16:creationId xmlns:a16="http://schemas.microsoft.com/office/drawing/2014/main" id="{FFFEE55F-C0B9-4408-AAB2-DB777FBBEED0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34" name="Rechte verbindingslijn 162">
                      <a:extLst>
                        <a:ext uri="{FF2B5EF4-FFF2-40B4-BE49-F238E27FC236}">
                          <a16:creationId xmlns:a16="http://schemas.microsoft.com/office/drawing/2014/main" id="{20C8E876-1B9F-4526-9F83-2C7C2041F655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35" name="Rechte verbindingslijn 163">
                      <a:extLst>
                        <a:ext uri="{FF2B5EF4-FFF2-40B4-BE49-F238E27FC236}">
                          <a16:creationId xmlns:a16="http://schemas.microsoft.com/office/drawing/2014/main" id="{72F2E03A-F42B-4A2D-9F8A-BA674206C7CE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36" name="Rechte verbindingslijn 164">
                      <a:extLst>
                        <a:ext uri="{FF2B5EF4-FFF2-40B4-BE49-F238E27FC236}">
                          <a16:creationId xmlns:a16="http://schemas.microsoft.com/office/drawing/2014/main" id="{7B8E03BF-F579-4F2B-8B86-4F31A93E37C3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37" name="Rechte verbindingslijn 165">
                      <a:extLst>
                        <a:ext uri="{FF2B5EF4-FFF2-40B4-BE49-F238E27FC236}">
                          <a16:creationId xmlns:a16="http://schemas.microsoft.com/office/drawing/2014/main" id="{37C60834-E219-4E53-8C67-CA5D5DB8A9C0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230" name="Groep 158">
                    <a:extLst>
                      <a:ext uri="{FF2B5EF4-FFF2-40B4-BE49-F238E27FC236}">
                        <a16:creationId xmlns:a16="http://schemas.microsoft.com/office/drawing/2014/main" id="{818F9B71-2356-4863-A90F-068189AF64F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231" name="Rechthoek 159">
                      <a:extLst>
                        <a:ext uri="{FF2B5EF4-FFF2-40B4-BE49-F238E27FC236}">
                          <a16:creationId xmlns:a16="http://schemas.microsoft.com/office/drawing/2014/main" id="{1395A027-B603-4896-8FCB-8CE1DFABDBD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32" name="Pijl: punthaak 160">
                      <a:extLst>
                        <a:ext uri="{FF2B5EF4-FFF2-40B4-BE49-F238E27FC236}">
                          <a16:creationId xmlns:a16="http://schemas.microsoft.com/office/drawing/2014/main" id="{A69781C0-C5B8-4008-BBBF-0CAE4628934C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03" name="Groep 139">
                <a:extLst>
                  <a:ext uri="{FF2B5EF4-FFF2-40B4-BE49-F238E27FC236}">
                    <a16:creationId xmlns:a16="http://schemas.microsoft.com/office/drawing/2014/main" id="{0FC94D04-F1D1-4E55-8B53-8B6D40C1DACA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206" name="Rechthoek 142">
                  <a:extLst>
                    <a:ext uri="{FF2B5EF4-FFF2-40B4-BE49-F238E27FC236}">
                      <a16:creationId xmlns:a16="http://schemas.microsoft.com/office/drawing/2014/main" id="{B94CF787-2424-4D81-A0D8-420FB067D4A9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07" name="Groep 143">
                  <a:extLst>
                    <a:ext uri="{FF2B5EF4-FFF2-40B4-BE49-F238E27FC236}">
                      <a16:creationId xmlns:a16="http://schemas.microsoft.com/office/drawing/2014/main" id="{A0ACBC95-770F-44DE-9695-A08696634646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208" name="Groep 144">
                    <a:extLst>
                      <a:ext uri="{FF2B5EF4-FFF2-40B4-BE49-F238E27FC236}">
                        <a16:creationId xmlns:a16="http://schemas.microsoft.com/office/drawing/2014/main" id="{5D591872-8042-49D1-9DDE-8AA8155C867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222" name="Rechte verbindingslijn 150">
                      <a:extLst>
                        <a:ext uri="{FF2B5EF4-FFF2-40B4-BE49-F238E27FC236}">
                          <a16:creationId xmlns:a16="http://schemas.microsoft.com/office/drawing/2014/main" id="{8067C99C-E11F-4FB7-97E3-616F878F8DED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23" name="Rechte verbindingslijn 151">
                      <a:extLst>
                        <a:ext uri="{FF2B5EF4-FFF2-40B4-BE49-F238E27FC236}">
                          <a16:creationId xmlns:a16="http://schemas.microsoft.com/office/drawing/2014/main" id="{05345F06-0ABB-43ED-A295-465D650E7BC5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24" name="Rechte verbindingslijn 152">
                      <a:extLst>
                        <a:ext uri="{FF2B5EF4-FFF2-40B4-BE49-F238E27FC236}">
                          <a16:creationId xmlns:a16="http://schemas.microsoft.com/office/drawing/2014/main" id="{59BE8C5C-2DFD-48EB-B0E0-D0963C6FD8A5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25" name="Rechte verbindingslijn 153">
                      <a:extLst>
                        <a:ext uri="{FF2B5EF4-FFF2-40B4-BE49-F238E27FC236}">
                          <a16:creationId xmlns:a16="http://schemas.microsoft.com/office/drawing/2014/main" id="{9414D88F-8EED-4A19-8CFC-FF3C7D91381D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26" name="Rechte verbindingslijn 154">
                      <a:extLst>
                        <a:ext uri="{FF2B5EF4-FFF2-40B4-BE49-F238E27FC236}">
                          <a16:creationId xmlns:a16="http://schemas.microsoft.com/office/drawing/2014/main" id="{1DC76651-C7EA-4FDD-98CF-6C643D089C62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219" name="Groep 147">
                    <a:extLst>
                      <a:ext uri="{FF2B5EF4-FFF2-40B4-BE49-F238E27FC236}">
                        <a16:creationId xmlns:a16="http://schemas.microsoft.com/office/drawing/2014/main" id="{AE9B4F12-C1E7-4F81-8684-1F7927F72E99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220" name="Rechthoek 148">
                      <a:extLst>
                        <a:ext uri="{FF2B5EF4-FFF2-40B4-BE49-F238E27FC236}">
                          <a16:creationId xmlns:a16="http://schemas.microsoft.com/office/drawing/2014/main" id="{E881A11D-B889-4E04-A903-A3D076C4377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21" name="Pijl: punthaak 149">
                      <a:extLst>
                        <a:ext uri="{FF2B5EF4-FFF2-40B4-BE49-F238E27FC236}">
                          <a16:creationId xmlns:a16="http://schemas.microsoft.com/office/drawing/2014/main" id="{D63CDC6C-A0F0-4D4D-8AD9-CAAADD75EA00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204" name="Rechthoek 140">
                <a:extLst>
                  <a:ext uri="{FF2B5EF4-FFF2-40B4-BE49-F238E27FC236}">
                    <a16:creationId xmlns:a16="http://schemas.microsoft.com/office/drawing/2014/main" id="{D3F533FE-5BC6-4A62-8E18-FCECACD7525D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205" name="Rechthoek 141">
                <a:extLst>
                  <a:ext uri="{FF2B5EF4-FFF2-40B4-BE49-F238E27FC236}">
                    <a16:creationId xmlns:a16="http://schemas.microsoft.com/office/drawing/2014/main" id="{FCE37D86-E777-4454-8248-657B3403A8EA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170" name="Rechte verbindingslijn 106">
              <a:extLst>
                <a:ext uri="{FF2B5EF4-FFF2-40B4-BE49-F238E27FC236}">
                  <a16:creationId xmlns:a16="http://schemas.microsoft.com/office/drawing/2014/main" id="{E90C6994-8D4A-4ED7-AC25-D300093DE51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71" name="Rechthoek 107">
              <a:extLst>
                <a:ext uri="{FF2B5EF4-FFF2-40B4-BE49-F238E27FC236}">
                  <a16:creationId xmlns:a16="http://schemas.microsoft.com/office/drawing/2014/main" id="{58B9825E-BE05-4DC1-9C5B-9B15E154A93A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nl-NL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172" name="Ovaal 108">
              <a:extLst>
                <a:ext uri="{FF2B5EF4-FFF2-40B4-BE49-F238E27FC236}">
                  <a16:creationId xmlns:a16="http://schemas.microsoft.com/office/drawing/2014/main" id="{76CD06BD-D823-4A1C-9FE3-7A41FE1B1139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73" name="Rechthoek 109">
              <a:extLst>
                <a:ext uri="{FF2B5EF4-FFF2-40B4-BE49-F238E27FC236}">
                  <a16:creationId xmlns:a16="http://schemas.microsoft.com/office/drawing/2014/main" id="{71D3578A-E167-4CD9-85B5-4DAC4B510263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174" name="Ovaal 110">
              <a:extLst>
                <a:ext uri="{FF2B5EF4-FFF2-40B4-BE49-F238E27FC236}">
                  <a16:creationId xmlns:a16="http://schemas.microsoft.com/office/drawing/2014/main" id="{6BA67B2A-E067-4065-86BB-796AEB404E16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75" name="Rechthoek 111">
              <a:extLst>
                <a:ext uri="{FF2B5EF4-FFF2-40B4-BE49-F238E27FC236}">
                  <a16:creationId xmlns:a16="http://schemas.microsoft.com/office/drawing/2014/main" id="{AE163EBF-1964-4AF6-8483-E7770AE4F229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76" name="Ovaal 112">
              <a:extLst>
                <a:ext uri="{FF2B5EF4-FFF2-40B4-BE49-F238E27FC236}">
                  <a16:creationId xmlns:a16="http://schemas.microsoft.com/office/drawing/2014/main" id="{76007322-A747-43E9-A7ED-9C65C4EC6F30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77" name="Rechthoek 113">
              <a:extLst>
                <a:ext uri="{FF2B5EF4-FFF2-40B4-BE49-F238E27FC236}">
                  <a16:creationId xmlns:a16="http://schemas.microsoft.com/office/drawing/2014/main" id="{80912AC0-4017-401F-9F31-622F1C5FCD2C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178" name="Ovaal 114">
              <a:extLst>
                <a:ext uri="{FF2B5EF4-FFF2-40B4-BE49-F238E27FC236}">
                  <a16:creationId xmlns:a16="http://schemas.microsoft.com/office/drawing/2014/main" id="{7CC4F57D-1F48-4949-9CD9-1844FEB9E4D8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179" name="Rechthoek 115">
              <a:extLst>
                <a:ext uri="{FF2B5EF4-FFF2-40B4-BE49-F238E27FC236}">
                  <a16:creationId xmlns:a16="http://schemas.microsoft.com/office/drawing/2014/main" id="{37398F1F-65D5-4DE5-9182-137DA58F37FD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180" name="Rechte verbindingslijn 116">
              <a:extLst>
                <a:ext uri="{FF2B5EF4-FFF2-40B4-BE49-F238E27FC236}">
                  <a16:creationId xmlns:a16="http://schemas.microsoft.com/office/drawing/2014/main" id="{93C13042-F204-42A8-8A50-483B70D3ED1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181" name="Meer informatie">
              <a:extLst>
                <a:ext uri="{FF2B5EF4-FFF2-40B4-BE49-F238E27FC236}">
                  <a16:creationId xmlns:a16="http://schemas.microsoft.com/office/drawing/2014/main" id="{22FD3E15-36BB-4C15-9B26-D30B2D57D5FA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191" name="Freeform 101">
                <a:extLst>
                  <a:ext uri="{FF2B5EF4-FFF2-40B4-BE49-F238E27FC236}">
                    <a16:creationId xmlns:a16="http://schemas.microsoft.com/office/drawing/2014/main" id="{2569138D-D439-480C-970E-35329EF4A6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192" name="Rechthoek 128">
                <a:extLst>
                  <a:ext uri="{FF2B5EF4-FFF2-40B4-BE49-F238E27FC236}">
                    <a16:creationId xmlns:a16="http://schemas.microsoft.com/office/drawing/2014/main" id="{13443DFE-622F-433D-90BD-52E7CE88569C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193" name="Rechte verbindingslijn 129">
                <a:extLst>
                  <a:ext uri="{FF2B5EF4-FFF2-40B4-BE49-F238E27FC236}">
                    <a16:creationId xmlns:a16="http://schemas.microsoft.com/office/drawing/2014/main" id="{1001C1F7-B8E2-4542-9441-F96D9E2E2FA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82" name="Rechthoek 118">
              <a:extLst>
                <a:ext uri="{FF2B5EF4-FFF2-40B4-BE49-F238E27FC236}">
                  <a16:creationId xmlns:a16="http://schemas.microsoft.com/office/drawing/2014/main" id="{46EF52B7-1D82-4475-9BAC-C53939CE6314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183" name="Ovaal 119">
              <a:extLst>
                <a:ext uri="{FF2B5EF4-FFF2-40B4-BE49-F238E27FC236}">
                  <a16:creationId xmlns:a16="http://schemas.microsoft.com/office/drawing/2014/main" id="{8C34CEE4-E64D-4B27-B4FF-772874297C0E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184" name="Rechthoek 120">
              <a:extLst>
                <a:ext uri="{FF2B5EF4-FFF2-40B4-BE49-F238E27FC236}">
                  <a16:creationId xmlns:a16="http://schemas.microsoft.com/office/drawing/2014/main" id="{A534DAF2-1F48-4E70-AC05-CCC727FE659E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85" name="Ovaal 121">
              <a:extLst>
                <a:ext uri="{FF2B5EF4-FFF2-40B4-BE49-F238E27FC236}">
                  <a16:creationId xmlns:a16="http://schemas.microsoft.com/office/drawing/2014/main" id="{34F45EA7-0894-41A9-8919-EF78D6E6824C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186" name="Rechthoek 122">
              <a:extLst>
                <a:ext uri="{FF2B5EF4-FFF2-40B4-BE49-F238E27FC236}">
                  <a16:creationId xmlns:a16="http://schemas.microsoft.com/office/drawing/2014/main" id="{AC5E3F93-F66D-4811-A9B9-4B5886154DC5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nl-NL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 Niveau</a:t>
              </a:r>
            </a:p>
          </p:txBody>
        </p:sp>
        <p:sp>
          <p:nvSpPr>
            <p:cNvPr id="187" name="Ovaal 123">
              <a:extLst>
                <a:ext uri="{FF2B5EF4-FFF2-40B4-BE49-F238E27FC236}">
                  <a16:creationId xmlns:a16="http://schemas.microsoft.com/office/drawing/2014/main" id="{77DA8BF5-F680-4404-9EC0-48A5535767B7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188" name="Rechthoek 124">
              <a:extLst>
                <a:ext uri="{FF2B5EF4-FFF2-40B4-BE49-F238E27FC236}">
                  <a16:creationId xmlns:a16="http://schemas.microsoft.com/office/drawing/2014/main" id="{39A67F82-7300-4A42-8870-ADC3D52590ED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89" name="Rechthoek 125">
              <a:extLst>
                <a:ext uri="{FF2B5EF4-FFF2-40B4-BE49-F238E27FC236}">
                  <a16:creationId xmlns:a16="http://schemas.microsoft.com/office/drawing/2014/main" id="{8FF48D29-3354-40D7-99B1-18635C83E12A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 Niveau</a:t>
              </a:r>
            </a:p>
          </p:txBody>
        </p:sp>
        <p:sp>
          <p:nvSpPr>
            <p:cNvPr id="190" name="Ovaal 126">
              <a:extLst>
                <a:ext uri="{FF2B5EF4-FFF2-40B4-BE49-F238E27FC236}">
                  <a16:creationId xmlns:a16="http://schemas.microsoft.com/office/drawing/2014/main" id="{61338291-80D6-4B7E-B592-61ECE966A928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806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4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5" grpId="0" uiExpand="1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decel="100000" fill="hold" nodeType="withEffect" nodePh="1">
                  <p:stCondLst>
                    <p:cond delay="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jdelijke aanduiding voor afbeelding 17">
            <a:extLst>
              <a:ext uri="{FF2B5EF4-FFF2-40B4-BE49-F238E27FC236}">
                <a16:creationId xmlns:a16="http://schemas.microsoft.com/office/drawing/2014/main" id="{FCE83ED8-1632-45C0-9776-66D7AE22C04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7145"/>
            <a:ext cx="8331200" cy="68651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1116000" anchor="ctr">
            <a:noAutofit/>
          </a:bodyPr>
          <a:lstStyle>
            <a:lvl1pPr marL="228600" indent="-22860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28600" lvl="0" indent="-228600" algn="ctr"/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26" name="Tijdelijke aanduiding voor verticale tekst 2">
            <a:extLst>
              <a:ext uri="{FF2B5EF4-FFF2-40B4-BE49-F238E27FC236}">
                <a16:creationId xmlns:a16="http://schemas.microsoft.com/office/drawing/2014/main" id="{5A35BD7A-B3CF-4DC4-9F54-201CE6D20B37}"/>
              </a:ext>
            </a:extLst>
          </p:cNvPr>
          <p:cNvSpPr>
            <a:spLocks noGrp="1"/>
          </p:cNvSpPr>
          <p:nvPr>
            <p:ph type="body" orient="vert" idx="27" hasCustomPrompt="1"/>
          </p:nvPr>
        </p:nvSpPr>
        <p:spPr>
          <a:xfrm>
            <a:off x="8932123" y="4098141"/>
            <a:ext cx="2421676" cy="1248898"/>
          </a:xfrm>
        </p:spPr>
        <p:txBody>
          <a:bodyPr vert="horz" anchor="t"/>
          <a:lstStyle>
            <a:lvl1pPr marL="0" indent="0" algn="r">
              <a:buFontTx/>
              <a:buNone/>
              <a:defRPr sz="1600" b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  <a:lvl6pPr marL="0" indent="0" algn="r">
              <a:buFontTx/>
              <a:buNone/>
              <a:defRPr>
                <a:latin typeface="+mj-lt"/>
              </a:defRPr>
            </a:lvl6pPr>
          </a:lstStyle>
          <a:p>
            <a:pPr lvl="0"/>
            <a:r>
              <a:rPr lang="nl-NL" noProof="0"/>
              <a:t>Platte tekst</a:t>
            </a:r>
          </a:p>
        </p:txBody>
      </p:sp>
      <p:sp>
        <p:nvSpPr>
          <p:cNvPr id="30" name="Tijdelijke aanduiding voor voettekst 4">
            <a:extLst>
              <a:ext uri="{FF2B5EF4-FFF2-40B4-BE49-F238E27FC236}">
                <a16:creationId xmlns:a16="http://schemas.microsoft.com/office/drawing/2014/main" id="{88E1252C-995D-4324-9AF2-1F90A9341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31" name="Tijdelijke aanduiding voor dianummer 5">
            <a:extLst>
              <a:ext uri="{FF2B5EF4-FFF2-40B4-BE49-F238E27FC236}">
                <a16:creationId xmlns:a16="http://schemas.microsoft.com/office/drawing/2014/main" id="{D22298DC-FFF2-4203-A156-2D5C52D8F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01640" cy="230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6" name="Tijdelijke aanduiding voor verticale tekst 2">
            <a:extLst>
              <a:ext uri="{FF2B5EF4-FFF2-40B4-BE49-F238E27FC236}">
                <a16:creationId xmlns:a16="http://schemas.microsoft.com/office/drawing/2014/main" id="{0C2BFF95-BE2F-4339-9C65-620ECC5A9CA8}"/>
              </a:ext>
            </a:extLst>
          </p:cNvPr>
          <p:cNvSpPr>
            <a:spLocks noGrp="1"/>
          </p:cNvSpPr>
          <p:nvPr>
            <p:ph type="body" orient="vert" idx="29" hasCustomPrompt="1"/>
          </p:nvPr>
        </p:nvSpPr>
        <p:spPr>
          <a:xfrm>
            <a:off x="8932123" y="2849243"/>
            <a:ext cx="2421676" cy="1248898"/>
          </a:xfrm>
        </p:spPr>
        <p:txBody>
          <a:bodyPr vert="horz" anchor="b"/>
          <a:lstStyle>
            <a:lvl1pPr marL="0" indent="0" algn="r">
              <a:lnSpc>
                <a:spcPct val="100000"/>
              </a:lnSpc>
              <a:buFontTx/>
              <a:buNone/>
              <a:defRPr sz="4800" b="0" baseline="0">
                <a:solidFill>
                  <a:schemeClr val="tx2"/>
                </a:solidFill>
                <a:latin typeface="+mj-lt"/>
              </a:defRPr>
            </a:lvl1pPr>
            <a:lvl2pPr algn="r">
              <a:lnSpc>
                <a:spcPct val="100000"/>
              </a:lnSpc>
              <a:defRPr>
                <a:latin typeface="+mj-lt"/>
              </a:defRPr>
            </a:lvl2pPr>
            <a:lvl3pPr algn="r">
              <a:lnSpc>
                <a:spcPct val="100000"/>
              </a:lnSpc>
              <a:defRPr>
                <a:latin typeface="+mj-lt"/>
              </a:defRPr>
            </a:lvl3pPr>
            <a:lvl4pPr algn="r">
              <a:lnSpc>
                <a:spcPct val="100000"/>
              </a:lnSpc>
              <a:defRPr sz="4800">
                <a:solidFill>
                  <a:schemeClr val="tx2"/>
                </a:solidFill>
                <a:latin typeface="+mj-lt"/>
              </a:defRPr>
            </a:lvl4pPr>
            <a:lvl5pPr algn="r">
              <a:lnSpc>
                <a:spcPct val="100000"/>
              </a:lnSpc>
              <a:defRPr>
                <a:latin typeface="+mj-lt"/>
              </a:defRPr>
            </a:lvl5pPr>
          </a:lstStyle>
          <a:p>
            <a:pPr lvl="0"/>
            <a:r>
              <a:rPr lang="nl-NL" noProof="0"/>
              <a:t>Typ titel</a:t>
            </a:r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B99A5E0A-45CB-4EB7-8073-B3FF08403C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28" name="Tijdelijke aanduiding voor tekst 2">
            <a:extLst>
              <a:ext uri="{FF2B5EF4-FFF2-40B4-BE49-F238E27FC236}">
                <a16:creationId xmlns:a16="http://schemas.microsoft.com/office/drawing/2014/main" id="{96BEB92E-F202-471F-B7E9-FE333D4C057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964672" y="4040569"/>
            <a:ext cx="4526448" cy="1937789"/>
          </a:xfrm>
          <a:custGeom>
            <a:avLst/>
            <a:gdLst>
              <a:gd name="connsiteX0" fmla="*/ 0 w 4524067"/>
              <a:gd name="connsiteY0" fmla="*/ 42969 h 1602140"/>
              <a:gd name="connsiteX1" fmla="*/ 42969 w 4524067"/>
              <a:gd name="connsiteY1" fmla="*/ 0 h 1602140"/>
              <a:gd name="connsiteX2" fmla="*/ 4481098 w 4524067"/>
              <a:gd name="connsiteY2" fmla="*/ 0 h 1602140"/>
              <a:gd name="connsiteX3" fmla="*/ 4524067 w 4524067"/>
              <a:gd name="connsiteY3" fmla="*/ 42969 h 1602140"/>
              <a:gd name="connsiteX4" fmla="*/ 4524067 w 4524067"/>
              <a:gd name="connsiteY4" fmla="*/ 1559171 h 1602140"/>
              <a:gd name="connsiteX5" fmla="*/ 4481098 w 4524067"/>
              <a:gd name="connsiteY5" fmla="*/ 1602140 h 1602140"/>
              <a:gd name="connsiteX6" fmla="*/ 42969 w 4524067"/>
              <a:gd name="connsiteY6" fmla="*/ 1602140 h 1602140"/>
              <a:gd name="connsiteX7" fmla="*/ 0 w 4524067"/>
              <a:gd name="connsiteY7" fmla="*/ 1559171 h 1602140"/>
              <a:gd name="connsiteX8" fmla="*/ 0 w 4524067"/>
              <a:gd name="connsiteY8" fmla="*/ 42969 h 1602140"/>
              <a:gd name="connsiteX0" fmla="*/ 0 w 4524067"/>
              <a:gd name="connsiteY0" fmla="*/ 43141 h 1602312"/>
              <a:gd name="connsiteX1" fmla="*/ 42969 w 4524067"/>
              <a:gd name="connsiteY1" fmla="*/ 172 h 1602312"/>
              <a:gd name="connsiteX2" fmla="*/ 4136478 w 4524067"/>
              <a:gd name="connsiteY2" fmla="*/ 0 h 1602312"/>
              <a:gd name="connsiteX3" fmla="*/ 4481098 w 4524067"/>
              <a:gd name="connsiteY3" fmla="*/ 172 h 1602312"/>
              <a:gd name="connsiteX4" fmla="*/ 4524067 w 4524067"/>
              <a:gd name="connsiteY4" fmla="*/ 43141 h 1602312"/>
              <a:gd name="connsiteX5" fmla="*/ 4524067 w 4524067"/>
              <a:gd name="connsiteY5" fmla="*/ 1559343 h 1602312"/>
              <a:gd name="connsiteX6" fmla="*/ 4481098 w 4524067"/>
              <a:gd name="connsiteY6" fmla="*/ 1602312 h 1602312"/>
              <a:gd name="connsiteX7" fmla="*/ 42969 w 4524067"/>
              <a:gd name="connsiteY7" fmla="*/ 1602312 h 1602312"/>
              <a:gd name="connsiteX8" fmla="*/ 0 w 4524067"/>
              <a:gd name="connsiteY8" fmla="*/ 1559343 h 1602312"/>
              <a:gd name="connsiteX9" fmla="*/ 0 w 4524067"/>
              <a:gd name="connsiteY9" fmla="*/ 43141 h 1602312"/>
              <a:gd name="connsiteX0" fmla="*/ 0 w 4524067"/>
              <a:gd name="connsiteY0" fmla="*/ 43141 h 1602312"/>
              <a:gd name="connsiteX1" fmla="*/ 42969 w 4524067"/>
              <a:gd name="connsiteY1" fmla="*/ 172 h 1602312"/>
              <a:gd name="connsiteX2" fmla="*/ 4136478 w 4524067"/>
              <a:gd name="connsiteY2" fmla="*/ 0 h 1602312"/>
              <a:gd name="connsiteX3" fmla="*/ 4524067 w 4524067"/>
              <a:gd name="connsiteY3" fmla="*/ 43141 h 1602312"/>
              <a:gd name="connsiteX4" fmla="*/ 4524067 w 4524067"/>
              <a:gd name="connsiteY4" fmla="*/ 1559343 h 1602312"/>
              <a:gd name="connsiteX5" fmla="*/ 4481098 w 4524067"/>
              <a:gd name="connsiteY5" fmla="*/ 1602312 h 1602312"/>
              <a:gd name="connsiteX6" fmla="*/ 42969 w 4524067"/>
              <a:gd name="connsiteY6" fmla="*/ 1602312 h 1602312"/>
              <a:gd name="connsiteX7" fmla="*/ 0 w 4524067"/>
              <a:gd name="connsiteY7" fmla="*/ 1559343 h 1602312"/>
              <a:gd name="connsiteX8" fmla="*/ 0 w 4524067"/>
              <a:gd name="connsiteY8" fmla="*/ 43141 h 1602312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680"/>
              <a:gd name="connsiteY0" fmla="*/ 376237 h 1935408"/>
              <a:gd name="connsiteX1" fmla="*/ 42969 w 4526680"/>
              <a:gd name="connsiteY1" fmla="*/ 333268 h 1935408"/>
              <a:gd name="connsiteX2" fmla="*/ 4136478 w 4526680"/>
              <a:gd name="connsiteY2" fmla="*/ 333096 h 1935408"/>
              <a:gd name="connsiteX3" fmla="*/ 4526448 w 4526680"/>
              <a:gd name="connsiteY3" fmla="*/ 0 h 1935408"/>
              <a:gd name="connsiteX4" fmla="*/ 4524067 w 4526680"/>
              <a:gd name="connsiteY4" fmla="*/ 1892439 h 1935408"/>
              <a:gd name="connsiteX5" fmla="*/ 4481098 w 4526680"/>
              <a:gd name="connsiteY5" fmla="*/ 1935408 h 1935408"/>
              <a:gd name="connsiteX6" fmla="*/ 42969 w 4526680"/>
              <a:gd name="connsiteY6" fmla="*/ 1935408 h 1935408"/>
              <a:gd name="connsiteX7" fmla="*/ 0 w 4526680"/>
              <a:gd name="connsiteY7" fmla="*/ 1892439 h 1935408"/>
              <a:gd name="connsiteX8" fmla="*/ 0 w 4526680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6237 h 1935408"/>
              <a:gd name="connsiteX1" fmla="*/ 42969 w 4526448"/>
              <a:gd name="connsiteY1" fmla="*/ 333268 h 1935408"/>
              <a:gd name="connsiteX2" fmla="*/ 4136478 w 4526448"/>
              <a:gd name="connsiteY2" fmla="*/ 333096 h 1935408"/>
              <a:gd name="connsiteX3" fmla="*/ 4526448 w 4526448"/>
              <a:gd name="connsiteY3" fmla="*/ 0 h 1935408"/>
              <a:gd name="connsiteX4" fmla="*/ 4524067 w 4526448"/>
              <a:gd name="connsiteY4" fmla="*/ 1892439 h 1935408"/>
              <a:gd name="connsiteX5" fmla="*/ 4481098 w 4526448"/>
              <a:gd name="connsiteY5" fmla="*/ 1935408 h 1935408"/>
              <a:gd name="connsiteX6" fmla="*/ 42969 w 4526448"/>
              <a:gd name="connsiteY6" fmla="*/ 1935408 h 1935408"/>
              <a:gd name="connsiteX7" fmla="*/ 0 w 4526448"/>
              <a:gd name="connsiteY7" fmla="*/ 1892439 h 1935408"/>
              <a:gd name="connsiteX8" fmla="*/ 0 w 4526448"/>
              <a:gd name="connsiteY8" fmla="*/ 376237 h 1935408"/>
              <a:gd name="connsiteX0" fmla="*/ 0 w 4526448"/>
              <a:gd name="connsiteY0" fmla="*/ 378618 h 1937789"/>
              <a:gd name="connsiteX1" fmla="*/ 42969 w 4526448"/>
              <a:gd name="connsiteY1" fmla="*/ 335649 h 1937789"/>
              <a:gd name="connsiteX2" fmla="*/ 4136478 w 4526448"/>
              <a:gd name="connsiteY2" fmla="*/ 335477 h 1937789"/>
              <a:gd name="connsiteX3" fmla="*/ 4526448 w 4526448"/>
              <a:gd name="connsiteY3" fmla="*/ 0 h 1937789"/>
              <a:gd name="connsiteX4" fmla="*/ 4524067 w 4526448"/>
              <a:gd name="connsiteY4" fmla="*/ 1894820 h 1937789"/>
              <a:gd name="connsiteX5" fmla="*/ 4481098 w 4526448"/>
              <a:gd name="connsiteY5" fmla="*/ 1937789 h 1937789"/>
              <a:gd name="connsiteX6" fmla="*/ 42969 w 4526448"/>
              <a:gd name="connsiteY6" fmla="*/ 1937789 h 1937789"/>
              <a:gd name="connsiteX7" fmla="*/ 0 w 4526448"/>
              <a:gd name="connsiteY7" fmla="*/ 1894820 h 1937789"/>
              <a:gd name="connsiteX8" fmla="*/ 0 w 4526448"/>
              <a:gd name="connsiteY8" fmla="*/ 378618 h 1937789"/>
              <a:gd name="connsiteX0" fmla="*/ 0 w 4526448"/>
              <a:gd name="connsiteY0" fmla="*/ 378618 h 1937789"/>
              <a:gd name="connsiteX1" fmla="*/ 42969 w 4526448"/>
              <a:gd name="connsiteY1" fmla="*/ 335649 h 1937789"/>
              <a:gd name="connsiteX2" fmla="*/ 4136478 w 4526448"/>
              <a:gd name="connsiteY2" fmla="*/ 335477 h 1937789"/>
              <a:gd name="connsiteX3" fmla="*/ 4526448 w 4526448"/>
              <a:gd name="connsiteY3" fmla="*/ 0 h 1937789"/>
              <a:gd name="connsiteX4" fmla="*/ 4524067 w 4526448"/>
              <a:gd name="connsiteY4" fmla="*/ 1894820 h 1937789"/>
              <a:gd name="connsiteX5" fmla="*/ 4481098 w 4526448"/>
              <a:gd name="connsiteY5" fmla="*/ 1937789 h 1937789"/>
              <a:gd name="connsiteX6" fmla="*/ 42969 w 4526448"/>
              <a:gd name="connsiteY6" fmla="*/ 1937789 h 1937789"/>
              <a:gd name="connsiteX7" fmla="*/ 0 w 4526448"/>
              <a:gd name="connsiteY7" fmla="*/ 1894820 h 1937789"/>
              <a:gd name="connsiteX8" fmla="*/ 0 w 4526448"/>
              <a:gd name="connsiteY8" fmla="*/ 378618 h 1937789"/>
              <a:gd name="connsiteX0" fmla="*/ 0 w 4526448"/>
              <a:gd name="connsiteY0" fmla="*/ 378618 h 1937789"/>
              <a:gd name="connsiteX1" fmla="*/ 42969 w 4526448"/>
              <a:gd name="connsiteY1" fmla="*/ 335649 h 1937789"/>
              <a:gd name="connsiteX2" fmla="*/ 4136478 w 4526448"/>
              <a:gd name="connsiteY2" fmla="*/ 335477 h 1937789"/>
              <a:gd name="connsiteX3" fmla="*/ 4526448 w 4526448"/>
              <a:gd name="connsiteY3" fmla="*/ 0 h 1937789"/>
              <a:gd name="connsiteX4" fmla="*/ 4524067 w 4526448"/>
              <a:gd name="connsiteY4" fmla="*/ 1894820 h 1937789"/>
              <a:gd name="connsiteX5" fmla="*/ 4481098 w 4526448"/>
              <a:gd name="connsiteY5" fmla="*/ 1937789 h 1937789"/>
              <a:gd name="connsiteX6" fmla="*/ 42969 w 4526448"/>
              <a:gd name="connsiteY6" fmla="*/ 1937789 h 1937789"/>
              <a:gd name="connsiteX7" fmla="*/ 0 w 4526448"/>
              <a:gd name="connsiteY7" fmla="*/ 1894820 h 1937789"/>
              <a:gd name="connsiteX8" fmla="*/ 0 w 4526448"/>
              <a:gd name="connsiteY8" fmla="*/ 378618 h 1937789"/>
              <a:gd name="connsiteX0" fmla="*/ 0 w 4526448"/>
              <a:gd name="connsiteY0" fmla="*/ 378618 h 1937789"/>
              <a:gd name="connsiteX1" fmla="*/ 42969 w 4526448"/>
              <a:gd name="connsiteY1" fmla="*/ 335649 h 1937789"/>
              <a:gd name="connsiteX2" fmla="*/ 4136478 w 4526448"/>
              <a:gd name="connsiteY2" fmla="*/ 335477 h 1937789"/>
              <a:gd name="connsiteX3" fmla="*/ 4526448 w 4526448"/>
              <a:gd name="connsiteY3" fmla="*/ 0 h 1937789"/>
              <a:gd name="connsiteX4" fmla="*/ 4524067 w 4526448"/>
              <a:gd name="connsiteY4" fmla="*/ 1894820 h 1937789"/>
              <a:gd name="connsiteX5" fmla="*/ 4481098 w 4526448"/>
              <a:gd name="connsiteY5" fmla="*/ 1937789 h 1937789"/>
              <a:gd name="connsiteX6" fmla="*/ 42969 w 4526448"/>
              <a:gd name="connsiteY6" fmla="*/ 1937789 h 1937789"/>
              <a:gd name="connsiteX7" fmla="*/ 0 w 4526448"/>
              <a:gd name="connsiteY7" fmla="*/ 1894820 h 1937789"/>
              <a:gd name="connsiteX8" fmla="*/ 0 w 4526448"/>
              <a:gd name="connsiteY8" fmla="*/ 378618 h 193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26448" h="1937789">
                <a:moveTo>
                  <a:pt x="0" y="378618"/>
                </a:moveTo>
                <a:cubicBezTo>
                  <a:pt x="0" y="354887"/>
                  <a:pt x="19238" y="335649"/>
                  <a:pt x="42969" y="335649"/>
                </a:cubicBezTo>
                <a:lnTo>
                  <a:pt x="4136478" y="335477"/>
                </a:lnTo>
                <a:cubicBezTo>
                  <a:pt x="4337111" y="333983"/>
                  <a:pt x="4486946" y="218189"/>
                  <a:pt x="4526448" y="0"/>
                </a:cubicBezTo>
                <a:cubicBezTo>
                  <a:pt x="4525654" y="630813"/>
                  <a:pt x="4524861" y="1264007"/>
                  <a:pt x="4524067" y="1894820"/>
                </a:cubicBezTo>
                <a:cubicBezTo>
                  <a:pt x="4524067" y="1918551"/>
                  <a:pt x="4504829" y="1937789"/>
                  <a:pt x="4481098" y="1937789"/>
                </a:cubicBezTo>
                <a:lnTo>
                  <a:pt x="42969" y="1937789"/>
                </a:lnTo>
                <a:cubicBezTo>
                  <a:pt x="19238" y="1937789"/>
                  <a:pt x="0" y="1918551"/>
                  <a:pt x="0" y="1894820"/>
                </a:cubicBezTo>
                <a:lnTo>
                  <a:pt x="0" y="378618"/>
                </a:lnTo>
                <a:close/>
              </a:path>
            </a:pathLst>
          </a:custGeom>
          <a:solidFill>
            <a:schemeClr val="bg2">
              <a:alpha val="85000"/>
            </a:schemeClr>
          </a:solidFill>
        </p:spPr>
        <p:txBody>
          <a:bodyPr vert="horz" wrap="square" lIns="360000" tIns="576000" rIns="576000" bIns="180000" rtlCol="0">
            <a:noAutofit/>
          </a:bodyPr>
          <a:lstStyle>
            <a:lvl1pPr marL="0" indent="0">
              <a:lnSpc>
                <a:spcPct val="110000"/>
              </a:lnSpc>
              <a:buFontTx/>
              <a:buNone/>
              <a:defRPr lang="nl-NL" sz="2400" b="0" baseline="0" dirty="0">
                <a:solidFill>
                  <a:schemeClr val="bg1"/>
                </a:solidFill>
                <a:latin typeface="+mj-lt"/>
              </a:defRPr>
            </a:lvl1pPr>
            <a:lvl2pPr>
              <a:defRPr lang="nl-NL" dirty="0">
                <a:solidFill>
                  <a:schemeClr val="bg1"/>
                </a:solidFill>
                <a:latin typeface="+mj-lt"/>
              </a:defRPr>
            </a:lvl2pPr>
            <a:lvl3pPr>
              <a:defRPr lang="nl-NL" dirty="0">
                <a:solidFill>
                  <a:schemeClr val="bg1"/>
                </a:solidFill>
                <a:latin typeface="+mj-lt"/>
              </a:defRPr>
            </a:lvl3pPr>
            <a:lvl4pPr>
              <a:defRPr lang="nl-NL" dirty="0">
                <a:solidFill>
                  <a:schemeClr val="bg1"/>
                </a:solidFill>
                <a:latin typeface="+mj-lt"/>
              </a:defRPr>
            </a:lvl4pPr>
            <a:lvl5pPr>
              <a:lnSpc>
                <a:spcPct val="100000"/>
              </a:lnSpc>
              <a:defRPr lang="nl-NL" sz="2400" b="0" dirty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nl-NL" noProof="0"/>
              <a:t>Klik om tekst in te voegen</a:t>
            </a:r>
          </a:p>
        </p:txBody>
      </p:sp>
      <p:sp>
        <p:nvSpPr>
          <p:cNvPr id="29" name="Tijdelijke aanduiding voor datum 3">
            <a:extLst>
              <a:ext uri="{FF2B5EF4-FFF2-40B4-BE49-F238E27FC236}">
                <a16:creationId xmlns:a16="http://schemas.microsoft.com/office/drawing/2014/main" id="{0C185B4F-039F-4078-960F-6ACF6F50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fld id="{845E9234-8709-4007-9880-8F50EB01A15C}" type="datetime1">
              <a:rPr lang="nl-NL" noProof="0" smtClean="0"/>
              <a:t>12-3-2021</a:t>
            </a:fld>
            <a:endParaRPr lang="nl-NL" noProof="0"/>
          </a:p>
        </p:txBody>
      </p:sp>
      <p:grpSp>
        <p:nvGrpSpPr>
          <p:cNvPr id="179" name="Groep 178">
            <a:extLst>
              <a:ext uri="{FF2B5EF4-FFF2-40B4-BE49-F238E27FC236}">
                <a16:creationId xmlns:a16="http://schemas.microsoft.com/office/drawing/2014/main" id="{4C84DCD6-D7D8-4BD9-844C-58B8FB7FD3AF}"/>
              </a:ext>
            </a:extLst>
          </p:cNvPr>
          <p:cNvGrpSpPr/>
          <p:nvPr userDrawn="1"/>
        </p:nvGrpSpPr>
        <p:grpSpPr>
          <a:xfrm>
            <a:off x="12391601" y="0"/>
            <a:ext cx="3183678" cy="5229113"/>
            <a:chOff x="12391601" y="0"/>
            <a:chExt cx="3183678" cy="5229113"/>
          </a:xfrm>
        </p:grpSpPr>
        <p:grpSp>
          <p:nvGrpSpPr>
            <p:cNvPr id="180" name="Meer informatie">
              <a:extLst>
                <a:ext uri="{FF2B5EF4-FFF2-40B4-BE49-F238E27FC236}">
                  <a16:creationId xmlns:a16="http://schemas.microsoft.com/office/drawing/2014/main" id="{0845994B-CE25-425B-861D-B5FF1BC60294}"/>
                </a:ext>
              </a:extLst>
            </p:cNvPr>
            <p:cNvGrpSpPr/>
            <p:nvPr userDrawn="1"/>
          </p:nvGrpSpPr>
          <p:grpSpPr>
            <a:xfrm>
              <a:off x="12396764" y="4445840"/>
              <a:ext cx="3178515" cy="783273"/>
              <a:chOff x="-3741486" y="3386444"/>
              <a:chExt cx="3178515" cy="783273"/>
            </a:xfrm>
          </p:grpSpPr>
          <p:sp>
            <p:nvSpPr>
              <p:cNvPr id="226" name="Freeform 101">
                <a:extLst>
                  <a:ext uri="{FF2B5EF4-FFF2-40B4-BE49-F238E27FC236}">
                    <a16:creationId xmlns:a16="http://schemas.microsoft.com/office/drawing/2014/main" id="{70E022F7-05C1-482F-9FB7-2182A4771D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227" name="Rechthoek 226">
                <a:extLst>
                  <a:ext uri="{FF2B5EF4-FFF2-40B4-BE49-F238E27FC236}">
                    <a16:creationId xmlns:a16="http://schemas.microsoft.com/office/drawing/2014/main" id="{F78E0E1E-942D-4098-A407-2DA73DDEE38E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228" name="Rechte verbindingslijn 227">
                <a:extLst>
                  <a:ext uri="{FF2B5EF4-FFF2-40B4-BE49-F238E27FC236}">
                    <a16:creationId xmlns:a16="http://schemas.microsoft.com/office/drawing/2014/main" id="{72E1ADE3-A525-46A3-9A81-B0C76C87D99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81" name="Rechthoek 180">
              <a:extLst>
                <a:ext uri="{FF2B5EF4-FFF2-40B4-BE49-F238E27FC236}">
                  <a16:creationId xmlns:a16="http://schemas.microsoft.com/office/drawing/2014/main" id="{80C2EE33-F91D-49BD-8C44-39C35453934F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182" name="Ovaal 181">
              <a:extLst>
                <a:ext uri="{FF2B5EF4-FFF2-40B4-BE49-F238E27FC236}">
                  <a16:creationId xmlns:a16="http://schemas.microsoft.com/office/drawing/2014/main" id="{29BD6E08-F7C1-4810-9325-66F12A1B5F55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83" name="Rechte verbindingslijn 182">
              <a:extLst>
                <a:ext uri="{FF2B5EF4-FFF2-40B4-BE49-F238E27FC236}">
                  <a16:creationId xmlns:a16="http://schemas.microsoft.com/office/drawing/2014/main" id="{7BA7F20B-014A-4E8D-A865-372FF1FBA43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184" name="Rechte verbindingslijn 183">
              <a:extLst>
                <a:ext uri="{FF2B5EF4-FFF2-40B4-BE49-F238E27FC236}">
                  <a16:creationId xmlns:a16="http://schemas.microsoft.com/office/drawing/2014/main" id="{1B80EB81-08CB-4055-8E85-F9C1C5C55EE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85" name="Rechthoek 184">
              <a:extLst>
                <a:ext uri="{FF2B5EF4-FFF2-40B4-BE49-F238E27FC236}">
                  <a16:creationId xmlns:a16="http://schemas.microsoft.com/office/drawing/2014/main" id="{7E1734DD-84F1-4E45-B5E4-3BD7330F8A11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om een nieuwe afbeelding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86" name="Rechte verbindingslijn 185">
              <a:extLst>
                <a:ext uri="{FF2B5EF4-FFF2-40B4-BE49-F238E27FC236}">
                  <a16:creationId xmlns:a16="http://schemas.microsoft.com/office/drawing/2014/main" id="{7278A0BC-9971-431A-8AC5-E0164CC7083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327957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87" name="Ovaal 186">
              <a:extLst>
                <a:ext uri="{FF2B5EF4-FFF2-40B4-BE49-F238E27FC236}">
                  <a16:creationId xmlns:a16="http://schemas.microsoft.com/office/drawing/2014/main" id="{810CCD7B-5058-4658-87F0-480667672180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88" name="Rechthoek 187">
              <a:extLst>
                <a:ext uri="{FF2B5EF4-FFF2-40B4-BE49-F238E27FC236}">
                  <a16:creationId xmlns:a16="http://schemas.microsoft.com/office/drawing/2014/main" id="{A4AB1E73-7EA0-4761-8460-B897E887CF7C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189" name="Groep 188">
              <a:extLst>
                <a:ext uri="{FF2B5EF4-FFF2-40B4-BE49-F238E27FC236}">
                  <a16:creationId xmlns:a16="http://schemas.microsoft.com/office/drawing/2014/main" id="{A509014B-153C-450F-B420-7655B8CCBD10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223" name="Rechthoek 222">
                <a:extLst>
                  <a:ext uri="{FF2B5EF4-FFF2-40B4-BE49-F238E27FC236}">
                    <a16:creationId xmlns:a16="http://schemas.microsoft.com/office/drawing/2014/main" id="{06257FC4-6EE4-40FC-AC7F-53CCCD2BD0CC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224" name="Rechte verbindingslijn 223">
                <a:extLst>
                  <a:ext uri="{FF2B5EF4-FFF2-40B4-BE49-F238E27FC236}">
                    <a16:creationId xmlns:a16="http://schemas.microsoft.com/office/drawing/2014/main" id="{9D67D5A9-C6F9-412E-A94D-F641625DB3BF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25" name="Gelijkbenige driehoek 224">
                <a:extLst>
                  <a:ext uri="{FF2B5EF4-FFF2-40B4-BE49-F238E27FC236}">
                    <a16:creationId xmlns:a16="http://schemas.microsoft.com/office/drawing/2014/main" id="{90BF8A41-FF83-450B-98D0-D44DC6F51FA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0" name="Groep 189">
              <a:extLst>
                <a:ext uri="{FF2B5EF4-FFF2-40B4-BE49-F238E27FC236}">
                  <a16:creationId xmlns:a16="http://schemas.microsoft.com/office/drawing/2014/main" id="{41FD0AD3-759F-48C3-BE92-301441F09AE6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217" name="Rechthoek 216">
                <a:extLst>
                  <a:ext uri="{FF2B5EF4-FFF2-40B4-BE49-F238E27FC236}">
                    <a16:creationId xmlns:a16="http://schemas.microsoft.com/office/drawing/2014/main" id="{DD34B8C6-1242-442B-B30E-ED63B22EA371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8" name="Ovaal 217">
                <a:extLst>
                  <a:ext uri="{FF2B5EF4-FFF2-40B4-BE49-F238E27FC236}">
                    <a16:creationId xmlns:a16="http://schemas.microsoft.com/office/drawing/2014/main" id="{D4699030-8B5F-449D-835C-1E3CC13D387B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9" name="Vrije vorm: vorm 218">
                <a:extLst>
                  <a:ext uri="{FF2B5EF4-FFF2-40B4-BE49-F238E27FC236}">
                    <a16:creationId xmlns:a16="http://schemas.microsoft.com/office/drawing/2014/main" id="{B7101B8A-52AD-4458-9465-353BC69320E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Rechthoek: afgeronde hoeken 219">
                <a:extLst>
                  <a:ext uri="{FF2B5EF4-FFF2-40B4-BE49-F238E27FC236}">
                    <a16:creationId xmlns:a16="http://schemas.microsoft.com/office/drawing/2014/main" id="{AB4F5B23-4BFF-4677-80BA-C8E56D51EAF3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21" name="Rechte verbindingslijn 220">
                <a:extLst>
                  <a:ext uri="{FF2B5EF4-FFF2-40B4-BE49-F238E27FC236}">
                    <a16:creationId xmlns:a16="http://schemas.microsoft.com/office/drawing/2014/main" id="{8275ADBD-878C-426B-A061-7F57A9F6ED5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22" name="Rechte verbindingslijn 221">
                <a:extLst>
                  <a:ext uri="{FF2B5EF4-FFF2-40B4-BE49-F238E27FC236}">
                    <a16:creationId xmlns:a16="http://schemas.microsoft.com/office/drawing/2014/main" id="{B4060D02-3695-4FD7-B27A-0FD97EFC4EC9}"/>
                  </a:ext>
                </a:extLst>
              </p:cNvPr>
              <p:cNvCxnSpPr>
                <a:cxnSpLocks/>
                <a:stCxn id="220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91" name="Ovaal 190">
              <a:extLst>
                <a:ext uri="{FF2B5EF4-FFF2-40B4-BE49-F238E27FC236}">
                  <a16:creationId xmlns:a16="http://schemas.microsoft.com/office/drawing/2014/main" id="{A97D7BB5-0924-4ED3-B7B2-15DDAE122E32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92" name="Rechthoek 191">
              <a:extLst>
                <a:ext uri="{FF2B5EF4-FFF2-40B4-BE49-F238E27FC236}">
                  <a16:creationId xmlns:a16="http://schemas.microsoft.com/office/drawing/2014/main" id="{28C11ED3-010D-4097-ABD7-0006E1C08F72}"/>
                </a:ext>
              </a:extLst>
            </p:cNvPr>
            <p:cNvSpPr/>
            <p:nvPr userDrawn="1"/>
          </p:nvSpPr>
          <p:spPr>
            <a:xfrm>
              <a:off x="12757283" y="2684015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93" name="Rechte verbindingslijn 192">
              <a:extLst>
                <a:ext uri="{FF2B5EF4-FFF2-40B4-BE49-F238E27FC236}">
                  <a16:creationId xmlns:a16="http://schemas.microsoft.com/office/drawing/2014/main" id="{2A82C1DB-8D25-4099-AA48-25AB31AF13C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94" name="Rechthoek 193">
              <a:extLst>
                <a:ext uri="{FF2B5EF4-FFF2-40B4-BE49-F238E27FC236}">
                  <a16:creationId xmlns:a16="http://schemas.microsoft.com/office/drawing/2014/main" id="{3F89EFC8-6560-43EC-A9E7-129B8972C487}"/>
                </a:ext>
              </a:extLst>
            </p:cNvPr>
            <p:cNvSpPr/>
            <p:nvPr userDrawn="1"/>
          </p:nvSpPr>
          <p:spPr>
            <a:xfrm>
              <a:off x="12654153" y="3238910"/>
              <a:ext cx="1624926" cy="80522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195" name="Groep 194">
              <a:extLst>
                <a:ext uri="{FF2B5EF4-FFF2-40B4-BE49-F238E27FC236}">
                  <a16:creationId xmlns:a16="http://schemas.microsoft.com/office/drawing/2014/main" id="{B8C3F4DA-83ED-4222-B28C-49AB1FEC439B}"/>
                </a:ext>
              </a:extLst>
            </p:cNvPr>
            <p:cNvGrpSpPr/>
            <p:nvPr userDrawn="1"/>
          </p:nvGrpSpPr>
          <p:grpSpPr>
            <a:xfrm>
              <a:off x="13614067" y="3535184"/>
              <a:ext cx="1195438" cy="678267"/>
              <a:chOff x="12757284" y="3224292"/>
              <a:chExt cx="1195438" cy="678267"/>
            </a:xfrm>
          </p:grpSpPr>
          <p:sp>
            <p:nvSpPr>
              <p:cNvPr id="196" name="Rechthoek 195">
                <a:extLst>
                  <a:ext uri="{FF2B5EF4-FFF2-40B4-BE49-F238E27FC236}">
                    <a16:creationId xmlns:a16="http://schemas.microsoft.com/office/drawing/2014/main" id="{A517EB42-BAF4-4590-8F9B-4AF47E8264B1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7" name="Rechthoek 196">
                <a:extLst>
                  <a:ext uri="{FF2B5EF4-FFF2-40B4-BE49-F238E27FC236}">
                    <a16:creationId xmlns:a16="http://schemas.microsoft.com/office/drawing/2014/main" id="{84F16C7D-9B7C-47A5-B5D8-A5C0BC057B06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8" name="Groep 197">
                <a:extLst>
                  <a:ext uri="{FF2B5EF4-FFF2-40B4-BE49-F238E27FC236}">
                    <a16:creationId xmlns:a16="http://schemas.microsoft.com/office/drawing/2014/main" id="{20B81935-14B4-4A33-B4B6-6A4CDDDEB4C3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11" name="Rechthoek: afgeronde hoeken 210">
                  <a:extLst>
                    <a:ext uri="{FF2B5EF4-FFF2-40B4-BE49-F238E27FC236}">
                      <a16:creationId xmlns:a16="http://schemas.microsoft.com/office/drawing/2014/main" id="{C126A634-CBD5-45A8-BE07-2676D4D7562E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2" name="Rechthoek 211">
                  <a:extLst>
                    <a:ext uri="{FF2B5EF4-FFF2-40B4-BE49-F238E27FC236}">
                      <a16:creationId xmlns:a16="http://schemas.microsoft.com/office/drawing/2014/main" id="{A082A3E8-2FC2-4797-B58B-46ACA1E14EE7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3" name="Rechthoek 212">
                  <a:extLst>
                    <a:ext uri="{FF2B5EF4-FFF2-40B4-BE49-F238E27FC236}">
                      <a16:creationId xmlns:a16="http://schemas.microsoft.com/office/drawing/2014/main" id="{FBB5233F-C1F9-446A-AB00-E827B6494B6D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4" name="Rechthoek 213">
                  <a:extLst>
                    <a:ext uri="{FF2B5EF4-FFF2-40B4-BE49-F238E27FC236}">
                      <a16:creationId xmlns:a16="http://schemas.microsoft.com/office/drawing/2014/main" id="{CC071C0B-99B0-42DB-A036-5F77FD074DAD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5" name="Rechthoek 214">
                  <a:extLst>
                    <a:ext uri="{FF2B5EF4-FFF2-40B4-BE49-F238E27FC236}">
                      <a16:creationId xmlns:a16="http://schemas.microsoft.com/office/drawing/2014/main" id="{56681D84-A4CA-46A5-B823-1489E648F95F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6" name="Rechthoek 215">
                  <a:extLst>
                    <a:ext uri="{FF2B5EF4-FFF2-40B4-BE49-F238E27FC236}">
                      <a16:creationId xmlns:a16="http://schemas.microsoft.com/office/drawing/2014/main" id="{6C7FCCFF-B398-4FC4-AAB4-1911AA15CDFB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99" name="Groep 198">
                <a:extLst>
                  <a:ext uri="{FF2B5EF4-FFF2-40B4-BE49-F238E27FC236}">
                    <a16:creationId xmlns:a16="http://schemas.microsoft.com/office/drawing/2014/main" id="{3FF9FE26-B621-4F9F-A282-B772B38C0285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3" name="Groep 202">
                  <a:extLst>
                    <a:ext uri="{FF2B5EF4-FFF2-40B4-BE49-F238E27FC236}">
                      <a16:creationId xmlns:a16="http://schemas.microsoft.com/office/drawing/2014/main" id="{A49F2D2A-EB1F-4B11-8460-EAE9B5C9D7F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5" name="Rechthoek: afgeronde hoeken 204">
                    <a:extLst>
                      <a:ext uri="{FF2B5EF4-FFF2-40B4-BE49-F238E27FC236}">
                        <a16:creationId xmlns:a16="http://schemas.microsoft.com/office/drawing/2014/main" id="{664D50EE-4504-4C1D-96B5-FBED388CB2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6" name="Rechthoek 205">
                    <a:extLst>
                      <a:ext uri="{FF2B5EF4-FFF2-40B4-BE49-F238E27FC236}">
                        <a16:creationId xmlns:a16="http://schemas.microsoft.com/office/drawing/2014/main" id="{3DD754A7-A0DE-4942-95BD-7B462C19A83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7" name="Rechthoek 206">
                    <a:extLst>
                      <a:ext uri="{FF2B5EF4-FFF2-40B4-BE49-F238E27FC236}">
                        <a16:creationId xmlns:a16="http://schemas.microsoft.com/office/drawing/2014/main" id="{66FC2A77-50B1-49F4-967E-588DC8AB6FF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8" name="Rechthoek 207">
                    <a:extLst>
                      <a:ext uri="{FF2B5EF4-FFF2-40B4-BE49-F238E27FC236}">
                        <a16:creationId xmlns:a16="http://schemas.microsoft.com/office/drawing/2014/main" id="{AFFA62CC-0F50-4149-A82E-70778FEC3F4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9" name="Rechthoek 208">
                    <a:extLst>
                      <a:ext uri="{FF2B5EF4-FFF2-40B4-BE49-F238E27FC236}">
                        <a16:creationId xmlns:a16="http://schemas.microsoft.com/office/drawing/2014/main" id="{EBB99AC0-6B6D-469D-8091-FCC19CC2994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0" name="Rechthoek 209">
                    <a:extLst>
                      <a:ext uri="{FF2B5EF4-FFF2-40B4-BE49-F238E27FC236}">
                        <a16:creationId xmlns:a16="http://schemas.microsoft.com/office/drawing/2014/main" id="{E0A341F6-3386-4623-A8CC-C5035A34F53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04" name="Boog 203">
                  <a:extLst>
                    <a:ext uri="{FF2B5EF4-FFF2-40B4-BE49-F238E27FC236}">
                      <a16:creationId xmlns:a16="http://schemas.microsoft.com/office/drawing/2014/main" id="{A87041D2-BC28-4448-BD70-2A54101035B4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200" name="Tekstvak 199">
                <a:extLst>
                  <a:ext uri="{FF2B5EF4-FFF2-40B4-BE49-F238E27FC236}">
                    <a16:creationId xmlns:a16="http://schemas.microsoft.com/office/drawing/2014/main" id="{F448D96F-29C2-4F72-B7BB-F2FAF451A6FB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201" name="Tekstvak 200">
                <a:extLst>
                  <a:ext uri="{FF2B5EF4-FFF2-40B4-BE49-F238E27FC236}">
                    <a16:creationId xmlns:a16="http://schemas.microsoft.com/office/drawing/2014/main" id="{29503B0A-6BD4-4DD0-AA22-DF71968C73E6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202" name="Picture 3">
                <a:extLst>
                  <a:ext uri="{FF2B5EF4-FFF2-40B4-BE49-F238E27FC236}">
                    <a16:creationId xmlns:a16="http://schemas.microsoft.com/office/drawing/2014/main" id="{3C056423-79E0-4EBE-837E-160C9CADC0C8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76" name="Instructie">
            <a:extLst>
              <a:ext uri="{FF2B5EF4-FFF2-40B4-BE49-F238E27FC236}">
                <a16:creationId xmlns:a16="http://schemas.microsoft.com/office/drawing/2014/main" id="{87BB9FB2-8C0C-4F10-A48E-5CA59B460F35}"/>
              </a:ext>
            </a:extLst>
          </p:cNvPr>
          <p:cNvGrpSpPr/>
          <p:nvPr userDrawn="1"/>
        </p:nvGrpSpPr>
        <p:grpSpPr>
          <a:xfrm>
            <a:off x="-3352957" y="0"/>
            <a:ext cx="3182755" cy="2660264"/>
            <a:chOff x="-3426088" y="4512342"/>
            <a:chExt cx="3182755" cy="2660264"/>
          </a:xfrm>
        </p:grpSpPr>
        <p:sp>
          <p:nvSpPr>
            <p:cNvPr id="77" name="Rechthoek 127">
              <a:extLst>
                <a:ext uri="{FF2B5EF4-FFF2-40B4-BE49-F238E27FC236}">
                  <a16:creationId xmlns:a16="http://schemas.microsoft.com/office/drawing/2014/main" id="{6C7900BF-A70D-4DEE-A754-1D58ABEBEE88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78" name="Rechte verbindingslijn 128">
              <a:extLst>
                <a:ext uri="{FF2B5EF4-FFF2-40B4-BE49-F238E27FC236}">
                  <a16:creationId xmlns:a16="http://schemas.microsoft.com/office/drawing/2014/main" id="{E93E0665-4654-469D-ABF5-8929B8496CB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79" name="Rechthoek 130">
              <a:extLst>
                <a:ext uri="{FF2B5EF4-FFF2-40B4-BE49-F238E27FC236}">
                  <a16:creationId xmlns:a16="http://schemas.microsoft.com/office/drawing/2014/main" id="{24B54986-FE87-4F9E-8682-14CCBF3B9289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80" name="Rechthoek 133">
              <a:extLst>
                <a:ext uri="{FF2B5EF4-FFF2-40B4-BE49-F238E27FC236}">
                  <a16:creationId xmlns:a16="http://schemas.microsoft.com/office/drawing/2014/main" id="{D4B0A9D8-B085-4B6E-A133-2D706A5A538A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81" name="Rechthoek 136">
              <a:extLst>
                <a:ext uri="{FF2B5EF4-FFF2-40B4-BE49-F238E27FC236}">
                  <a16:creationId xmlns:a16="http://schemas.microsoft.com/office/drawing/2014/main" id="{386DDFBE-0074-43D6-AC5C-1D0331C3E901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82" name="Rechthoek 139">
              <a:extLst>
                <a:ext uri="{FF2B5EF4-FFF2-40B4-BE49-F238E27FC236}">
                  <a16:creationId xmlns:a16="http://schemas.microsoft.com/office/drawing/2014/main" id="{CF33AE50-8FFD-4484-870D-7E177C3F78C4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83" name="Rechte verbindingslijn 140">
              <a:extLst>
                <a:ext uri="{FF2B5EF4-FFF2-40B4-BE49-F238E27FC236}">
                  <a16:creationId xmlns:a16="http://schemas.microsoft.com/office/drawing/2014/main" id="{D9CC6865-0DAB-4EA6-BB67-3324ACC9F9A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292414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decel="100000" fill="hold" nodeType="withEffect" nodePh="1">
                  <p:stCondLst>
                    <p:cond delay="10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uiExpand="1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" presetClass="entr" presetSubtype="2" decel="100000" fill="hold" nodeType="withEffect" nodePh="1">
                  <p:stCondLst>
                    <p:cond delay="50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00%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96712" y="1467109"/>
            <a:ext cx="11198569" cy="4314379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 marL="361950" indent="-180975">
              <a:buFont typeface="Arial" panose="020B0604020202020204" pitchFamily="34" charset="0"/>
              <a:buChar char="•"/>
              <a:defRPr sz="1400" baseline="0">
                <a:latin typeface="+mj-lt"/>
              </a:defRPr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Header</a:t>
            </a:r>
          </a:p>
          <a:p>
            <a:pPr lvl="1"/>
            <a:r>
              <a:rPr lang="nl-NL" noProof="0"/>
              <a:t>Platte tekst</a:t>
            </a:r>
          </a:p>
          <a:p>
            <a:pPr lvl="2"/>
            <a:r>
              <a:rPr lang="nl-NL" noProof="0"/>
              <a:t>Sub-bullet #1</a:t>
            </a:r>
          </a:p>
          <a:p>
            <a:pPr lvl="3"/>
            <a:r>
              <a:rPr lang="nl-NL" noProof="0"/>
              <a:t>Sub-bullet #2</a:t>
            </a:r>
          </a:p>
          <a:p>
            <a:pPr lvl="4"/>
            <a:r>
              <a:rPr lang="nl-NL" noProof="0"/>
              <a:t>Nummer-bullet</a:t>
            </a:r>
          </a:p>
          <a:p>
            <a:pPr lvl="5"/>
            <a:r>
              <a:rPr lang="nl-NL" noProof="0"/>
              <a:t>Sub-bullet #3</a:t>
            </a:r>
          </a:p>
          <a:p>
            <a:pPr lvl="6"/>
            <a:r>
              <a:rPr lang="nl-NL" noProof="0"/>
              <a:t>Platte tekst2</a:t>
            </a:r>
          </a:p>
          <a:p>
            <a:pPr lvl="7"/>
            <a:r>
              <a:rPr lang="nl-NL" noProof="0"/>
              <a:t>Sub-bullet #4</a:t>
            </a:r>
          </a:p>
          <a:p>
            <a:pPr lvl="8"/>
            <a:r>
              <a:rPr lang="nl-NL" noProof="0"/>
              <a:t>Header2</a:t>
            </a: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08A88B9B-88D8-4FD4-A114-66EA11425C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29" name="Tijdelijke aanduiding voor tekst 14">
            <a:extLst>
              <a:ext uri="{FF2B5EF4-FFF2-40B4-BE49-F238E27FC236}">
                <a16:creationId xmlns:a16="http://schemas.microsoft.com/office/drawing/2014/main" id="{D93BADD0-A3B5-4C3B-8DD0-3D113F0760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45" name="Tijdelijke aanduiding voor datum 3">
            <a:extLst>
              <a:ext uri="{FF2B5EF4-FFF2-40B4-BE49-F238E27FC236}">
                <a16:creationId xmlns:a16="http://schemas.microsoft.com/office/drawing/2014/main" id="{55714DB1-03B4-41D1-B67F-F14BFD99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fld id="{D493E421-713B-4AD0-8E5B-41C84D6EBA53}" type="datetime1">
              <a:rPr lang="nl-NL" noProof="0" smtClean="0"/>
              <a:t>12-3-2021</a:t>
            </a:fld>
            <a:endParaRPr lang="nl-NL" noProof="0"/>
          </a:p>
        </p:txBody>
      </p:sp>
      <p:sp>
        <p:nvSpPr>
          <p:cNvPr id="46" name="Tijdelijke aanduiding voor voettekst 4">
            <a:extLst>
              <a:ext uri="{FF2B5EF4-FFF2-40B4-BE49-F238E27FC236}">
                <a16:creationId xmlns:a16="http://schemas.microsoft.com/office/drawing/2014/main" id="{4F2D7A01-8BD0-48E5-BFE0-C57FC83F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47" name="Tijdelijke aanduiding voor dianummer 5">
            <a:extLst>
              <a:ext uri="{FF2B5EF4-FFF2-40B4-BE49-F238E27FC236}">
                <a16:creationId xmlns:a16="http://schemas.microsoft.com/office/drawing/2014/main" id="{FB7B4016-2B9F-46E5-A46A-A6A2B08C3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44462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4B73A33A-2C07-4F35-9B84-24CD24D55D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grpSp>
        <p:nvGrpSpPr>
          <p:cNvPr id="90" name="Groep 101">
            <a:extLst>
              <a:ext uri="{FF2B5EF4-FFF2-40B4-BE49-F238E27FC236}">
                <a16:creationId xmlns:a16="http://schemas.microsoft.com/office/drawing/2014/main" id="{7D9D6E6F-BF3A-44DC-88FE-CF4E8F628DDE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91" name="Rechthoek 102">
              <a:extLst>
                <a:ext uri="{FF2B5EF4-FFF2-40B4-BE49-F238E27FC236}">
                  <a16:creationId xmlns:a16="http://schemas.microsoft.com/office/drawing/2014/main" id="{37CA0D0F-12A5-4201-976F-06942DBCFFFA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92" name="Ovaal 103">
              <a:extLst>
                <a:ext uri="{FF2B5EF4-FFF2-40B4-BE49-F238E27FC236}">
                  <a16:creationId xmlns:a16="http://schemas.microsoft.com/office/drawing/2014/main" id="{0646EDFD-6373-4F6F-8E31-14F73E60EA1E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93" name="Rechte verbindingslijn 104">
              <a:extLst>
                <a:ext uri="{FF2B5EF4-FFF2-40B4-BE49-F238E27FC236}">
                  <a16:creationId xmlns:a16="http://schemas.microsoft.com/office/drawing/2014/main" id="{0E087D4F-B08D-4F9A-B39E-332FC4922B1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94" name="Groep 105">
              <a:extLst>
                <a:ext uri="{FF2B5EF4-FFF2-40B4-BE49-F238E27FC236}">
                  <a16:creationId xmlns:a16="http://schemas.microsoft.com/office/drawing/2014/main" id="{7F6F8995-7C86-430C-BD63-9B0555539496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200" name="Rechthoek 130">
                <a:extLst>
                  <a:ext uri="{FF2B5EF4-FFF2-40B4-BE49-F238E27FC236}">
                    <a16:creationId xmlns:a16="http://schemas.microsoft.com/office/drawing/2014/main" id="{4B74CFD1-5C3C-4C56-A9B9-94F691BF4391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201" name="Rechte verbindingslijn 131">
                <a:extLst>
                  <a:ext uri="{FF2B5EF4-FFF2-40B4-BE49-F238E27FC236}">
                    <a16:creationId xmlns:a16="http://schemas.microsoft.com/office/drawing/2014/main" id="{76DEC1FA-47A6-47A9-B779-81092037771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Rechte verbindingslijn 132">
                <a:extLst>
                  <a:ext uri="{FF2B5EF4-FFF2-40B4-BE49-F238E27FC236}">
                    <a16:creationId xmlns:a16="http://schemas.microsoft.com/office/drawing/2014/main" id="{85D77F55-989B-4AC7-B452-73FC8199E20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3" name="Rechthoek 133">
                <a:extLst>
                  <a:ext uri="{FF2B5EF4-FFF2-40B4-BE49-F238E27FC236}">
                    <a16:creationId xmlns:a16="http://schemas.microsoft.com/office/drawing/2014/main" id="{A39CBC68-AB8A-4992-A0D2-E9BC4FF7109D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04" name="Groep 134">
                <a:extLst>
                  <a:ext uri="{FF2B5EF4-FFF2-40B4-BE49-F238E27FC236}">
                    <a16:creationId xmlns:a16="http://schemas.microsoft.com/office/drawing/2014/main" id="{7BB51017-C6F1-44ED-96D2-951EBF69CADD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243" name="Groep 175">
                  <a:extLst>
                    <a:ext uri="{FF2B5EF4-FFF2-40B4-BE49-F238E27FC236}">
                      <a16:creationId xmlns:a16="http://schemas.microsoft.com/office/drawing/2014/main" id="{1953400F-9E56-491B-B43A-09778411514B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247" name="Rechte verbindingslijn 179">
                    <a:extLst>
                      <a:ext uri="{FF2B5EF4-FFF2-40B4-BE49-F238E27FC236}">
                        <a16:creationId xmlns:a16="http://schemas.microsoft.com/office/drawing/2014/main" id="{D0810279-FF56-4F22-95BF-5E9E9B896F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8" name="Rechte verbindingslijn 180">
                    <a:extLst>
                      <a:ext uri="{FF2B5EF4-FFF2-40B4-BE49-F238E27FC236}">
                        <a16:creationId xmlns:a16="http://schemas.microsoft.com/office/drawing/2014/main" id="{14CB314A-88CC-4861-8B93-1E3B2B3DED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9" name="Rechte verbindingslijn 181">
                    <a:extLst>
                      <a:ext uri="{FF2B5EF4-FFF2-40B4-BE49-F238E27FC236}">
                        <a16:creationId xmlns:a16="http://schemas.microsoft.com/office/drawing/2014/main" id="{B7E55AE2-3AFA-40F5-AFBB-D5547CF731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50" name="Rechte verbindingslijn 182">
                    <a:extLst>
                      <a:ext uri="{FF2B5EF4-FFF2-40B4-BE49-F238E27FC236}">
                        <a16:creationId xmlns:a16="http://schemas.microsoft.com/office/drawing/2014/main" id="{5B11E2AD-0A4F-4F26-82F1-27B9EF0EF11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51" name="Rechte verbindingslijn 183">
                    <a:extLst>
                      <a:ext uri="{FF2B5EF4-FFF2-40B4-BE49-F238E27FC236}">
                        <a16:creationId xmlns:a16="http://schemas.microsoft.com/office/drawing/2014/main" id="{4303D616-939B-4FE8-BF77-0D97FD15CB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44" name="Groep 176">
                  <a:extLst>
                    <a:ext uri="{FF2B5EF4-FFF2-40B4-BE49-F238E27FC236}">
                      <a16:creationId xmlns:a16="http://schemas.microsoft.com/office/drawing/2014/main" id="{1ADDFCFD-6575-449A-A687-DCDC5E86E653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245" name="Rechthoek 177">
                    <a:extLst>
                      <a:ext uri="{FF2B5EF4-FFF2-40B4-BE49-F238E27FC236}">
                        <a16:creationId xmlns:a16="http://schemas.microsoft.com/office/drawing/2014/main" id="{3BDF6D58-83EC-4BB0-BEB8-C430AAEF44A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46" name="Pijl: punthaak 178">
                    <a:extLst>
                      <a:ext uri="{FF2B5EF4-FFF2-40B4-BE49-F238E27FC236}">
                        <a16:creationId xmlns:a16="http://schemas.microsoft.com/office/drawing/2014/main" id="{68141BD0-EC99-4FE3-A1B7-69F1A2DCC6F3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05" name="Groep 135">
                <a:extLst>
                  <a:ext uri="{FF2B5EF4-FFF2-40B4-BE49-F238E27FC236}">
                    <a16:creationId xmlns:a16="http://schemas.microsoft.com/office/drawing/2014/main" id="{8706C9C8-B566-483E-8002-435BEACCE638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234" name="Groep 166">
                  <a:extLst>
                    <a:ext uri="{FF2B5EF4-FFF2-40B4-BE49-F238E27FC236}">
                      <a16:creationId xmlns:a16="http://schemas.microsoft.com/office/drawing/2014/main" id="{9297A6C5-5392-4349-A2E4-C0C563C91354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238" name="Rechte verbindingslijn 170">
                    <a:extLst>
                      <a:ext uri="{FF2B5EF4-FFF2-40B4-BE49-F238E27FC236}">
                        <a16:creationId xmlns:a16="http://schemas.microsoft.com/office/drawing/2014/main" id="{ADB6CEB5-72F6-4771-BA16-322D2E559E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39" name="Rechte verbindingslijn 171">
                    <a:extLst>
                      <a:ext uri="{FF2B5EF4-FFF2-40B4-BE49-F238E27FC236}">
                        <a16:creationId xmlns:a16="http://schemas.microsoft.com/office/drawing/2014/main" id="{0D11CCD3-62E7-4777-9F29-563AA2BE26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0" name="Rechte verbindingslijn 172">
                    <a:extLst>
                      <a:ext uri="{FF2B5EF4-FFF2-40B4-BE49-F238E27FC236}">
                        <a16:creationId xmlns:a16="http://schemas.microsoft.com/office/drawing/2014/main" id="{DE0A8448-2EB9-43E1-9726-9F3C33A073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1" name="Rechte verbindingslijn 173">
                    <a:extLst>
                      <a:ext uri="{FF2B5EF4-FFF2-40B4-BE49-F238E27FC236}">
                        <a16:creationId xmlns:a16="http://schemas.microsoft.com/office/drawing/2014/main" id="{4D0C8DE6-6462-49C9-9BF6-60F1DA0518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42" name="Rechte verbindingslijn 174">
                    <a:extLst>
                      <a:ext uri="{FF2B5EF4-FFF2-40B4-BE49-F238E27FC236}">
                        <a16:creationId xmlns:a16="http://schemas.microsoft.com/office/drawing/2014/main" id="{C9706186-5410-47AB-9DA4-388F29E96E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35" name="Groep 167">
                  <a:extLst>
                    <a:ext uri="{FF2B5EF4-FFF2-40B4-BE49-F238E27FC236}">
                      <a16:creationId xmlns:a16="http://schemas.microsoft.com/office/drawing/2014/main" id="{B60952FD-B219-4DF7-AF41-1C75876F83BF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236" name="Rechthoek 168">
                    <a:extLst>
                      <a:ext uri="{FF2B5EF4-FFF2-40B4-BE49-F238E27FC236}">
                        <a16:creationId xmlns:a16="http://schemas.microsoft.com/office/drawing/2014/main" id="{08019ECC-11EB-43DC-AFCD-DF3199F0D4E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37" name="Pijl: punthaak 169">
                    <a:extLst>
                      <a:ext uri="{FF2B5EF4-FFF2-40B4-BE49-F238E27FC236}">
                        <a16:creationId xmlns:a16="http://schemas.microsoft.com/office/drawing/2014/main" id="{02328CFC-DD90-403D-BC10-5270E3C22302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206" name="Rechte verbindingslijn 136">
                <a:extLst>
                  <a:ext uri="{FF2B5EF4-FFF2-40B4-BE49-F238E27FC236}">
                    <a16:creationId xmlns:a16="http://schemas.microsoft.com/office/drawing/2014/main" id="{A7B7677D-36AA-4199-AF03-12CBF827734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207" name="Rechte verbindingslijn 137">
                <a:extLst>
                  <a:ext uri="{FF2B5EF4-FFF2-40B4-BE49-F238E27FC236}">
                    <a16:creationId xmlns:a16="http://schemas.microsoft.com/office/drawing/2014/main" id="{03F1E014-F753-4665-BC0E-C427E567ED9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208" name="Groep 138">
                <a:extLst>
                  <a:ext uri="{FF2B5EF4-FFF2-40B4-BE49-F238E27FC236}">
                    <a16:creationId xmlns:a16="http://schemas.microsoft.com/office/drawing/2014/main" id="{37C75C16-9D37-4E0A-9D4E-21533047CC79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223" name="Rechthoek 155">
                  <a:extLst>
                    <a:ext uri="{FF2B5EF4-FFF2-40B4-BE49-F238E27FC236}">
                      <a16:creationId xmlns:a16="http://schemas.microsoft.com/office/drawing/2014/main" id="{52C858E4-FE31-4CD4-ADDA-136162DD82F6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24" name="Groep 156">
                  <a:extLst>
                    <a:ext uri="{FF2B5EF4-FFF2-40B4-BE49-F238E27FC236}">
                      <a16:creationId xmlns:a16="http://schemas.microsoft.com/office/drawing/2014/main" id="{035E6949-6E16-4EF3-B780-EBD4E4BE9ABE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225" name="Groep 157">
                    <a:extLst>
                      <a:ext uri="{FF2B5EF4-FFF2-40B4-BE49-F238E27FC236}">
                        <a16:creationId xmlns:a16="http://schemas.microsoft.com/office/drawing/2014/main" id="{1FE1CF85-D831-4AC9-ABF0-34F2DD8731F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229" name="Rechte verbindingslijn 161">
                      <a:extLst>
                        <a:ext uri="{FF2B5EF4-FFF2-40B4-BE49-F238E27FC236}">
                          <a16:creationId xmlns:a16="http://schemas.microsoft.com/office/drawing/2014/main" id="{B1B3F67C-30BE-403B-9B24-5B41CE1A4AAD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30" name="Rechte verbindingslijn 162">
                      <a:extLst>
                        <a:ext uri="{FF2B5EF4-FFF2-40B4-BE49-F238E27FC236}">
                          <a16:creationId xmlns:a16="http://schemas.microsoft.com/office/drawing/2014/main" id="{0DE943F8-99ED-4D38-A644-354A5460941C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31" name="Rechte verbindingslijn 163">
                      <a:extLst>
                        <a:ext uri="{FF2B5EF4-FFF2-40B4-BE49-F238E27FC236}">
                          <a16:creationId xmlns:a16="http://schemas.microsoft.com/office/drawing/2014/main" id="{9AB9DF86-CAE4-4DF1-B828-A7297CE082EA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32" name="Rechte verbindingslijn 164">
                      <a:extLst>
                        <a:ext uri="{FF2B5EF4-FFF2-40B4-BE49-F238E27FC236}">
                          <a16:creationId xmlns:a16="http://schemas.microsoft.com/office/drawing/2014/main" id="{561AF589-D0BA-4A9B-B5ED-ABD1D97E67A4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33" name="Rechte verbindingslijn 165">
                      <a:extLst>
                        <a:ext uri="{FF2B5EF4-FFF2-40B4-BE49-F238E27FC236}">
                          <a16:creationId xmlns:a16="http://schemas.microsoft.com/office/drawing/2014/main" id="{6BB8F131-26BF-4F0C-952D-C8A88BA140AA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226" name="Groep 158">
                    <a:extLst>
                      <a:ext uri="{FF2B5EF4-FFF2-40B4-BE49-F238E27FC236}">
                        <a16:creationId xmlns:a16="http://schemas.microsoft.com/office/drawing/2014/main" id="{9E47C545-2484-454B-8A96-9662D4C7369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227" name="Rechthoek 159">
                      <a:extLst>
                        <a:ext uri="{FF2B5EF4-FFF2-40B4-BE49-F238E27FC236}">
                          <a16:creationId xmlns:a16="http://schemas.microsoft.com/office/drawing/2014/main" id="{9EF16859-1D76-45EA-95D5-1C84EE80F69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28" name="Pijl: punthaak 160">
                      <a:extLst>
                        <a:ext uri="{FF2B5EF4-FFF2-40B4-BE49-F238E27FC236}">
                          <a16:creationId xmlns:a16="http://schemas.microsoft.com/office/drawing/2014/main" id="{7799C6AF-48D4-4D2D-8EB0-99D9E282F8D9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09" name="Groep 139">
                <a:extLst>
                  <a:ext uri="{FF2B5EF4-FFF2-40B4-BE49-F238E27FC236}">
                    <a16:creationId xmlns:a16="http://schemas.microsoft.com/office/drawing/2014/main" id="{57FFFA81-2EC7-43ED-81BD-20CC83FDD949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212" name="Rechthoek 142">
                  <a:extLst>
                    <a:ext uri="{FF2B5EF4-FFF2-40B4-BE49-F238E27FC236}">
                      <a16:creationId xmlns:a16="http://schemas.microsoft.com/office/drawing/2014/main" id="{38C31DCD-60DE-4271-B7F6-40150A353702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13" name="Groep 143">
                  <a:extLst>
                    <a:ext uri="{FF2B5EF4-FFF2-40B4-BE49-F238E27FC236}">
                      <a16:creationId xmlns:a16="http://schemas.microsoft.com/office/drawing/2014/main" id="{EB5D3051-FFA7-4B9A-AAB2-C9107AD33F73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214" name="Groep 144">
                    <a:extLst>
                      <a:ext uri="{FF2B5EF4-FFF2-40B4-BE49-F238E27FC236}">
                        <a16:creationId xmlns:a16="http://schemas.microsoft.com/office/drawing/2014/main" id="{D7C30D4B-9D74-474A-B9E5-3A3CB6098E1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218" name="Rechte verbindingslijn 150">
                      <a:extLst>
                        <a:ext uri="{FF2B5EF4-FFF2-40B4-BE49-F238E27FC236}">
                          <a16:creationId xmlns:a16="http://schemas.microsoft.com/office/drawing/2014/main" id="{5201577B-759A-49DB-9B95-9176C0FA2F93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19" name="Rechte verbindingslijn 151">
                      <a:extLst>
                        <a:ext uri="{FF2B5EF4-FFF2-40B4-BE49-F238E27FC236}">
                          <a16:creationId xmlns:a16="http://schemas.microsoft.com/office/drawing/2014/main" id="{A22F2502-D9F9-4F1C-8F3D-F42C1AF55326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20" name="Rechte verbindingslijn 152">
                      <a:extLst>
                        <a:ext uri="{FF2B5EF4-FFF2-40B4-BE49-F238E27FC236}">
                          <a16:creationId xmlns:a16="http://schemas.microsoft.com/office/drawing/2014/main" id="{2129D23D-5963-4821-86A0-9CF0D9CB0D72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21" name="Rechte verbindingslijn 153">
                      <a:extLst>
                        <a:ext uri="{FF2B5EF4-FFF2-40B4-BE49-F238E27FC236}">
                          <a16:creationId xmlns:a16="http://schemas.microsoft.com/office/drawing/2014/main" id="{A20AA3D3-04E8-492A-B6D8-8BE729286AC1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22" name="Rechte verbindingslijn 154">
                      <a:extLst>
                        <a:ext uri="{FF2B5EF4-FFF2-40B4-BE49-F238E27FC236}">
                          <a16:creationId xmlns:a16="http://schemas.microsoft.com/office/drawing/2014/main" id="{E20EBDDC-D8AA-460A-85F4-5817E445CBCE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215" name="Groep 147">
                    <a:extLst>
                      <a:ext uri="{FF2B5EF4-FFF2-40B4-BE49-F238E27FC236}">
                        <a16:creationId xmlns:a16="http://schemas.microsoft.com/office/drawing/2014/main" id="{A8D2A786-C025-4816-B13F-7A73A1161D98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216" name="Rechthoek 148">
                      <a:extLst>
                        <a:ext uri="{FF2B5EF4-FFF2-40B4-BE49-F238E27FC236}">
                          <a16:creationId xmlns:a16="http://schemas.microsoft.com/office/drawing/2014/main" id="{EB018AC6-7E0F-478B-9049-05A4AB1CCE1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17" name="Pijl: punthaak 149">
                      <a:extLst>
                        <a:ext uri="{FF2B5EF4-FFF2-40B4-BE49-F238E27FC236}">
                          <a16:creationId xmlns:a16="http://schemas.microsoft.com/office/drawing/2014/main" id="{FBB6F124-B31B-444C-A6B9-55BDD7C6B60D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210" name="Rechthoek 140">
                <a:extLst>
                  <a:ext uri="{FF2B5EF4-FFF2-40B4-BE49-F238E27FC236}">
                    <a16:creationId xmlns:a16="http://schemas.microsoft.com/office/drawing/2014/main" id="{C253A169-87E9-4E85-833C-4DA4CC89A103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211" name="Rechthoek 141">
                <a:extLst>
                  <a:ext uri="{FF2B5EF4-FFF2-40B4-BE49-F238E27FC236}">
                    <a16:creationId xmlns:a16="http://schemas.microsoft.com/office/drawing/2014/main" id="{B58B4BB1-2A82-4A05-AAA8-F7CDE955FBCC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95" name="Rechte verbindingslijn 106">
              <a:extLst>
                <a:ext uri="{FF2B5EF4-FFF2-40B4-BE49-F238E27FC236}">
                  <a16:creationId xmlns:a16="http://schemas.microsoft.com/office/drawing/2014/main" id="{CFFBA893-7635-4373-8FE1-1E4FFA41D88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96" name="Rechthoek 107">
              <a:extLst>
                <a:ext uri="{FF2B5EF4-FFF2-40B4-BE49-F238E27FC236}">
                  <a16:creationId xmlns:a16="http://schemas.microsoft.com/office/drawing/2014/main" id="{3C2E566F-715E-46C0-B6EC-4591D7FC1F80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nl-NL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97" name="Ovaal 108">
              <a:extLst>
                <a:ext uri="{FF2B5EF4-FFF2-40B4-BE49-F238E27FC236}">
                  <a16:creationId xmlns:a16="http://schemas.microsoft.com/office/drawing/2014/main" id="{7F707FFA-F730-458D-B71B-1D92EC1DDEF1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98" name="Rechthoek 109">
              <a:extLst>
                <a:ext uri="{FF2B5EF4-FFF2-40B4-BE49-F238E27FC236}">
                  <a16:creationId xmlns:a16="http://schemas.microsoft.com/office/drawing/2014/main" id="{21A190AA-481C-447D-A4CA-9FF7079BAFA1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99" name="Ovaal 110">
              <a:extLst>
                <a:ext uri="{FF2B5EF4-FFF2-40B4-BE49-F238E27FC236}">
                  <a16:creationId xmlns:a16="http://schemas.microsoft.com/office/drawing/2014/main" id="{89FDB587-7218-4128-ADA6-D0B10655E3CD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00" name="Rechthoek 111">
              <a:extLst>
                <a:ext uri="{FF2B5EF4-FFF2-40B4-BE49-F238E27FC236}">
                  <a16:creationId xmlns:a16="http://schemas.microsoft.com/office/drawing/2014/main" id="{40F1166A-B49F-4EEA-8405-7244D5C3AEB9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01" name="Ovaal 112">
              <a:extLst>
                <a:ext uri="{FF2B5EF4-FFF2-40B4-BE49-F238E27FC236}">
                  <a16:creationId xmlns:a16="http://schemas.microsoft.com/office/drawing/2014/main" id="{0548718A-613A-4319-948B-72344DB6EA6D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46" name="Rechthoek 113">
              <a:extLst>
                <a:ext uri="{FF2B5EF4-FFF2-40B4-BE49-F238E27FC236}">
                  <a16:creationId xmlns:a16="http://schemas.microsoft.com/office/drawing/2014/main" id="{828F1095-7690-43DE-9F4E-6E30B3C174A1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147" name="Ovaal 114">
              <a:extLst>
                <a:ext uri="{FF2B5EF4-FFF2-40B4-BE49-F238E27FC236}">
                  <a16:creationId xmlns:a16="http://schemas.microsoft.com/office/drawing/2014/main" id="{E9ACD3E2-0EEA-4F06-8DF2-2EDF08322D0C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185" name="Rechthoek 115">
              <a:extLst>
                <a:ext uri="{FF2B5EF4-FFF2-40B4-BE49-F238E27FC236}">
                  <a16:creationId xmlns:a16="http://schemas.microsoft.com/office/drawing/2014/main" id="{AC41B43D-08F1-4304-BD38-C8343E5AD754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186" name="Rechte verbindingslijn 116">
              <a:extLst>
                <a:ext uri="{FF2B5EF4-FFF2-40B4-BE49-F238E27FC236}">
                  <a16:creationId xmlns:a16="http://schemas.microsoft.com/office/drawing/2014/main" id="{E5DDCEC0-8EED-4BAC-8B9E-352EEB83970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187" name="Meer informatie">
              <a:extLst>
                <a:ext uri="{FF2B5EF4-FFF2-40B4-BE49-F238E27FC236}">
                  <a16:creationId xmlns:a16="http://schemas.microsoft.com/office/drawing/2014/main" id="{758C865C-C19A-4EFD-893A-027B25014C39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197" name="Freeform 101">
                <a:extLst>
                  <a:ext uri="{FF2B5EF4-FFF2-40B4-BE49-F238E27FC236}">
                    <a16:creationId xmlns:a16="http://schemas.microsoft.com/office/drawing/2014/main" id="{7858FFFD-E549-4B3D-812A-5D7DFD8CB2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198" name="Rechthoek 128">
                <a:extLst>
                  <a:ext uri="{FF2B5EF4-FFF2-40B4-BE49-F238E27FC236}">
                    <a16:creationId xmlns:a16="http://schemas.microsoft.com/office/drawing/2014/main" id="{B0FD782D-F60C-4F03-AC89-7906BFAE3D05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199" name="Rechte verbindingslijn 129">
                <a:extLst>
                  <a:ext uri="{FF2B5EF4-FFF2-40B4-BE49-F238E27FC236}">
                    <a16:creationId xmlns:a16="http://schemas.microsoft.com/office/drawing/2014/main" id="{D0EA2925-AC2F-4560-921B-B62DFF70FBC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88" name="Rechthoek 118">
              <a:extLst>
                <a:ext uri="{FF2B5EF4-FFF2-40B4-BE49-F238E27FC236}">
                  <a16:creationId xmlns:a16="http://schemas.microsoft.com/office/drawing/2014/main" id="{D78844F8-83C2-46CF-96EA-53630A7C6CE3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189" name="Ovaal 119">
              <a:extLst>
                <a:ext uri="{FF2B5EF4-FFF2-40B4-BE49-F238E27FC236}">
                  <a16:creationId xmlns:a16="http://schemas.microsoft.com/office/drawing/2014/main" id="{6822EA46-03B6-432E-99DA-AC78FD55D026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190" name="Rechthoek 120">
              <a:extLst>
                <a:ext uri="{FF2B5EF4-FFF2-40B4-BE49-F238E27FC236}">
                  <a16:creationId xmlns:a16="http://schemas.microsoft.com/office/drawing/2014/main" id="{E52BFE46-0522-4503-8782-CF4ACFB81D20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91" name="Ovaal 121">
              <a:extLst>
                <a:ext uri="{FF2B5EF4-FFF2-40B4-BE49-F238E27FC236}">
                  <a16:creationId xmlns:a16="http://schemas.microsoft.com/office/drawing/2014/main" id="{16194C3D-32D0-4012-BE6F-F6A86344525D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192" name="Rechthoek 122">
              <a:extLst>
                <a:ext uri="{FF2B5EF4-FFF2-40B4-BE49-F238E27FC236}">
                  <a16:creationId xmlns:a16="http://schemas.microsoft.com/office/drawing/2014/main" id="{8F07DAB8-6EB9-488A-A442-F71E57DCFE1A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nl-NL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 Niveau</a:t>
              </a:r>
            </a:p>
          </p:txBody>
        </p:sp>
        <p:sp>
          <p:nvSpPr>
            <p:cNvPr id="193" name="Ovaal 123">
              <a:extLst>
                <a:ext uri="{FF2B5EF4-FFF2-40B4-BE49-F238E27FC236}">
                  <a16:creationId xmlns:a16="http://schemas.microsoft.com/office/drawing/2014/main" id="{16D7BF4A-5B99-4627-9634-FC27EE9F0BFD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194" name="Rechthoek 124">
              <a:extLst>
                <a:ext uri="{FF2B5EF4-FFF2-40B4-BE49-F238E27FC236}">
                  <a16:creationId xmlns:a16="http://schemas.microsoft.com/office/drawing/2014/main" id="{8DEE18EE-0F6F-41E2-BC47-3856B49496C7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95" name="Rechthoek 125">
              <a:extLst>
                <a:ext uri="{FF2B5EF4-FFF2-40B4-BE49-F238E27FC236}">
                  <a16:creationId xmlns:a16="http://schemas.microsoft.com/office/drawing/2014/main" id="{8A7506A1-81B2-4033-95DC-64483E8E9EC8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 Niveau</a:t>
              </a:r>
            </a:p>
          </p:txBody>
        </p:sp>
        <p:sp>
          <p:nvSpPr>
            <p:cNvPr id="196" name="Ovaal 126">
              <a:extLst>
                <a:ext uri="{FF2B5EF4-FFF2-40B4-BE49-F238E27FC236}">
                  <a16:creationId xmlns:a16="http://schemas.microsoft.com/office/drawing/2014/main" id="{ADE05DBE-5B97-472C-8812-37EA03C7CD71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337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00% Kolomm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96713" y="1467111"/>
            <a:ext cx="11198569" cy="4320756"/>
          </a:xfrm>
        </p:spPr>
        <p:txBody>
          <a:bodyPr vert="horz" numCol="2" spcCol="576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 sz="16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 sz="1400"/>
            </a:lvl2pPr>
            <a:lvl3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 sz="1400"/>
            </a:lvl3pPr>
            <a:lvl4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 sz="1400"/>
            </a:lvl4pPr>
            <a:lvl5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 sz="1600"/>
            </a:lvl5pPr>
            <a:lvl6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 sz="1600">
                <a:latin typeface="+mj-lt"/>
              </a:defRPr>
            </a:lvl6pPr>
            <a:lvl7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lvl7pPr>
            <a:lvl8pPr marL="541338" marR="0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lvl8pPr>
            <a:lvl9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Header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Platte tekst</a:t>
            </a:r>
          </a:p>
          <a:p>
            <a:pPr marL="180975" marR="0" lvl="2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#1</a:t>
            </a:r>
          </a:p>
          <a:p>
            <a:pPr marL="361950" marR="0" lvl="3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#2</a:t>
            </a:r>
          </a:p>
          <a:p>
            <a:pPr marL="180975" marR="0" lvl="4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Nummer-bullet</a:t>
            </a:r>
          </a:p>
          <a:p>
            <a:pPr marL="361950" marR="0" lvl="5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Sub-bullet #3</a:t>
            </a:r>
          </a:p>
          <a:p>
            <a:pPr marL="0" marR="0" lvl="6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Platte tekst2</a:t>
            </a:r>
          </a:p>
          <a:p>
            <a:pPr marL="541338" marR="0" lvl="7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#4</a:t>
            </a:r>
          </a:p>
          <a:p>
            <a:pPr marL="0" marR="0" lvl="8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Header2</a:t>
            </a: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1C9A417D-54A5-4A71-8B81-7526013FD9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29" name="Tijdelijke aanduiding voor tekst 14">
            <a:extLst>
              <a:ext uri="{FF2B5EF4-FFF2-40B4-BE49-F238E27FC236}">
                <a16:creationId xmlns:a16="http://schemas.microsoft.com/office/drawing/2014/main" id="{DB97E484-7855-4B8D-9492-641CD9CF34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32" name="Tijdelijke aanduiding voor datum 3">
            <a:extLst>
              <a:ext uri="{FF2B5EF4-FFF2-40B4-BE49-F238E27FC236}">
                <a16:creationId xmlns:a16="http://schemas.microsoft.com/office/drawing/2014/main" id="{6354BF0C-BC33-44FF-BF92-624A7D6DA1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fld id="{1EB8EFDF-A3EC-46A8-9B15-FE22A84EA0AA}" type="datetime1">
              <a:rPr lang="nl-NL" noProof="0" smtClean="0"/>
              <a:t>12-3-2021</a:t>
            </a:fld>
            <a:endParaRPr lang="nl-NL" noProof="0"/>
          </a:p>
        </p:txBody>
      </p:sp>
      <p:sp>
        <p:nvSpPr>
          <p:cNvPr id="33" name="Tijdelijke aanduiding voor voettekst 4">
            <a:extLst>
              <a:ext uri="{FF2B5EF4-FFF2-40B4-BE49-F238E27FC236}">
                <a16:creationId xmlns:a16="http://schemas.microsoft.com/office/drawing/2014/main" id="{20812B2F-B80B-4623-8A5A-F50D2B9A2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34" name="Tijdelijke aanduiding voor dianummer 5">
            <a:extLst>
              <a:ext uri="{FF2B5EF4-FFF2-40B4-BE49-F238E27FC236}">
                <a16:creationId xmlns:a16="http://schemas.microsoft.com/office/drawing/2014/main" id="{DF970716-837B-4314-A35A-D69EAD1B7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56358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36BBDC1-7663-445F-85C6-76C8729B6D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grpSp>
        <p:nvGrpSpPr>
          <p:cNvPr id="95" name="Groep 101">
            <a:extLst>
              <a:ext uri="{FF2B5EF4-FFF2-40B4-BE49-F238E27FC236}">
                <a16:creationId xmlns:a16="http://schemas.microsoft.com/office/drawing/2014/main" id="{25FA3359-1475-43BD-82F1-B0022B09053A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96" name="Rechthoek 102">
              <a:extLst>
                <a:ext uri="{FF2B5EF4-FFF2-40B4-BE49-F238E27FC236}">
                  <a16:creationId xmlns:a16="http://schemas.microsoft.com/office/drawing/2014/main" id="{FF1C0D48-82B7-483A-A757-142584CF0D6E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97" name="Ovaal 103">
              <a:extLst>
                <a:ext uri="{FF2B5EF4-FFF2-40B4-BE49-F238E27FC236}">
                  <a16:creationId xmlns:a16="http://schemas.microsoft.com/office/drawing/2014/main" id="{9435A61C-0FE3-4FE9-ACA9-3443B26E8DA5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98" name="Rechte verbindingslijn 104">
              <a:extLst>
                <a:ext uri="{FF2B5EF4-FFF2-40B4-BE49-F238E27FC236}">
                  <a16:creationId xmlns:a16="http://schemas.microsoft.com/office/drawing/2014/main" id="{6DB50E51-89F5-4258-AF41-82B4025CF7C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99" name="Groep 105">
              <a:extLst>
                <a:ext uri="{FF2B5EF4-FFF2-40B4-BE49-F238E27FC236}">
                  <a16:creationId xmlns:a16="http://schemas.microsoft.com/office/drawing/2014/main" id="{C5963FBC-B98F-4462-A610-6E3F0A55E63A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124" name="Rechthoek 130">
                <a:extLst>
                  <a:ext uri="{FF2B5EF4-FFF2-40B4-BE49-F238E27FC236}">
                    <a16:creationId xmlns:a16="http://schemas.microsoft.com/office/drawing/2014/main" id="{72664264-D5B6-4A0F-83A3-CD3B59E4079F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125" name="Rechte verbindingslijn 131">
                <a:extLst>
                  <a:ext uri="{FF2B5EF4-FFF2-40B4-BE49-F238E27FC236}">
                    <a16:creationId xmlns:a16="http://schemas.microsoft.com/office/drawing/2014/main" id="{4DBF7CB1-D920-4084-BBC0-9CA96DBB5FF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Rechte verbindingslijn 132">
                <a:extLst>
                  <a:ext uri="{FF2B5EF4-FFF2-40B4-BE49-F238E27FC236}">
                    <a16:creationId xmlns:a16="http://schemas.microsoft.com/office/drawing/2014/main" id="{AD0FFB3D-E62E-4A65-89DE-E6BF07E0D46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" name="Rechthoek 133">
                <a:extLst>
                  <a:ext uri="{FF2B5EF4-FFF2-40B4-BE49-F238E27FC236}">
                    <a16:creationId xmlns:a16="http://schemas.microsoft.com/office/drawing/2014/main" id="{898A7F02-A273-40EB-8661-528D06298DCD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28" name="Groep 134">
                <a:extLst>
                  <a:ext uri="{FF2B5EF4-FFF2-40B4-BE49-F238E27FC236}">
                    <a16:creationId xmlns:a16="http://schemas.microsoft.com/office/drawing/2014/main" id="{F88FF70A-4D0E-4882-992E-B87A47696573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167" name="Groep 175">
                  <a:extLst>
                    <a:ext uri="{FF2B5EF4-FFF2-40B4-BE49-F238E27FC236}">
                      <a16:creationId xmlns:a16="http://schemas.microsoft.com/office/drawing/2014/main" id="{054E4156-8B32-40CB-A0BA-8D4D395DBD8E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171" name="Rechte verbindingslijn 179">
                    <a:extLst>
                      <a:ext uri="{FF2B5EF4-FFF2-40B4-BE49-F238E27FC236}">
                        <a16:creationId xmlns:a16="http://schemas.microsoft.com/office/drawing/2014/main" id="{92FEA4B1-7DC4-46F2-933F-C21523AD57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2" name="Rechte verbindingslijn 180">
                    <a:extLst>
                      <a:ext uri="{FF2B5EF4-FFF2-40B4-BE49-F238E27FC236}">
                        <a16:creationId xmlns:a16="http://schemas.microsoft.com/office/drawing/2014/main" id="{4848CF09-3191-4E0B-9C82-B5EC873DD7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3" name="Rechte verbindingslijn 181">
                    <a:extLst>
                      <a:ext uri="{FF2B5EF4-FFF2-40B4-BE49-F238E27FC236}">
                        <a16:creationId xmlns:a16="http://schemas.microsoft.com/office/drawing/2014/main" id="{25DF4ABD-64DA-41AC-993B-65B1D13BD75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82">
                    <a:extLst>
                      <a:ext uri="{FF2B5EF4-FFF2-40B4-BE49-F238E27FC236}">
                        <a16:creationId xmlns:a16="http://schemas.microsoft.com/office/drawing/2014/main" id="{91464B69-BD3F-475A-8709-80CAD8CDB53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83">
                    <a:extLst>
                      <a:ext uri="{FF2B5EF4-FFF2-40B4-BE49-F238E27FC236}">
                        <a16:creationId xmlns:a16="http://schemas.microsoft.com/office/drawing/2014/main" id="{4EC84034-3082-4C5C-9459-F01C0B0018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68" name="Groep 176">
                  <a:extLst>
                    <a:ext uri="{FF2B5EF4-FFF2-40B4-BE49-F238E27FC236}">
                      <a16:creationId xmlns:a16="http://schemas.microsoft.com/office/drawing/2014/main" id="{316D08EA-4E38-4C8C-ABA1-1B77EFFACE57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169" name="Rechthoek 177">
                    <a:extLst>
                      <a:ext uri="{FF2B5EF4-FFF2-40B4-BE49-F238E27FC236}">
                        <a16:creationId xmlns:a16="http://schemas.microsoft.com/office/drawing/2014/main" id="{9A6FD9D3-AF5A-403C-BE27-8EBA4E86CB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0" name="Pijl: punthaak 178">
                    <a:extLst>
                      <a:ext uri="{FF2B5EF4-FFF2-40B4-BE49-F238E27FC236}">
                        <a16:creationId xmlns:a16="http://schemas.microsoft.com/office/drawing/2014/main" id="{B5C38837-555F-421F-A359-F4733C2B9A8D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29" name="Groep 135">
                <a:extLst>
                  <a:ext uri="{FF2B5EF4-FFF2-40B4-BE49-F238E27FC236}">
                    <a16:creationId xmlns:a16="http://schemas.microsoft.com/office/drawing/2014/main" id="{B314DAA2-6F97-439F-BC32-C0C86220DEBF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158" name="Groep 166">
                  <a:extLst>
                    <a:ext uri="{FF2B5EF4-FFF2-40B4-BE49-F238E27FC236}">
                      <a16:creationId xmlns:a16="http://schemas.microsoft.com/office/drawing/2014/main" id="{5414A868-79C4-4702-A9EF-1DA1458A6B19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162" name="Rechte verbindingslijn 170">
                    <a:extLst>
                      <a:ext uri="{FF2B5EF4-FFF2-40B4-BE49-F238E27FC236}">
                        <a16:creationId xmlns:a16="http://schemas.microsoft.com/office/drawing/2014/main" id="{B876D009-BFB9-4E04-8B71-5315926AD7D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71">
                    <a:extLst>
                      <a:ext uri="{FF2B5EF4-FFF2-40B4-BE49-F238E27FC236}">
                        <a16:creationId xmlns:a16="http://schemas.microsoft.com/office/drawing/2014/main" id="{06B1F264-F895-42CA-BF2A-03AE63B911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4" name="Rechte verbindingslijn 172">
                    <a:extLst>
                      <a:ext uri="{FF2B5EF4-FFF2-40B4-BE49-F238E27FC236}">
                        <a16:creationId xmlns:a16="http://schemas.microsoft.com/office/drawing/2014/main" id="{325C6925-F009-4C29-8305-83B3E1F98A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5" name="Rechte verbindingslijn 173">
                    <a:extLst>
                      <a:ext uri="{FF2B5EF4-FFF2-40B4-BE49-F238E27FC236}">
                        <a16:creationId xmlns:a16="http://schemas.microsoft.com/office/drawing/2014/main" id="{A72589D3-090C-4564-9D36-B96B8E66E5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6" name="Rechte verbindingslijn 174">
                    <a:extLst>
                      <a:ext uri="{FF2B5EF4-FFF2-40B4-BE49-F238E27FC236}">
                        <a16:creationId xmlns:a16="http://schemas.microsoft.com/office/drawing/2014/main" id="{41D4C1C1-1BFE-427A-94BD-EB0576D693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59" name="Groep 167">
                  <a:extLst>
                    <a:ext uri="{FF2B5EF4-FFF2-40B4-BE49-F238E27FC236}">
                      <a16:creationId xmlns:a16="http://schemas.microsoft.com/office/drawing/2014/main" id="{D666937F-C483-44B7-BB75-14BCB8BAACD3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160" name="Rechthoek 168">
                    <a:extLst>
                      <a:ext uri="{FF2B5EF4-FFF2-40B4-BE49-F238E27FC236}">
                        <a16:creationId xmlns:a16="http://schemas.microsoft.com/office/drawing/2014/main" id="{02FA0E87-767E-41E2-80F0-55BBCB52C7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61" name="Pijl: punthaak 169">
                    <a:extLst>
                      <a:ext uri="{FF2B5EF4-FFF2-40B4-BE49-F238E27FC236}">
                        <a16:creationId xmlns:a16="http://schemas.microsoft.com/office/drawing/2014/main" id="{24727E74-B9E2-4452-8447-A51D5FC97017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130" name="Rechte verbindingslijn 136">
                <a:extLst>
                  <a:ext uri="{FF2B5EF4-FFF2-40B4-BE49-F238E27FC236}">
                    <a16:creationId xmlns:a16="http://schemas.microsoft.com/office/drawing/2014/main" id="{B065D754-812F-4A3A-9463-21D5B9B0565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31" name="Rechte verbindingslijn 137">
                <a:extLst>
                  <a:ext uri="{FF2B5EF4-FFF2-40B4-BE49-F238E27FC236}">
                    <a16:creationId xmlns:a16="http://schemas.microsoft.com/office/drawing/2014/main" id="{6A978F65-0AFD-4708-82D1-5AAA514C4F2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132" name="Groep 138">
                <a:extLst>
                  <a:ext uri="{FF2B5EF4-FFF2-40B4-BE49-F238E27FC236}">
                    <a16:creationId xmlns:a16="http://schemas.microsoft.com/office/drawing/2014/main" id="{179E4300-E869-4F3C-9373-3A6C4D088AE3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147" name="Rechthoek 155">
                  <a:extLst>
                    <a:ext uri="{FF2B5EF4-FFF2-40B4-BE49-F238E27FC236}">
                      <a16:creationId xmlns:a16="http://schemas.microsoft.com/office/drawing/2014/main" id="{D7100BF0-DF9A-42BB-B73B-69C7E8F42A22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48" name="Groep 156">
                  <a:extLst>
                    <a:ext uri="{FF2B5EF4-FFF2-40B4-BE49-F238E27FC236}">
                      <a16:creationId xmlns:a16="http://schemas.microsoft.com/office/drawing/2014/main" id="{2ABEDBFB-00FF-4B63-9361-CB7CDD423F21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149" name="Groep 157">
                    <a:extLst>
                      <a:ext uri="{FF2B5EF4-FFF2-40B4-BE49-F238E27FC236}">
                        <a16:creationId xmlns:a16="http://schemas.microsoft.com/office/drawing/2014/main" id="{EB8BCA74-A720-4390-A56A-FCAEE9F8A6F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153" name="Rechte verbindingslijn 161">
                      <a:extLst>
                        <a:ext uri="{FF2B5EF4-FFF2-40B4-BE49-F238E27FC236}">
                          <a16:creationId xmlns:a16="http://schemas.microsoft.com/office/drawing/2014/main" id="{5111F5D0-8C20-4E5A-B846-6E18D14A9090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54" name="Rechte verbindingslijn 162">
                      <a:extLst>
                        <a:ext uri="{FF2B5EF4-FFF2-40B4-BE49-F238E27FC236}">
                          <a16:creationId xmlns:a16="http://schemas.microsoft.com/office/drawing/2014/main" id="{68E4990D-D55F-4917-8553-E1F372731276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55" name="Rechte verbindingslijn 163">
                      <a:extLst>
                        <a:ext uri="{FF2B5EF4-FFF2-40B4-BE49-F238E27FC236}">
                          <a16:creationId xmlns:a16="http://schemas.microsoft.com/office/drawing/2014/main" id="{20A3C2DC-45F6-48DD-AEFD-0145456027FE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56" name="Rechte verbindingslijn 164">
                      <a:extLst>
                        <a:ext uri="{FF2B5EF4-FFF2-40B4-BE49-F238E27FC236}">
                          <a16:creationId xmlns:a16="http://schemas.microsoft.com/office/drawing/2014/main" id="{76D81C65-0586-42F9-8694-2593C20A22F6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57" name="Rechte verbindingslijn 165">
                      <a:extLst>
                        <a:ext uri="{FF2B5EF4-FFF2-40B4-BE49-F238E27FC236}">
                          <a16:creationId xmlns:a16="http://schemas.microsoft.com/office/drawing/2014/main" id="{B68F5959-1407-4DAC-B406-2E63D39F2946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150" name="Groep 158">
                    <a:extLst>
                      <a:ext uri="{FF2B5EF4-FFF2-40B4-BE49-F238E27FC236}">
                        <a16:creationId xmlns:a16="http://schemas.microsoft.com/office/drawing/2014/main" id="{C58235CE-61E8-4AB9-8EB2-0495E5EA7F4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151" name="Rechthoek 159">
                      <a:extLst>
                        <a:ext uri="{FF2B5EF4-FFF2-40B4-BE49-F238E27FC236}">
                          <a16:creationId xmlns:a16="http://schemas.microsoft.com/office/drawing/2014/main" id="{A4154A95-515C-4523-8450-1FC3E537B56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2" name="Pijl: punthaak 160">
                      <a:extLst>
                        <a:ext uri="{FF2B5EF4-FFF2-40B4-BE49-F238E27FC236}">
                          <a16:creationId xmlns:a16="http://schemas.microsoft.com/office/drawing/2014/main" id="{0E037ECF-ECF4-4C7F-A7C7-8158902E1A76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133" name="Groep 139">
                <a:extLst>
                  <a:ext uri="{FF2B5EF4-FFF2-40B4-BE49-F238E27FC236}">
                    <a16:creationId xmlns:a16="http://schemas.microsoft.com/office/drawing/2014/main" id="{45E17705-4D09-465E-950D-F31DCB79FE7A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136" name="Rechthoek 142">
                  <a:extLst>
                    <a:ext uri="{FF2B5EF4-FFF2-40B4-BE49-F238E27FC236}">
                      <a16:creationId xmlns:a16="http://schemas.microsoft.com/office/drawing/2014/main" id="{FA840D81-92AB-44A0-AE74-5DA1CC5D94D2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37" name="Groep 143">
                  <a:extLst>
                    <a:ext uri="{FF2B5EF4-FFF2-40B4-BE49-F238E27FC236}">
                      <a16:creationId xmlns:a16="http://schemas.microsoft.com/office/drawing/2014/main" id="{2C700782-113B-4FD8-88E4-9B6510384631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138" name="Groep 144">
                    <a:extLst>
                      <a:ext uri="{FF2B5EF4-FFF2-40B4-BE49-F238E27FC236}">
                        <a16:creationId xmlns:a16="http://schemas.microsoft.com/office/drawing/2014/main" id="{37AC3045-99F3-46E0-9021-79B4815A172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142" name="Rechte verbindingslijn 150">
                      <a:extLst>
                        <a:ext uri="{FF2B5EF4-FFF2-40B4-BE49-F238E27FC236}">
                          <a16:creationId xmlns:a16="http://schemas.microsoft.com/office/drawing/2014/main" id="{780D46D0-F946-4641-A5F7-FFDC8BCFB859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43" name="Rechte verbindingslijn 151">
                      <a:extLst>
                        <a:ext uri="{FF2B5EF4-FFF2-40B4-BE49-F238E27FC236}">
                          <a16:creationId xmlns:a16="http://schemas.microsoft.com/office/drawing/2014/main" id="{CAE80844-B5F0-4D86-95E2-FAE6D0A446A2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44" name="Rechte verbindingslijn 152">
                      <a:extLst>
                        <a:ext uri="{FF2B5EF4-FFF2-40B4-BE49-F238E27FC236}">
                          <a16:creationId xmlns:a16="http://schemas.microsoft.com/office/drawing/2014/main" id="{04A02A86-A877-4E49-B879-3A908F4B8662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45" name="Rechte verbindingslijn 153">
                      <a:extLst>
                        <a:ext uri="{FF2B5EF4-FFF2-40B4-BE49-F238E27FC236}">
                          <a16:creationId xmlns:a16="http://schemas.microsoft.com/office/drawing/2014/main" id="{F040B603-192E-45FC-9521-08FDEDE21D5D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46" name="Rechte verbindingslijn 154">
                      <a:extLst>
                        <a:ext uri="{FF2B5EF4-FFF2-40B4-BE49-F238E27FC236}">
                          <a16:creationId xmlns:a16="http://schemas.microsoft.com/office/drawing/2014/main" id="{82B14A51-95C1-4DCB-8BFC-01DB8B01581B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139" name="Groep 147">
                    <a:extLst>
                      <a:ext uri="{FF2B5EF4-FFF2-40B4-BE49-F238E27FC236}">
                        <a16:creationId xmlns:a16="http://schemas.microsoft.com/office/drawing/2014/main" id="{9E5768C7-0682-4CAB-89A8-68CAAC548F5A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140" name="Rechthoek 148">
                      <a:extLst>
                        <a:ext uri="{FF2B5EF4-FFF2-40B4-BE49-F238E27FC236}">
                          <a16:creationId xmlns:a16="http://schemas.microsoft.com/office/drawing/2014/main" id="{C0298C35-72E4-46B8-B2DE-3529D8AA296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41" name="Pijl: punthaak 149">
                      <a:extLst>
                        <a:ext uri="{FF2B5EF4-FFF2-40B4-BE49-F238E27FC236}">
                          <a16:creationId xmlns:a16="http://schemas.microsoft.com/office/drawing/2014/main" id="{C6E0EB1D-01AA-48EB-83EF-72A9DDE5418B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134" name="Rechthoek 140">
                <a:extLst>
                  <a:ext uri="{FF2B5EF4-FFF2-40B4-BE49-F238E27FC236}">
                    <a16:creationId xmlns:a16="http://schemas.microsoft.com/office/drawing/2014/main" id="{457DBA53-C4EA-41E6-BF32-1277C19B8824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135" name="Rechthoek 141">
                <a:extLst>
                  <a:ext uri="{FF2B5EF4-FFF2-40B4-BE49-F238E27FC236}">
                    <a16:creationId xmlns:a16="http://schemas.microsoft.com/office/drawing/2014/main" id="{30FB3E1A-3D27-4EE7-9F60-54BF22BC0ED5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100" name="Rechte verbindingslijn 106">
              <a:extLst>
                <a:ext uri="{FF2B5EF4-FFF2-40B4-BE49-F238E27FC236}">
                  <a16:creationId xmlns:a16="http://schemas.microsoft.com/office/drawing/2014/main" id="{6551E164-CE15-483E-916C-FB6A6DA2338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01" name="Rechthoek 107">
              <a:extLst>
                <a:ext uri="{FF2B5EF4-FFF2-40B4-BE49-F238E27FC236}">
                  <a16:creationId xmlns:a16="http://schemas.microsoft.com/office/drawing/2014/main" id="{718257E2-FB19-487D-A6A0-293C780B5779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nl-NL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102" name="Ovaal 108">
              <a:extLst>
                <a:ext uri="{FF2B5EF4-FFF2-40B4-BE49-F238E27FC236}">
                  <a16:creationId xmlns:a16="http://schemas.microsoft.com/office/drawing/2014/main" id="{C7125CDC-47FA-4F4E-9562-9FC7D654B0E9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03" name="Rechthoek 109">
              <a:extLst>
                <a:ext uri="{FF2B5EF4-FFF2-40B4-BE49-F238E27FC236}">
                  <a16:creationId xmlns:a16="http://schemas.microsoft.com/office/drawing/2014/main" id="{C94582B4-1D28-47D1-89A3-9D2ED99DF5F3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104" name="Ovaal 110">
              <a:extLst>
                <a:ext uri="{FF2B5EF4-FFF2-40B4-BE49-F238E27FC236}">
                  <a16:creationId xmlns:a16="http://schemas.microsoft.com/office/drawing/2014/main" id="{0005EFCB-853A-44A5-8220-163CCEF4904A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05" name="Rechthoek 111">
              <a:extLst>
                <a:ext uri="{FF2B5EF4-FFF2-40B4-BE49-F238E27FC236}">
                  <a16:creationId xmlns:a16="http://schemas.microsoft.com/office/drawing/2014/main" id="{6430FEE2-B4AD-4D2D-B284-D74C0121299E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06" name="Ovaal 112">
              <a:extLst>
                <a:ext uri="{FF2B5EF4-FFF2-40B4-BE49-F238E27FC236}">
                  <a16:creationId xmlns:a16="http://schemas.microsoft.com/office/drawing/2014/main" id="{46A02CA7-AB6C-4ED5-9403-8CE27DD5B5BB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07" name="Rechthoek 113">
              <a:extLst>
                <a:ext uri="{FF2B5EF4-FFF2-40B4-BE49-F238E27FC236}">
                  <a16:creationId xmlns:a16="http://schemas.microsoft.com/office/drawing/2014/main" id="{485FF167-E60D-4806-981A-41E3B4D13D1A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108" name="Ovaal 114">
              <a:extLst>
                <a:ext uri="{FF2B5EF4-FFF2-40B4-BE49-F238E27FC236}">
                  <a16:creationId xmlns:a16="http://schemas.microsoft.com/office/drawing/2014/main" id="{6B7D75B0-0AC7-455C-8E88-6A62EB873757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109" name="Rechthoek 115">
              <a:extLst>
                <a:ext uri="{FF2B5EF4-FFF2-40B4-BE49-F238E27FC236}">
                  <a16:creationId xmlns:a16="http://schemas.microsoft.com/office/drawing/2014/main" id="{4EFC6EAB-EBE4-4D4D-9865-346778A4C781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110" name="Rechte verbindingslijn 116">
              <a:extLst>
                <a:ext uri="{FF2B5EF4-FFF2-40B4-BE49-F238E27FC236}">
                  <a16:creationId xmlns:a16="http://schemas.microsoft.com/office/drawing/2014/main" id="{BB5E66A4-1362-4C44-8513-6F054E51A81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111" name="Meer informatie">
              <a:extLst>
                <a:ext uri="{FF2B5EF4-FFF2-40B4-BE49-F238E27FC236}">
                  <a16:creationId xmlns:a16="http://schemas.microsoft.com/office/drawing/2014/main" id="{3E3BB4BC-B0D2-4D47-93CD-A7B24F5C24C5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121" name="Freeform 101">
                <a:extLst>
                  <a:ext uri="{FF2B5EF4-FFF2-40B4-BE49-F238E27FC236}">
                    <a16:creationId xmlns:a16="http://schemas.microsoft.com/office/drawing/2014/main" id="{DFD340A5-2AA1-4639-AC15-CEF17C4952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122" name="Rechthoek 128">
                <a:extLst>
                  <a:ext uri="{FF2B5EF4-FFF2-40B4-BE49-F238E27FC236}">
                    <a16:creationId xmlns:a16="http://schemas.microsoft.com/office/drawing/2014/main" id="{8AF2751A-52FB-4EC1-A23E-8F9D35D74A9B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123" name="Rechte verbindingslijn 129">
                <a:extLst>
                  <a:ext uri="{FF2B5EF4-FFF2-40B4-BE49-F238E27FC236}">
                    <a16:creationId xmlns:a16="http://schemas.microsoft.com/office/drawing/2014/main" id="{C6949D13-4FE4-430E-BA70-C1F7795A3AD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12" name="Rechthoek 118">
              <a:extLst>
                <a:ext uri="{FF2B5EF4-FFF2-40B4-BE49-F238E27FC236}">
                  <a16:creationId xmlns:a16="http://schemas.microsoft.com/office/drawing/2014/main" id="{998B6FB4-8697-4D4C-8378-D30EF48B226A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113" name="Ovaal 119">
              <a:extLst>
                <a:ext uri="{FF2B5EF4-FFF2-40B4-BE49-F238E27FC236}">
                  <a16:creationId xmlns:a16="http://schemas.microsoft.com/office/drawing/2014/main" id="{1CCF17F4-62D2-42A3-BE46-FBFE2B96CDB5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114" name="Rechthoek 120">
              <a:extLst>
                <a:ext uri="{FF2B5EF4-FFF2-40B4-BE49-F238E27FC236}">
                  <a16:creationId xmlns:a16="http://schemas.microsoft.com/office/drawing/2014/main" id="{83D59E2F-ABDC-47F5-A608-E3BEB5F0D83F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15" name="Ovaal 121">
              <a:extLst>
                <a:ext uri="{FF2B5EF4-FFF2-40B4-BE49-F238E27FC236}">
                  <a16:creationId xmlns:a16="http://schemas.microsoft.com/office/drawing/2014/main" id="{D8849116-73ED-4C5D-BBEF-20DECB877225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116" name="Rechthoek 122">
              <a:extLst>
                <a:ext uri="{FF2B5EF4-FFF2-40B4-BE49-F238E27FC236}">
                  <a16:creationId xmlns:a16="http://schemas.microsoft.com/office/drawing/2014/main" id="{B3D481FD-5666-4CB5-83C0-C566CB463678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nl-NL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 Niveau</a:t>
              </a:r>
            </a:p>
          </p:txBody>
        </p:sp>
        <p:sp>
          <p:nvSpPr>
            <p:cNvPr id="117" name="Ovaal 123">
              <a:extLst>
                <a:ext uri="{FF2B5EF4-FFF2-40B4-BE49-F238E27FC236}">
                  <a16:creationId xmlns:a16="http://schemas.microsoft.com/office/drawing/2014/main" id="{08CB1EA8-EE9D-485D-8B6E-9AE1CD4D13A5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118" name="Rechthoek 124">
              <a:extLst>
                <a:ext uri="{FF2B5EF4-FFF2-40B4-BE49-F238E27FC236}">
                  <a16:creationId xmlns:a16="http://schemas.microsoft.com/office/drawing/2014/main" id="{A8E8EC8E-14FF-4299-9E20-5925C2674DDF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19" name="Rechthoek 125">
              <a:extLst>
                <a:ext uri="{FF2B5EF4-FFF2-40B4-BE49-F238E27FC236}">
                  <a16:creationId xmlns:a16="http://schemas.microsoft.com/office/drawing/2014/main" id="{8090592C-6129-4557-90D7-4A6262B8C795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 Niveau</a:t>
              </a:r>
            </a:p>
          </p:txBody>
        </p:sp>
        <p:sp>
          <p:nvSpPr>
            <p:cNvPr id="120" name="Ovaal 126">
              <a:extLst>
                <a:ext uri="{FF2B5EF4-FFF2-40B4-BE49-F238E27FC236}">
                  <a16:creationId xmlns:a16="http://schemas.microsoft.com/office/drawing/2014/main" id="{F06906F1-FF2B-42B0-94E4-BB5AE41D9C0A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858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100% Kolommen + F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96713" y="1467111"/>
            <a:ext cx="11198569" cy="4320756"/>
          </a:xfrm>
        </p:spPr>
        <p:txBody>
          <a:bodyPr vert="horz" numCol="2" spcCol="57600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 sz="14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 sz="1400"/>
            </a:lvl2pPr>
            <a:lvl3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 sz="1400"/>
            </a:lvl3pPr>
            <a:lvl4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 sz="1400"/>
            </a:lvl4pPr>
            <a:lvl5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 sz="1600"/>
            </a:lvl5pPr>
            <a:lvl6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+mj-lt"/>
              </a:defRPr>
            </a:lvl6pPr>
            <a:lvl7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lvl7pPr>
            <a:lvl8pPr marL="541338" marR="0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lvl8pPr>
            <a:lvl9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Header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Platte tekst</a:t>
            </a:r>
          </a:p>
          <a:p>
            <a:pPr marL="180975" marR="0" lvl="2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#1</a:t>
            </a:r>
          </a:p>
          <a:p>
            <a:pPr marL="361950" marR="0" lvl="3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#2</a:t>
            </a:r>
          </a:p>
          <a:p>
            <a:pPr marL="180975" marR="0" lvl="4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Nummer-bullet</a:t>
            </a:r>
          </a:p>
          <a:p>
            <a:pPr marL="361950" marR="0" lvl="5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Sub-bullet #3</a:t>
            </a:r>
          </a:p>
          <a:p>
            <a:pPr marL="0" marR="0" lvl="6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Platte tekst2</a:t>
            </a:r>
          </a:p>
          <a:p>
            <a:pPr marL="541338" marR="0" lvl="7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#4</a:t>
            </a:r>
          </a:p>
          <a:p>
            <a:pPr marL="0" marR="0" lvl="8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Header2</a:t>
            </a: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1C9A417D-54A5-4A71-8B81-7526013FD9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29" name="Tijdelijke aanduiding voor tekst 14">
            <a:extLst>
              <a:ext uri="{FF2B5EF4-FFF2-40B4-BE49-F238E27FC236}">
                <a16:creationId xmlns:a16="http://schemas.microsoft.com/office/drawing/2014/main" id="{DB97E484-7855-4B8D-9492-641CD9CF34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32" name="Tijdelijke aanduiding voor datum 3">
            <a:extLst>
              <a:ext uri="{FF2B5EF4-FFF2-40B4-BE49-F238E27FC236}">
                <a16:creationId xmlns:a16="http://schemas.microsoft.com/office/drawing/2014/main" id="{6354BF0C-BC33-44FF-BF92-624A7D6DA1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fld id="{F7D9B3A1-AD20-4AC8-A938-A3B5CD41AC74}" type="datetime1">
              <a:rPr lang="nl-NL" noProof="0" smtClean="0"/>
              <a:t>12-3-2021</a:t>
            </a:fld>
            <a:endParaRPr lang="nl-NL" noProof="0"/>
          </a:p>
        </p:txBody>
      </p:sp>
      <p:sp>
        <p:nvSpPr>
          <p:cNvPr id="33" name="Tijdelijke aanduiding voor voettekst 4">
            <a:extLst>
              <a:ext uri="{FF2B5EF4-FFF2-40B4-BE49-F238E27FC236}">
                <a16:creationId xmlns:a16="http://schemas.microsoft.com/office/drawing/2014/main" id="{20812B2F-B80B-4623-8A5A-F50D2B9A2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34" name="Tijdelijke aanduiding voor dianummer 5">
            <a:extLst>
              <a:ext uri="{FF2B5EF4-FFF2-40B4-BE49-F238E27FC236}">
                <a16:creationId xmlns:a16="http://schemas.microsoft.com/office/drawing/2014/main" id="{DF970716-837B-4314-A35A-D69EAD1B7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75408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E36BBDC1-7663-445F-85C6-76C8729B6D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4F177409-F5CC-48CA-85EE-1118845B542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91502" y="3700463"/>
            <a:ext cx="5303611" cy="2087562"/>
          </a:xfrm>
          <a:solidFill>
            <a:schemeClr val="bg1">
              <a:lumMod val="95000"/>
            </a:schemeClr>
          </a:solidFill>
        </p:spPr>
        <p:txBody>
          <a:bodyPr vert="horz" lIns="0" tIns="1260000" rIns="0" bIns="0" rtlCol="0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nl-NL" sz="1200" b="0" i="1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177800" lvl="0" indent="-177800" algn="ctr"/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grpSp>
        <p:nvGrpSpPr>
          <p:cNvPr id="259" name="Groep 258">
            <a:extLst>
              <a:ext uri="{FF2B5EF4-FFF2-40B4-BE49-F238E27FC236}">
                <a16:creationId xmlns:a16="http://schemas.microsoft.com/office/drawing/2014/main" id="{24CEAA6A-AC17-46F9-9B7D-941BA60EBEA3}"/>
              </a:ext>
            </a:extLst>
          </p:cNvPr>
          <p:cNvGrpSpPr/>
          <p:nvPr userDrawn="1"/>
        </p:nvGrpSpPr>
        <p:grpSpPr>
          <a:xfrm>
            <a:off x="12391601" y="0"/>
            <a:ext cx="3183678" cy="5229113"/>
            <a:chOff x="12391601" y="0"/>
            <a:chExt cx="3183678" cy="5229113"/>
          </a:xfrm>
        </p:grpSpPr>
        <p:grpSp>
          <p:nvGrpSpPr>
            <p:cNvPr id="260" name="Meer informatie">
              <a:extLst>
                <a:ext uri="{FF2B5EF4-FFF2-40B4-BE49-F238E27FC236}">
                  <a16:creationId xmlns:a16="http://schemas.microsoft.com/office/drawing/2014/main" id="{9BEC62F2-BD85-43C9-B603-D862489AF3FF}"/>
                </a:ext>
              </a:extLst>
            </p:cNvPr>
            <p:cNvGrpSpPr/>
            <p:nvPr userDrawn="1"/>
          </p:nvGrpSpPr>
          <p:grpSpPr>
            <a:xfrm>
              <a:off x="12396764" y="4445840"/>
              <a:ext cx="3178515" cy="783273"/>
              <a:chOff x="-3741486" y="3386444"/>
              <a:chExt cx="3178515" cy="783273"/>
            </a:xfrm>
          </p:grpSpPr>
          <p:sp>
            <p:nvSpPr>
              <p:cNvPr id="306" name="Freeform 101">
                <a:extLst>
                  <a:ext uri="{FF2B5EF4-FFF2-40B4-BE49-F238E27FC236}">
                    <a16:creationId xmlns:a16="http://schemas.microsoft.com/office/drawing/2014/main" id="{E875B604-4BEB-4955-9379-B5EAE9EB7D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307" name="Rechthoek 306">
                <a:extLst>
                  <a:ext uri="{FF2B5EF4-FFF2-40B4-BE49-F238E27FC236}">
                    <a16:creationId xmlns:a16="http://schemas.microsoft.com/office/drawing/2014/main" id="{B57B25F4-3895-4F3E-9C7E-8F1E9CB36B99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308" name="Rechte verbindingslijn 307">
                <a:extLst>
                  <a:ext uri="{FF2B5EF4-FFF2-40B4-BE49-F238E27FC236}">
                    <a16:creationId xmlns:a16="http://schemas.microsoft.com/office/drawing/2014/main" id="{5F7D4643-B1E9-4798-B3F0-83596585C41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261" name="Rechthoek 260">
              <a:extLst>
                <a:ext uri="{FF2B5EF4-FFF2-40B4-BE49-F238E27FC236}">
                  <a16:creationId xmlns:a16="http://schemas.microsoft.com/office/drawing/2014/main" id="{19ECF3CE-DB2E-4980-92F4-B8E83570DDBD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262" name="Ovaal 261">
              <a:extLst>
                <a:ext uri="{FF2B5EF4-FFF2-40B4-BE49-F238E27FC236}">
                  <a16:creationId xmlns:a16="http://schemas.microsoft.com/office/drawing/2014/main" id="{31418D3D-56EC-4F9B-83AD-273AA2D078C9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263" name="Rechte verbindingslijn 262">
              <a:extLst>
                <a:ext uri="{FF2B5EF4-FFF2-40B4-BE49-F238E27FC236}">
                  <a16:creationId xmlns:a16="http://schemas.microsoft.com/office/drawing/2014/main" id="{796501FC-2296-4EBF-98DB-19627B55E40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264" name="Rechte verbindingslijn 263">
              <a:extLst>
                <a:ext uri="{FF2B5EF4-FFF2-40B4-BE49-F238E27FC236}">
                  <a16:creationId xmlns:a16="http://schemas.microsoft.com/office/drawing/2014/main" id="{4FB92C36-439C-4632-A214-58B510AFD96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65" name="Rechthoek 264">
              <a:extLst>
                <a:ext uri="{FF2B5EF4-FFF2-40B4-BE49-F238E27FC236}">
                  <a16:creationId xmlns:a16="http://schemas.microsoft.com/office/drawing/2014/main" id="{5AC634FD-A6CE-4AD8-B4F8-D35EC9B371CB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om een nieuwe afbeelding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266" name="Rechte verbindingslijn 265">
              <a:extLst>
                <a:ext uri="{FF2B5EF4-FFF2-40B4-BE49-F238E27FC236}">
                  <a16:creationId xmlns:a16="http://schemas.microsoft.com/office/drawing/2014/main" id="{43620546-4EFA-422F-9618-01F94F9DF38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327957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67" name="Ovaal 266">
              <a:extLst>
                <a:ext uri="{FF2B5EF4-FFF2-40B4-BE49-F238E27FC236}">
                  <a16:creationId xmlns:a16="http://schemas.microsoft.com/office/drawing/2014/main" id="{5A5F9744-7F80-4768-959D-B407260D8065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268" name="Rechthoek 267">
              <a:extLst>
                <a:ext uri="{FF2B5EF4-FFF2-40B4-BE49-F238E27FC236}">
                  <a16:creationId xmlns:a16="http://schemas.microsoft.com/office/drawing/2014/main" id="{47EFE198-DF9F-43A4-84A2-6FC84634B6F9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269" name="Groep 268">
              <a:extLst>
                <a:ext uri="{FF2B5EF4-FFF2-40B4-BE49-F238E27FC236}">
                  <a16:creationId xmlns:a16="http://schemas.microsoft.com/office/drawing/2014/main" id="{073E9E18-1FE0-4839-AA07-CE173FFE82C8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303" name="Rechthoek 302">
                <a:extLst>
                  <a:ext uri="{FF2B5EF4-FFF2-40B4-BE49-F238E27FC236}">
                    <a16:creationId xmlns:a16="http://schemas.microsoft.com/office/drawing/2014/main" id="{B3CFFD62-46F2-4EF5-AB24-E88B5DA3B62D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304" name="Rechte verbindingslijn 303">
                <a:extLst>
                  <a:ext uri="{FF2B5EF4-FFF2-40B4-BE49-F238E27FC236}">
                    <a16:creationId xmlns:a16="http://schemas.microsoft.com/office/drawing/2014/main" id="{F4180D7B-8530-47B3-9E0D-4528A5C248AA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05" name="Gelijkbenige driehoek 304">
                <a:extLst>
                  <a:ext uri="{FF2B5EF4-FFF2-40B4-BE49-F238E27FC236}">
                    <a16:creationId xmlns:a16="http://schemas.microsoft.com/office/drawing/2014/main" id="{9C8F2ABC-2245-45E9-A7D5-334009573BD3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70" name="Groep 269">
              <a:extLst>
                <a:ext uri="{FF2B5EF4-FFF2-40B4-BE49-F238E27FC236}">
                  <a16:creationId xmlns:a16="http://schemas.microsoft.com/office/drawing/2014/main" id="{41D200C0-EEBE-4000-A6FE-F329AE7B686F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297" name="Rechthoek 296">
                <a:extLst>
                  <a:ext uri="{FF2B5EF4-FFF2-40B4-BE49-F238E27FC236}">
                    <a16:creationId xmlns:a16="http://schemas.microsoft.com/office/drawing/2014/main" id="{17F0887B-86A3-45BF-963C-72A51514C1D3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8" name="Ovaal 297">
                <a:extLst>
                  <a:ext uri="{FF2B5EF4-FFF2-40B4-BE49-F238E27FC236}">
                    <a16:creationId xmlns:a16="http://schemas.microsoft.com/office/drawing/2014/main" id="{29751E0D-FD67-4DA1-95F3-F3CF5FD01499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9" name="Vrije vorm: vorm 298">
                <a:extLst>
                  <a:ext uri="{FF2B5EF4-FFF2-40B4-BE49-F238E27FC236}">
                    <a16:creationId xmlns:a16="http://schemas.microsoft.com/office/drawing/2014/main" id="{D1969F72-78E8-499B-B208-CB34B89E1AD0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0" name="Rechthoek: afgeronde hoeken 299">
                <a:extLst>
                  <a:ext uri="{FF2B5EF4-FFF2-40B4-BE49-F238E27FC236}">
                    <a16:creationId xmlns:a16="http://schemas.microsoft.com/office/drawing/2014/main" id="{8515B999-B3B3-4A82-B38F-D968E2B0BDDE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01" name="Rechte verbindingslijn 300">
                <a:extLst>
                  <a:ext uri="{FF2B5EF4-FFF2-40B4-BE49-F238E27FC236}">
                    <a16:creationId xmlns:a16="http://schemas.microsoft.com/office/drawing/2014/main" id="{298F767E-5B77-45CD-B84A-258B60DE0EE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02" name="Rechte verbindingslijn 301">
                <a:extLst>
                  <a:ext uri="{FF2B5EF4-FFF2-40B4-BE49-F238E27FC236}">
                    <a16:creationId xmlns:a16="http://schemas.microsoft.com/office/drawing/2014/main" id="{4449D89A-BD73-4B2D-993C-FB9A7D4465C9}"/>
                  </a:ext>
                </a:extLst>
              </p:cNvPr>
              <p:cNvCxnSpPr>
                <a:cxnSpLocks/>
                <a:stCxn id="300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71" name="Ovaal 270">
              <a:extLst>
                <a:ext uri="{FF2B5EF4-FFF2-40B4-BE49-F238E27FC236}">
                  <a16:creationId xmlns:a16="http://schemas.microsoft.com/office/drawing/2014/main" id="{E435A36C-DC61-418C-9945-22190A1E6FB5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272" name="Rechthoek 271">
              <a:extLst>
                <a:ext uri="{FF2B5EF4-FFF2-40B4-BE49-F238E27FC236}">
                  <a16:creationId xmlns:a16="http://schemas.microsoft.com/office/drawing/2014/main" id="{287C5D22-2FEB-4C9B-B39A-8B334E24B521}"/>
                </a:ext>
              </a:extLst>
            </p:cNvPr>
            <p:cNvSpPr/>
            <p:nvPr userDrawn="1"/>
          </p:nvSpPr>
          <p:spPr>
            <a:xfrm>
              <a:off x="12757283" y="2684015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273" name="Rechte verbindingslijn 272">
              <a:extLst>
                <a:ext uri="{FF2B5EF4-FFF2-40B4-BE49-F238E27FC236}">
                  <a16:creationId xmlns:a16="http://schemas.microsoft.com/office/drawing/2014/main" id="{305D57F4-BC26-462B-A5DA-79FD233E4DF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74" name="Rechthoek 273">
              <a:extLst>
                <a:ext uri="{FF2B5EF4-FFF2-40B4-BE49-F238E27FC236}">
                  <a16:creationId xmlns:a16="http://schemas.microsoft.com/office/drawing/2014/main" id="{C9F6289A-6E11-4783-A15B-128CAA42C229}"/>
                </a:ext>
              </a:extLst>
            </p:cNvPr>
            <p:cNvSpPr/>
            <p:nvPr userDrawn="1"/>
          </p:nvSpPr>
          <p:spPr>
            <a:xfrm>
              <a:off x="12654153" y="3238910"/>
              <a:ext cx="1624926" cy="80522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275" name="Groep 274">
              <a:extLst>
                <a:ext uri="{FF2B5EF4-FFF2-40B4-BE49-F238E27FC236}">
                  <a16:creationId xmlns:a16="http://schemas.microsoft.com/office/drawing/2014/main" id="{CA3E48C5-F472-481E-9E47-1802602A6098}"/>
                </a:ext>
              </a:extLst>
            </p:cNvPr>
            <p:cNvGrpSpPr/>
            <p:nvPr userDrawn="1"/>
          </p:nvGrpSpPr>
          <p:grpSpPr>
            <a:xfrm>
              <a:off x="13614067" y="3535184"/>
              <a:ext cx="1195438" cy="678267"/>
              <a:chOff x="12757284" y="3224292"/>
              <a:chExt cx="1195438" cy="678267"/>
            </a:xfrm>
          </p:grpSpPr>
          <p:sp>
            <p:nvSpPr>
              <p:cNvPr id="276" name="Rechthoek 275">
                <a:extLst>
                  <a:ext uri="{FF2B5EF4-FFF2-40B4-BE49-F238E27FC236}">
                    <a16:creationId xmlns:a16="http://schemas.microsoft.com/office/drawing/2014/main" id="{91D4D78B-84CC-475C-90A7-61533114A9C9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7" name="Rechthoek 276">
                <a:extLst>
                  <a:ext uri="{FF2B5EF4-FFF2-40B4-BE49-F238E27FC236}">
                    <a16:creationId xmlns:a16="http://schemas.microsoft.com/office/drawing/2014/main" id="{37518400-E72D-423B-B691-629F0F31882D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78" name="Groep 277">
                <a:extLst>
                  <a:ext uri="{FF2B5EF4-FFF2-40B4-BE49-F238E27FC236}">
                    <a16:creationId xmlns:a16="http://schemas.microsoft.com/office/drawing/2014/main" id="{160E53B6-BCF2-42AD-9D86-06D37BCBA38F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91" name="Rechthoek: afgeronde hoeken 290">
                  <a:extLst>
                    <a:ext uri="{FF2B5EF4-FFF2-40B4-BE49-F238E27FC236}">
                      <a16:creationId xmlns:a16="http://schemas.microsoft.com/office/drawing/2014/main" id="{514480A2-6A97-4754-B75B-F5367117A142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92" name="Rechthoek 291">
                  <a:extLst>
                    <a:ext uri="{FF2B5EF4-FFF2-40B4-BE49-F238E27FC236}">
                      <a16:creationId xmlns:a16="http://schemas.microsoft.com/office/drawing/2014/main" id="{3E97B4F0-F481-4713-AEBF-6918E0C41494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3" name="Rechthoek 292">
                  <a:extLst>
                    <a:ext uri="{FF2B5EF4-FFF2-40B4-BE49-F238E27FC236}">
                      <a16:creationId xmlns:a16="http://schemas.microsoft.com/office/drawing/2014/main" id="{0C49D39D-719D-43BD-8066-83A013735528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4" name="Rechthoek 293">
                  <a:extLst>
                    <a:ext uri="{FF2B5EF4-FFF2-40B4-BE49-F238E27FC236}">
                      <a16:creationId xmlns:a16="http://schemas.microsoft.com/office/drawing/2014/main" id="{5BDCFF6A-5D01-4064-B01D-CFB161242EC2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5" name="Rechthoek 294">
                  <a:extLst>
                    <a:ext uri="{FF2B5EF4-FFF2-40B4-BE49-F238E27FC236}">
                      <a16:creationId xmlns:a16="http://schemas.microsoft.com/office/drawing/2014/main" id="{FCE5477B-C83F-4120-BB0C-151A89E3B0F8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6" name="Rechthoek 295">
                  <a:extLst>
                    <a:ext uri="{FF2B5EF4-FFF2-40B4-BE49-F238E27FC236}">
                      <a16:creationId xmlns:a16="http://schemas.microsoft.com/office/drawing/2014/main" id="{485D96BD-71F3-4E65-BB1F-5AD3F59EA2D8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79" name="Groep 278">
                <a:extLst>
                  <a:ext uri="{FF2B5EF4-FFF2-40B4-BE49-F238E27FC236}">
                    <a16:creationId xmlns:a16="http://schemas.microsoft.com/office/drawing/2014/main" id="{8358A8C5-A603-4E8D-9D8D-154A33305049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83" name="Groep 282">
                  <a:extLst>
                    <a:ext uri="{FF2B5EF4-FFF2-40B4-BE49-F238E27FC236}">
                      <a16:creationId xmlns:a16="http://schemas.microsoft.com/office/drawing/2014/main" id="{36E1B45E-5076-4CED-A0D3-A640BADA978D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85" name="Rechthoek: afgeronde hoeken 284">
                    <a:extLst>
                      <a:ext uri="{FF2B5EF4-FFF2-40B4-BE49-F238E27FC236}">
                        <a16:creationId xmlns:a16="http://schemas.microsoft.com/office/drawing/2014/main" id="{9222C949-77BF-4216-BE7C-DA0355A2ED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86" name="Rechthoek 285">
                    <a:extLst>
                      <a:ext uri="{FF2B5EF4-FFF2-40B4-BE49-F238E27FC236}">
                        <a16:creationId xmlns:a16="http://schemas.microsoft.com/office/drawing/2014/main" id="{8EE8088F-7690-43B8-B3FB-AA1BF2645C3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87" name="Rechthoek 286">
                    <a:extLst>
                      <a:ext uri="{FF2B5EF4-FFF2-40B4-BE49-F238E27FC236}">
                        <a16:creationId xmlns:a16="http://schemas.microsoft.com/office/drawing/2014/main" id="{941095D5-750F-41F4-B92C-1C607D6D40E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88" name="Rechthoek 287">
                    <a:extLst>
                      <a:ext uri="{FF2B5EF4-FFF2-40B4-BE49-F238E27FC236}">
                        <a16:creationId xmlns:a16="http://schemas.microsoft.com/office/drawing/2014/main" id="{B35DC799-8973-49D9-BF29-EDA32AB6420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89" name="Rechthoek 288">
                    <a:extLst>
                      <a:ext uri="{FF2B5EF4-FFF2-40B4-BE49-F238E27FC236}">
                        <a16:creationId xmlns:a16="http://schemas.microsoft.com/office/drawing/2014/main" id="{1B92DAD1-7A28-4D34-9657-E0DE000CE51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0" name="Rechthoek 289">
                    <a:extLst>
                      <a:ext uri="{FF2B5EF4-FFF2-40B4-BE49-F238E27FC236}">
                        <a16:creationId xmlns:a16="http://schemas.microsoft.com/office/drawing/2014/main" id="{B89E9682-F0E6-49AF-B47D-1E35350B384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84" name="Boog 283">
                  <a:extLst>
                    <a:ext uri="{FF2B5EF4-FFF2-40B4-BE49-F238E27FC236}">
                      <a16:creationId xmlns:a16="http://schemas.microsoft.com/office/drawing/2014/main" id="{D2AEA0F5-2323-4E15-8A8C-327281CA5F2A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280" name="Tekstvak 279">
                <a:extLst>
                  <a:ext uri="{FF2B5EF4-FFF2-40B4-BE49-F238E27FC236}">
                    <a16:creationId xmlns:a16="http://schemas.microsoft.com/office/drawing/2014/main" id="{BDC038D4-365A-4726-BE20-5356CBFCAB09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281" name="Tekstvak 280">
                <a:extLst>
                  <a:ext uri="{FF2B5EF4-FFF2-40B4-BE49-F238E27FC236}">
                    <a16:creationId xmlns:a16="http://schemas.microsoft.com/office/drawing/2014/main" id="{AD39A8F7-12D3-4E59-BF59-6DE8A98C3940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282" name="Picture 3">
                <a:extLst>
                  <a:ext uri="{FF2B5EF4-FFF2-40B4-BE49-F238E27FC236}">
                    <a16:creationId xmlns:a16="http://schemas.microsoft.com/office/drawing/2014/main" id="{5554E45F-BCD2-499C-A38B-043CBC7A223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141" name="Groep 101">
            <a:extLst>
              <a:ext uri="{FF2B5EF4-FFF2-40B4-BE49-F238E27FC236}">
                <a16:creationId xmlns:a16="http://schemas.microsoft.com/office/drawing/2014/main" id="{C4EC3434-9725-4DB7-AD0E-8FD9B83CEE67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142" name="Rechthoek 102">
              <a:extLst>
                <a:ext uri="{FF2B5EF4-FFF2-40B4-BE49-F238E27FC236}">
                  <a16:creationId xmlns:a16="http://schemas.microsoft.com/office/drawing/2014/main" id="{095C287A-B331-445B-8A90-70FE5C0A8C5C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143" name="Ovaal 103">
              <a:extLst>
                <a:ext uri="{FF2B5EF4-FFF2-40B4-BE49-F238E27FC236}">
                  <a16:creationId xmlns:a16="http://schemas.microsoft.com/office/drawing/2014/main" id="{2983A83C-09B5-4FAF-830C-7DC0DEC6C720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44" name="Rechte verbindingslijn 104">
              <a:extLst>
                <a:ext uri="{FF2B5EF4-FFF2-40B4-BE49-F238E27FC236}">
                  <a16:creationId xmlns:a16="http://schemas.microsoft.com/office/drawing/2014/main" id="{03499BC5-2E0D-45B9-81A1-F76FC46634E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145" name="Groep 105">
              <a:extLst>
                <a:ext uri="{FF2B5EF4-FFF2-40B4-BE49-F238E27FC236}">
                  <a16:creationId xmlns:a16="http://schemas.microsoft.com/office/drawing/2014/main" id="{906DF1B5-77F6-41AE-94EC-E6805735EED7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170" name="Rechthoek 130">
                <a:extLst>
                  <a:ext uri="{FF2B5EF4-FFF2-40B4-BE49-F238E27FC236}">
                    <a16:creationId xmlns:a16="http://schemas.microsoft.com/office/drawing/2014/main" id="{58B31DCD-12EA-4CD6-9138-E6635436F04B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171" name="Rechte verbindingslijn 131">
                <a:extLst>
                  <a:ext uri="{FF2B5EF4-FFF2-40B4-BE49-F238E27FC236}">
                    <a16:creationId xmlns:a16="http://schemas.microsoft.com/office/drawing/2014/main" id="{85395B64-12F0-442B-B308-40A7AA955DA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Rechte verbindingslijn 132">
                <a:extLst>
                  <a:ext uri="{FF2B5EF4-FFF2-40B4-BE49-F238E27FC236}">
                    <a16:creationId xmlns:a16="http://schemas.microsoft.com/office/drawing/2014/main" id="{4797DA1D-9CE7-4A0E-82E5-1DE43BFE43E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3" name="Rechthoek 133">
                <a:extLst>
                  <a:ext uri="{FF2B5EF4-FFF2-40B4-BE49-F238E27FC236}">
                    <a16:creationId xmlns:a16="http://schemas.microsoft.com/office/drawing/2014/main" id="{D0DDB7F4-BB55-4CF0-926A-CEF1D321436E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4" name="Groep 134">
                <a:extLst>
                  <a:ext uri="{FF2B5EF4-FFF2-40B4-BE49-F238E27FC236}">
                    <a16:creationId xmlns:a16="http://schemas.microsoft.com/office/drawing/2014/main" id="{E71F9610-67F4-4430-96A2-5EA724F52AC2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344" name="Groep 175">
                  <a:extLst>
                    <a:ext uri="{FF2B5EF4-FFF2-40B4-BE49-F238E27FC236}">
                      <a16:creationId xmlns:a16="http://schemas.microsoft.com/office/drawing/2014/main" id="{AE7F7C89-CCE5-425D-86BB-1DB0C992160F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348" name="Rechte verbindingslijn 179">
                    <a:extLst>
                      <a:ext uri="{FF2B5EF4-FFF2-40B4-BE49-F238E27FC236}">
                        <a16:creationId xmlns:a16="http://schemas.microsoft.com/office/drawing/2014/main" id="{7A0978DD-D79A-46F8-9711-F2CA1B6039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9" name="Rechte verbindingslijn 180">
                    <a:extLst>
                      <a:ext uri="{FF2B5EF4-FFF2-40B4-BE49-F238E27FC236}">
                        <a16:creationId xmlns:a16="http://schemas.microsoft.com/office/drawing/2014/main" id="{B6163220-DCF4-4F2D-A730-A77418AB87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0" name="Rechte verbindingslijn 181">
                    <a:extLst>
                      <a:ext uri="{FF2B5EF4-FFF2-40B4-BE49-F238E27FC236}">
                        <a16:creationId xmlns:a16="http://schemas.microsoft.com/office/drawing/2014/main" id="{F170CA43-FAC0-48D6-969F-7BC13E4D05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1" name="Rechte verbindingslijn 182">
                    <a:extLst>
                      <a:ext uri="{FF2B5EF4-FFF2-40B4-BE49-F238E27FC236}">
                        <a16:creationId xmlns:a16="http://schemas.microsoft.com/office/drawing/2014/main" id="{37C62428-ECC1-47C6-8EA9-907249AD68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2" name="Rechte verbindingslijn 183">
                    <a:extLst>
                      <a:ext uri="{FF2B5EF4-FFF2-40B4-BE49-F238E27FC236}">
                        <a16:creationId xmlns:a16="http://schemas.microsoft.com/office/drawing/2014/main" id="{D3FB0B06-918D-4F9A-9DEE-4AEFAC729E2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45" name="Groep 176">
                  <a:extLst>
                    <a:ext uri="{FF2B5EF4-FFF2-40B4-BE49-F238E27FC236}">
                      <a16:creationId xmlns:a16="http://schemas.microsoft.com/office/drawing/2014/main" id="{A704E6B2-4F7B-4648-9B5F-B91079442CDB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346" name="Rechthoek 177">
                    <a:extLst>
                      <a:ext uri="{FF2B5EF4-FFF2-40B4-BE49-F238E27FC236}">
                        <a16:creationId xmlns:a16="http://schemas.microsoft.com/office/drawing/2014/main" id="{670A337C-CB72-48F1-9C11-E4F717EBC1A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7" name="Pijl: punthaak 178">
                    <a:extLst>
                      <a:ext uri="{FF2B5EF4-FFF2-40B4-BE49-F238E27FC236}">
                        <a16:creationId xmlns:a16="http://schemas.microsoft.com/office/drawing/2014/main" id="{14B5A5CC-019A-442D-9538-A90720DE655B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75" name="Groep 135">
                <a:extLst>
                  <a:ext uri="{FF2B5EF4-FFF2-40B4-BE49-F238E27FC236}">
                    <a16:creationId xmlns:a16="http://schemas.microsoft.com/office/drawing/2014/main" id="{BDAD1D73-C8C1-41B1-8B7C-69F4C20B7C1F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335" name="Groep 166">
                  <a:extLst>
                    <a:ext uri="{FF2B5EF4-FFF2-40B4-BE49-F238E27FC236}">
                      <a16:creationId xmlns:a16="http://schemas.microsoft.com/office/drawing/2014/main" id="{4BB05312-31FC-4F75-9D06-681433F577DB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339" name="Rechte verbindingslijn 170">
                    <a:extLst>
                      <a:ext uri="{FF2B5EF4-FFF2-40B4-BE49-F238E27FC236}">
                        <a16:creationId xmlns:a16="http://schemas.microsoft.com/office/drawing/2014/main" id="{CF229046-AEF6-405A-B45B-9322F0ECA5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0" name="Rechte verbindingslijn 171">
                    <a:extLst>
                      <a:ext uri="{FF2B5EF4-FFF2-40B4-BE49-F238E27FC236}">
                        <a16:creationId xmlns:a16="http://schemas.microsoft.com/office/drawing/2014/main" id="{5D7FA01A-4F24-44A2-AEB9-782F3C15B6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1" name="Rechte verbindingslijn 172">
                    <a:extLst>
                      <a:ext uri="{FF2B5EF4-FFF2-40B4-BE49-F238E27FC236}">
                        <a16:creationId xmlns:a16="http://schemas.microsoft.com/office/drawing/2014/main" id="{7E0DD3B6-C794-413F-8682-0241FBA689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2" name="Rechte verbindingslijn 173">
                    <a:extLst>
                      <a:ext uri="{FF2B5EF4-FFF2-40B4-BE49-F238E27FC236}">
                        <a16:creationId xmlns:a16="http://schemas.microsoft.com/office/drawing/2014/main" id="{EE2A88E4-4ABE-4D75-AC20-0B8DFE9C8CD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3" name="Rechte verbindingslijn 174">
                    <a:extLst>
                      <a:ext uri="{FF2B5EF4-FFF2-40B4-BE49-F238E27FC236}">
                        <a16:creationId xmlns:a16="http://schemas.microsoft.com/office/drawing/2014/main" id="{8851AA2E-46BA-4FBD-AA41-38F715A395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36" name="Groep 167">
                  <a:extLst>
                    <a:ext uri="{FF2B5EF4-FFF2-40B4-BE49-F238E27FC236}">
                      <a16:creationId xmlns:a16="http://schemas.microsoft.com/office/drawing/2014/main" id="{AC64AAA6-55C7-466A-9896-979561FF4683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337" name="Rechthoek 168">
                    <a:extLst>
                      <a:ext uri="{FF2B5EF4-FFF2-40B4-BE49-F238E27FC236}">
                        <a16:creationId xmlns:a16="http://schemas.microsoft.com/office/drawing/2014/main" id="{2912ED13-85C5-4308-A3F2-F3B3643139F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38" name="Pijl: punthaak 169">
                    <a:extLst>
                      <a:ext uri="{FF2B5EF4-FFF2-40B4-BE49-F238E27FC236}">
                        <a16:creationId xmlns:a16="http://schemas.microsoft.com/office/drawing/2014/main" id="{F47D77FF-82DF-4516-BFD6-47AD840C3B8B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176" name="Rechte verbindingslijn 136">
                <a:extLst>
                  <a:ext uri="{FF2B5EF4-FFF2-40B4-BE49-F238E27FC236}">
                    <a16:creationId xmlns:a16="http://schemas.microsoft.com/office/drawing/2014/main" id="{026D2513-4A92-4F55-B4AC-FEC796AC80A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77" name="Rechte verbindingslijn 137">
                <a:extLst>
                  <a:ext uri="{FF2B5EF4-FFF2-40B4-BE49-F238E27FC236}">
                    <a16:creationId xmlns:a16="http://schemas.microsoft.com/office/drawing/2014/main" id="{B4755AF1-5788-487B-82DC-65F364F3B07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309" name="Groep 138">
                <a:extLst>
                  <a:ext uri="{FF2B5EF4-FFF2-40B4-BE49-F238E27FC236}">
                    <a16:creationId xmlns:a16="http://schemas.microsoft.com/office/drawing/2014/main" id="{61E4FFD7-16FB-4439-ADB2-3EE4BACE5012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324" name="Rechthoek 155">
                  <a:extLst>
                    <a:ext uri="{FF2B5EF4-FFF2-40B4-BE49-F238E27FC236}">
                      <a16:creationId xmlns:a16="http://schemas.microsoft.com/office/drawing/2014/main" id="{8C6DD2F7-1E1D-4B45-B547-CA54BCC65242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25" name="Groep 156">
                  <a:extLst>
                    <a:ext uri="{FF2B5EF4-FFF2-40B4-BE49-F238E27FC236}">
                      <a16:creationId xmlns:a16="http://schemas.microsoft.com/office/drawing/2014/main" id="{73D80345-C35A-4463-9706-C670C0B734BB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326" name="Groep 157">
                    <a:extLst>
                      <a:ext uri="{FF2B5EF4-FFF2-40B4-BE49-F238E27FC236}">
                        <a16:creationId xmlns:a16="http://schemas.microsoft.com/office/drawing/2014/main" id="{804739A6-A383-4E94-BF56-3E557AC0B3F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330" name="Rechte verbindingslijn 161">
                      <a:extLst>
                        <a:ext uri="{FF2B5EF4-FFF2-40B4-BE49-F238E27FC236}">
                          <a16:creationId xmlns:a16="http://schemas.microsoft.com/office/drawing/2014/main" id="{7320C5E9-81BE-4D3B-98F2-928FF67456FE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31" name="Rechte verbindingslijn 162">
                      <a:extLst>
                        <a:ext uri="{FF2B5EF4-FFF2-40B4-BE49-F238E27FC236}">
                          <a16:creationId xmlns:a16="http://schemas.microsoft.com/office/drawing/2014/main" id="{F3F98C17-F988-4F10-AC65-AA343723D98A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32" name="Rechte verbindingslijn 163">
                      <a:extLst>
                        <a:ext uri="{FF2B5EF4-FFF2-40B4-BE49-F238E27FC236}">
                          <a16:creationId xmlns:a16="http://schemas.microsoft.com/office/drawing/2014/main" id="{C1962439-5902-4B66-B883-7D92EB88C126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33" name="Rechte verbindingslijn 164">
                      <a:extLst>
                        <a:ext uri="{FF2B5EF4-FFF2-40B4-BE49-F238E27FC236}">
                          <a16:creationId xmlns:a16="http://schemas.microsoft.com/office/drawing/2014/main" id="{E55EEEF4-32F2-4440-B315-2632581BB93D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34" name="Rechte verbindingslijn 165">
                      <a:extLst>
                        <a:ext uri="{FF2B5EF4-FFF2-40B4-BE49-F238E27FC236}">
                          <a16:creationId xmlns:a16="http://schemas.microsoft.com/office/drawing/2014/main" id="{11A71EED-2BE0-49A3-AC41-92A2068244FF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327" name="Groep 158">
                    <a:extLst>
                      <a:ext uri="{FF2B5EF4-FFF2-40B4-BE49-F238E27FC236}">
                        <a16:creationId xmlns:a16="http://schemas.microsoft.com/office/drawing/2014/main" id="{5F621547-0484-4C14-A0AB-15E03F26B19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328" name="Rechthoek 159">
                      <a:extLst>
                        <a:ext uri="{FF2B5EF4-FFF2-40B4-BE49-F238E27FC236}">
                          <a16:creationId xmlns:a16="http://schemas.microsoft.com/office/drawing/2014/main" id="{6A3275DF-163E-47B5-AC2C-348E445EFC6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9" name="Pijl: punthaak 160">
                      <a:extLst>
                        <a:ext uri="{FF2B5EF4-FFF2-40B4-BE49-F238E27FC236}">
                          <a16:creationId xmlns:a16="http://schemas.microsoft.com/office/drawing/2014/main" id="{1D884511-86E0-496D-90EA-1661DB55EFB6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10" name="Groep 139">
                <a:extLst>
                  <a:ext uri="{FF2B5EF4-FFF2-40B4-BE49-F238E27FC236}">
                    <a16:creationId xmlns:a16="http://schemas.microsoft.com/office/drawing/2014/main" id="{F675F312-7A17-4C2F-959C-1A82FFBE4696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313" name="Rechthoek 142">
                  <a:extLst>
                    <a:ext uri="{FF2B5EF4-FFF2-40B4-BE49-F238E27FC236}">
                      <a16:creationId xmlns:a16="http://schemas.microsoft.com/office/drawing/2014/main" id="{6877B5D2-F51E-43D6-9CE2-D2290AEE1AAD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14" name="Groep 143">
                  <a:extLst>
                    <a:ext uri="{FF2B5EF4-FFF2-40B4-BE49-F238E27FC236}">
                      <a16:creationId xmlns:a16="http://schemas.microsoft.com/office/drawing/2014/main" id="{23B1489C-20E3-4ECF-BCD0-D2EB4A104ACD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315" name="Groep 144">
                    <a:extLst>
                      <a:ext uri="{FF2B5EF4-FFF2-40B4-BE49-F238E27FC236}">
                        <a16:creationId xmlns:a16="http://schemas.microsoft.com/office/drawing/2014/main" id="{13328DDA-2372-4C8C-90A2-FAB6286DFE2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319" name="Rechte verbindingslijn 150">
                      <a:extLst>
                        <a:ext uri="{FF2B5EF4-FFF2-40B4-BE49-F238E27FC236}">
                          <a16:creationId xmlns:a16="http://schemas.microsoft.com/office/drawing/2014/main" id="{C4A85624-C5AC-4A9E-BF39-7F107D391D29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20" name="Rechte verbindingslijn 151">
                      <a:extLst>
                        <a:ext uri="{FF2B5EF4-FFF2-40B4-BE49-F238E27FC236}">
                          <a16:creationId xmlns:a16="http://schemas.microsoft.com/office/drawing/2014/main" id="{968D0E21-982C-4108-A3D7-29CBAD9B71DB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21" name="Rechte verbindingslijn 152">
                      <a:extLst>
                        <a:ext uri="{FF2B5EF4-FFF2-40B4-BE49-F238E27FC236}">
                          <a16:creationId xmlns:a16="http://schemas.microsoft.com/office/drawing/2014/main" id="{6D406EB5-9DDE-41E9-B69F-A0F023A1A5B2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22" name="Rechte verbindingslijn 153">
                      <a:extLst>
                        <a:ext uri="{FF2B5EF4-FFF2-40B4-BE49-F238E27FC236}">
                          <a16:creationId xmlns:a16="http://schemas.microsoft.com/office/drawing/2014/main" id="{B903BEAA-F2F0-4836-9CEF-ED06808E2EE7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23" name="Rechte verbindingslijn 154">
                      <a:extLst>
                        <a:ext uri="{FF2B5EF4-FFF2-40B4-BE49-F238E27FC236}">
                          <a16:creationId xmlns:a16="http://schemas.microsoft.com/office/drawing/2014/main" id="{61E19DF0-A8A1-4B27-9644-E48E0161F00A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316" name="Groep 147">
                    <a:extLst>
                      <a:ext uri="{FF2B5EF4-FFF2-40B4-BE49-F238E27FC236}">
                        <a16:creationId xmlns:a16="http://schemas.microsoft.com/office/drawing/2014/main" id="{6C7CDD2B-2851-4956-9625-9DCB721D8AED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317" name="Rechthoek 148">
                      <a:extLst>
                        <a:ext uri="{FF2B5EF4-FFF2-40B4-BE49-F238E27FC236}">
                          <a16:creationId xmlns:a16="http://schemas.microsoft.com/office/drawing/2014/main" id="{36E4F313-93B2-478B-8301-5C52529F214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8" name="Pijl: punthaak 149">
                      <a:extLst>
                        <a:ext uri="{FF2B5EF4-FFF2-40B4-BE49-F238E27FC236}">
                          <a16:creationId xmlns:a16="http://schemas.microsoft.com/office/drawing/2014/main" id="{846CE0CD-3AA2-4734-8E2E-A19DCCABB9C7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311" name="Rechthoek 140">
                <a:extLst>
                  <a:ext uri="{FF2B5EF4-FFF2-40B4-BE49-F238E27FC236}">
                    <a16:creationId xmlns:a16="http://schemas.microsoft.com/office/drawing/2014/main" id="{D4402AC5-CD51-4D87-BC8E-5AFC0A4249B2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312" name="Rechthoek 141">
                <a:extLst>
                  <a:ext uri="{FF2B5EF4-FFF2-40B4-BE49-F238E27FC236}">
                    <a16:creationId xmlns:a16="http://schemas.microsoft.com/office/drawing/2014/main" id="{D3614668-416D-4B41-9074-C3F97E384DE4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146" name="Rechte verbindingslijn 106">
              <a:extLst>
                <a:ext uri="{FF2B5EF4-FFF2-40B4-BE49-F238E27FC236}">
                  <a16:creationId xmlns:a16="http://schemas.microsoft.com/office/drawing/2014/main" id="{1E862741-CD87-4DE7-B16C-1D3F903B9AF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47" name="Rechthoek 107">
              <a:extLst>
                <a:ext uri="{FF2B5EF4-FFF2-40B4-BE49-F238E27FC236}">
                  <a16:creationId xmlns:a16="http://schemas.microsoft.com/office/drawing/2014/main" id="{3E9FAF4F-4EDA-472A-A2CE-FBDDA4AE956E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nl-NL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148" name="Ovaal 108">
              <a:extLst>
                <a:ext uri="{FF2B5EF4-FFF2-40B4-BE49-F238E27FC236}">
                  <a16:creationId xmlns:a16="http://schemas.microsoft.com/office/drawing/2014/main" id="{B303F063-079F-482B-AE9C-9C0C10660279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49" name="Rechthoek 109">
              <a:extLst>
                <a:ext uri="{FF2B5EF4-FFF2-40B4-BE49-F238E27FC236}">
                  <a16:creationId xmlns:a16="http://schemas.microsoft.com/office/drawing/2014/main" id="{5F1A9AD7-B519-45F0-A1C2-C02CB9E7B7EA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150" name="Ovaal 110">
              <a:extLst>
                <a:ext uri="{FF2B5EF4-FFF2-40B4-BE49-F238E27FC236}">
                  <a16:creationId xmlns:a16="http://schemas.microsoft.com/office/drawing/2014/main" id="{F80C29A6-C477-4F94-9764-6A2BCB8D85A9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51" name="Rechthoek 111">
              <a:extLst>
                <a:ext uri="{FF2B5EF4-FFF2-40B4-BE49-F238E27FC236}">
                  <a16:creationId xmlns:a16="http://schemas.microsoft.com/office/drawing/2014/main" id="{94C6B864-C478-4591-9C6C-7BC931AF3D99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52" name="Ovaal 112">
              <a:extLst>
                <a:ext uri="{FF2B5EF4-FFF2-40B4-BE49-F238E27FC236}">
                  <a16:creationId xmlns:a16="http://schemas.microsoft.com/office/drawing/2014/main" id="{7316BF84-5249-437B-99D6-82561B616DE0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53" name="Rechthoek 113">
              <a:extLst>
                <a:ext uri="{FF2B5EF4-FFF2-40B4-BE49-F238E27FC236}">
                  <a16:creationId xmlns:a16="http://schemas.microsoft.com/office/drawing/2014/main" id="{03F5EDC7-FB3D-4891-B51C-50CF2595F176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154" name="Ovaal 114">
              <a:extLst>
                <a:ext uri="{FF2B5EF4-FFF2-40B4-BE49-F238E27FC236}">
                  <a16:creationId xmlns:a16="http://schemas.microsoft.com/office/drawing/2014/main" id="{FD8BABD1-F4E9-432D-8CAF-9D2178DF45F2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155" name="Rechthoek 115">
              <a:extLst>
                <a:ext uri="{FF2B5EF4-FFF2-40B4-BE49-F238E27FC236}">
                  <a16:creationId xmlns:a16="http://schemas.microsoft.com/office/drawing/2014/main" id="{14F4CA07-76D3-4862-A5DC-E73EBF42A857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156" name="Rechte verbindingslijn 116">
              <a:extLst>
                <a:ext uri="{FF2B5EF4-FFF2-40B4-BE49-F238E27FC236}">
                  <a16:creationId xmlns:a16="http://schemas.microsoft.com/office/drawing/2014/main" id="{0652B9C6-EB85-4698-9F44-1CAE9C1CD91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157" name="Meer informatie">
              <a:extLst>
                <a:ext uri="{FF2B5EF4-FFF2-40B4-BE49-F238E27FC236}">
                  <a16:creationId xmlns:a16="http://schemas.microsoft.com/office/drawing/2014/main" id="{92CDB69D-1EDD-4CC3-9945-4D37B3C2A9D3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167" name="Freeform 101">
                <a:extLst>
                  <a:ext uri="{FF2B5EF4-FFF2-40B4-BE49-F238E27FC236}">
                    <a16:creationId xmlns:a16="http://schemas.microsoft.com/office/drawing/2014/main" id="{02C0EDEE-EBD7-4860-B36C-E674F911879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168" name="Rechthoek 128">
                <a:extLst>
                  <a:ext uri="{FF2B5EF4-FFF2-40B4-BE49-F238E27FC236}">
                    <a16:creationId xmlns:a16="http://schemas.microsoft.com/office/drawing/2014/main" id="{9B2E3F76-E975-4187-A249-7C324C6E2BB3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169" name="Rechte verbindingslijn 129">
                <a:extLst>
                  <a:ext uri="{FF2B5EF4-FFF2-40B4-BE49-F238E27FC236}">
                    <a16:creationId xmlns:a16="http://schemas.microsoft.com/office/drawing/2014/main" id="{10DF9BA9-F4CF-4327-97BA-54F901BB393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58" name="Rechthoek 118">
              <a:extLst>
                <a:ext uri="{FF2B5EF4-FFF2-40B4-BE49-F238E27FC236}">
                  <a16:creationId xmlns:a16="http://schemas.microsoft.com/office/drawing/2014/main" id="{11F8DB79-BA4C-44FE-B8B4-B996DC153913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159" name="Ovaal 119">
              <a:extLst>
                <a:ext uri="{FF2B5EF4-FFF2-40B4-BE49-F238E27FC236}">
                  <a16:creationId xmlns:a16="http://schemas.microsoft.com/office/drawing/2014/main" id="{3056D2D5-2B71-4D11-BAEB-C4E420BBC98D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160" name="Rechthoek 120">
              <a:extLst>
                <a:ext uri="{FF2B5EF4-FFF2-40B4-BE49-F238E27FC236}">
                  <a16:creationId xmlns:a16="http://schemas.microsoft.com/office/drawing/2014/main" id="{2908C90F-E581-4846-80C2-1439B496783D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61" name="Ovaal 121">
              <a:extLst>
                <a:ext uri="{FF2B5EF4-FFF2-40B4-BE49-F238E27FC236}">
                  <a16:creationId xmlns:a16="http://schemas.microsoft.com/office/drawing/2014/main" id="{0B31B70A-A065-4B49-8AF7-A2DB146DEEF6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162" name="Rechthoek 122">
              <a:extLst>
                <a:ext uri="{FF2B5EF4-FFF2-40B4-BE49-F238E27FC236}">
                  <a16:creationId xmlns:a16="http://schemas.microsoft.com/office/drawing/2014/main" id="{E8E55D73-EB67-4A6B-AAC5-6C26C395A87B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nl-NL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 Niveau</a:t>
              </a:r>
            </a:p>
          </p:txBody>
        </p:sp>
        <p:sp>
          <p:nvSpPr>
            <p:cNvPr id="163" name="Ovaal 123">
              <a:extLst>
                <a:ext uri="{FF2B5EF4-FFF2-40B4-BE49-F238E27FC236}">
                  <a16:creationId xmlns:a16="http://schemas.microsoft.com/office/drawing/2014/main" id="{4F67B597-76CC-43DC-B333-7D2D26891585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164" name="Rechthoek 124">
              <a:extLst>
                <a:ext uri="{FF2B5EF4-FFF2-40B4-BE49-F238E27FC236}">
                  <a16:creationId xmlns:a16="http://schemas.microsoft.com/office/drawing/2014/main" id="{93171DF8-AAA0-4B8D-9385-07FFA5079C19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65" name="Rechthoek 125">
              <a:extLst>
                <a:ext uri="{FF2B5EF4-FFF2-40B4-BE49-F238E27FC236}">
                  <a16:creationId xmlns:a16="http://schemas.microsoft.com/office/drawing/2014/main" id="{67DFC8B3-F725-4804-89DC-24293971A963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 Niveau</a:t>
              </a:r>
            </a:p>
          </p:txBody>
        </p:sp>
        <p:sp>
          <p:nvSpPr>
            <p:cNvPr id="166" name="Ovaal 126">
              <a:extLst>
                <a:ext uri="{FF2B5EF4-FFF2-40B4-BE49-F238E27FC236}">
                  <a16:creationId xmlns:a16="http://schemas.microsoft.com/office/drawing/2014/main" id="{A1973620-A90F-4BA7-8A26-3F4023DED8E0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29018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oto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8557737" y="1"/>
            <a:ext cx="3633876" cy="6865144"/>
          </a:xfrm>
          <a:solidFill>
            <a:schemeClr val="bg1">
              <a:lumMod val="95000"/>
            </a:schemeClr>
          </a:solidFill>
        </p:spPr>
        <p:txBody>
          <a:bodyPr tIns="1260000"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9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32" name="Titel 1">
            <a:extLst>
              <a:ext uri="{FF2B5EF4-FFF2-40B4-BE49-F238E27FC236}">
                <a16:creationId xmlns:a16="http://schemas.microsoft.com/office/drawing/2014/main" id="{C8A40B12-7E26-4E64-9A7F-C7BE7CAB1C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33" name="Tijdelijke aanduiding voor tekst 14">
            <a:extLst>
              <a:ext uri="{FF2B5EF4-FFF2-40B4-BE49-F238E27FC236}">
                <a16:creationId xmlns:a16="http://schemas.microsoft.com/office/drawing/2014/main" id="{6083995C-1A50-4491-9307-7E1B659A0B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45" name="Tijdelijke aanduiding voor voettekst 4">
            <a:extLst>
              <a:ext uri="{FF2B5EF4-FFF2-40B4-BE49-F238E27FC236}">
                <a16:creationId xmlns:a16="http://schemas.microsoft.com/office/drawing/2014/main" id="{080EFE03-7FB1-4D06-B653-B56500F8A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46" name="Tijdelijke aanduiding voor dianummer 5">
            <a:extLst>
              <a:ext uri="{FF2B5EF4-FFF2-40B4-BE49-F238E27FC236}">
                <a16:creationId xmlns:a16="http://schemas.microsoft.com/office/drawing/2014/main" id="{56817633-365A-489C-84DC-22C53FE3A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44462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sp>
        <p:nvSpPr>
          <p:cNvPr id="17" name="Tijdelijke aanduiding voor tekst 3">
            <a:extLst>
              <a:ext uri="{FF2B5EF4-FFF2-40B4-BE49-F238E27FC236}">
                <a16:creationId xmlns:a16="http://schemas.microsoft.com/office/drawing/2014/main" id="{5C507803-9CCD-4AE7-97C7-78AF543AE4E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36448" y="275820"/>
            <a:ext cx="1891560" cy="80066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endParaRPr lang="nl-NL" noProof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96712" y="1473493"/>
            <a:ext cx="7130417" cy="4307232"/>
          </a:xfr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lvl2pPr>
            <a:lvl3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lvl3pPr>
            <a:lvl4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/>
            </a:lvl4pPr>
            <a:lvl5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/>
            </a:lvl5pPr>
            <a:lvl6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 sz="1600">
                <a:latin typeface="+mj-lt"/>
              </a:defRPr>
            </a:lvl6pPr>
            <a:lvl7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lvl7pPr>
            <a:lvl8pPr marL="541338" marR="0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lvl8pPr>
            <a:lvl9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Header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Platte tekst</a:t>
            </a:r>
          </a:p>
          <a:p>
            <a:pPr marL="180975" marR="0" lvl="2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#1</a:t>
            </a:r>
          </a:p>
          <a:p>
            <a:pPr marL="361950" marR="0" lvl="3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#2</a:t>
            </a:r>
          </a:p>
          <a:p>
            <a:pPr marL="180975" marR="0" lvl="4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Nummer-bullet</a:t>
            </a:r>
          </a:p>
          <a:p>
            <a:pPr marL="361950" marR="0" lvl="5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Sub-bullet #3</a:t>
            </a:r>
          </a:p>
          <a:p>
            <a:pPr marL="0" marR="0" lvl="6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Platte tekst2</a:t>
            </a:r>
          </a:p>
          <a:p>
            <a:pPr marL="541338" marR="0" lvl="7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#4</a:t>
            </a:r>
          </a:p>
          <a:p>
            <a:pPr marL="0" marR="0" lvl="8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Header2</a:t>
            </a:r>
          </a:p>
        </p:txBody>
      </p:sp>
      <p:sp>
        <p:nvSpPr>
          <p:cNvPr id="18" name="Tijdelijke aanduiding voor datum 3">
            <a:extLst>
              <a:ext uri="{FF2B5EF4-FFF2-40B4-BE49-F238E27FC236}">
                <a16:creationId xmlns:a16="http://schemas.microsoft.com/office/drawing/2014/main" id="{1660DECE-1BF4-424A-8565-9FDCA21100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49184B4-41E6-4217-B4F7-E23A450628D2}" type="datetime1">
              <a:rPr lang="nl-NL" noProof="0" smtClean="0"/>
              <a:t>12-3-2021</a:t>
            </a:fld>
            <a:endParaRPr lang="nl-NL" noProof="0"/>
          </a:p>
        </p:txBody>
      </p:sp>
      <p:grpSp>
        <p:nvGrpSpPr>
          <p:cNvPr id="191" name="Groep 258">
            <a:extLst>
              <a:ext uri="{FF2B5EF4-FFF2-40B4-BE49-F238E27FC236}">
                <a16:creationId xmlns:a16="http://schemas.microsoft.com/office/drawing/2014/main" id="{1C9278D4-8C4D-42B3-9B54-A02855EB2408}"/>
              </a:ext>
            </a:extLst>
          </p:cNvPr>
          <p:cNvGrpSpPr/>
          <p:nvPr userDrawn="1"/>
        </p:nvGrpSpPr>
        <p:grpSpPr>
          <a:xfrm>
            <a:off x="12391601" y="0"/>
            <a:ext cx="3183678" cy="5229113"/>
            <a:chOff x="12391601" y="0"/>
            <a:chExt cx="3183678" cy="5229113"/>
          </a:xfrm>
        </p:grpSpPr>
        <p:grpSp>
          <p:nvGrpSpPr>
            <p:cNvPr id="192" name="Meer informatie">
              <a:extLst>
                <a:ext uri="{FF2B5EF4-FFF2-40B4-BE49-F238E27FC236}">
                  <a16:creationId xmlns:a16="http://schemas.microsoft.com/office/drawing/2014/main" id="{F603D93A-66CC-4CC0-95B8-0CC883453AED}"/>
                </a:ext>
              </a:extLst>
            </p:cNvPr>
            <p:cNvGrpSpPr/>
            <p:nvPr userDrawn="1"/>
          </p:nvGrpSpPr>
          <p:grpSpPr>
            <a:xfrm>
              <a:off x="12396764" y="4445840"/>
              <a:ext cx="3178515" cy="783273"/>
              <a:chOff x="-3741486" y="3386444"/>
              <a:chExt cx="3178515" cy="783273"/>
            </a:xfrm>
          </p:grpSpPr>
          <p:sp>
            <p:nvSpPr>
              <p:cNvPr id="369" name="Freeform 101">
                <a:extLst>
                  <a:ext uri="{FF2B5EF4-FFF2-40B4-BE49-F238E27FC236}">
                    <a16:creationId xmlns:a16="http://schemas.microsoft.com/office/drawing/2014/main" id="{F4DDCDCF-5F47-4A4C-B96C-FFC10BC733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370" name="Rechthoek 306">
                <a:extLst>
                  <a:ext uri="{FF2B5EF4-FFF2-40B4-BE49-F238E27FC236}">
                    <a16:creationId xmlns:a16="http://schemas.microsoft.com/office/drawing/2014/main" id="{6256DCC5-8730-4051-849B-62E7C3BB195D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371" name="Rechte verbindingslijn 307">
                <a:extLst>
                  <a:ext uri="{FF2B5EF4-FFF2-40B4-BE49-F238E27FC236}">
                    <a16:creationId xmlns:a16="http://schemas.microsoft.com/office/drawing/2014/main" id="{1DDD24F7-3AAB-4F23-BA56-69A3D2F5542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93" name="Rechthoek 260">
              <a:extLst>
                <a:ext uri="{FF2B5EF4-FFF2-40B4-BE49-F238E27FC236}">
                  <a16:creationId xmlns:a16="http://schemas.microsoft.com/office/drawing/2014/main" id="{F63B76FD-012A-4B59-AD07-5F1D1C5DA297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275" name="Ovaal 261">
              <a:extLst>
                <a:ext uri="{FF2B5EF4-FFF2-40B4-BE49-F238E27FC236}">
                  <a16:creationId xmlns:a16="http://schemas.microsoft.com/office/drawing/2014/main" id="{3C12249D-B7F4-4405-8D36-108CD23E6566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276" name="Rechte verbindingslijn 262">
              <a:extLst>
                <a:ext uri="{FF2B5EF4-FFF2-40B4-BE49-F238E27FC236}">
                  <a16:creationId xmlns:a16="http://schemas.microsoft.com/office/drawing/2014/main" id="{4A37143E-75F8-4960-98E3-FECA33DCCD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277" name="Rechte verbindingslijn 263">
              <a:extLst>
                <a:ext uri="{FF2B5EF4-FFF2-40B4-BE49-F238E27FC236}">
                  <a16:creationId xmlns:a16="http://schemas.microsoft.com/office/drawing/2014/main" id="{910099D0-7766-4D9E-A583-DEB74F91E74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78" name="Rechthoek 264">
              <a:extLst>
                <a:ext uri="{FF2B5EF4-FFF2-40B4-BE49-F238E27FC236}">
                  <a16:creationId xmlns:a16="http://schemas.microsoft.com/office/drawing/2014/main" id="{5F0554AC-AEB4-4C64-9991-B4F008E37A31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om een nieuwe afbeelding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279" name="Rechte verbindingslijn 265">
              <a:extLst>
                <a:ext uri="{FF2B5EF4-FFF2-40B4-BE49-F238E27FC236}">
                  <a16:creationId xmlns:a16="http://schemas.microsoft.com/office/drawing/2014/main" id="{554E9705-CB6D-4C5F-82EC-B9C2094FF8F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327957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80" name="Ovaal 266">
              <a:extLst>
                <a:ext uri="{FF2B5EF4-FFF2-40B4-BE49-F238E27FC236}">
                  <a16:creationId xmlns:a16="http://schemas.microsoft.com/office/drawing/2014/main" id="{5D74F17A-F1A0-44C7-A707-F7F97C653B32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281" name="Rechthoek 267">
              <a:extLst>
                <a:ext uri="{FF2B5EF4-FFF2-40B4-BE49-F238E27FC236}">
                  <a16:creationId xmlns:a16="http://schemas.microsoft.com/office/drawing/2014/main" id="{ACCAA0DA-4949-44DE-92F3-42EA89A2D266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282" name="Groep 268">
              <a:extLst>
                <a:ext uri="{FF2B5EF4-FFF2-40B4-BE49-F238E27FC236}">
                  <a16:creationId xmlns:a16="http://schemas.microsoft.com/office/drawing/2014/main" id="{2ED0CAE0-7E98-497E-8C78-9C53FE4D89C1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366" name="Rechthoek 302">
                <a:extLst>
                  <a:ext uri="{FF2B5EF4-FFF2-40B4-BE49-F238E27FC236}">
                    <a16:creationId xmlns:a16="http://schemas.microsoft.com/office/drawing/2014/main" id="{842E98B7-85FC-4357-8A7B-1597D029FE6D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367" name="Rechte verbindingslijn 303">
                <a:extLst>
                  <a:ext uri="{FF2B5EF4-FFF2-40B4-BE49-F238E27FC236}">
                    <a16:creationId xmlns:a16="http://schemas.microsoft.com/office/drawing/2014/main" id="{EDB867C8-197C-46AB-AEEA-210BDB7F37A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68" name="Gelijkbenige driehoek 304">
                <a:extLst>
                  <a:ext uri="{FF2B5EF4-FFF2-40B4-BE49-F238E27FC236}">
                    <a16:creationId xmlns:a16="http://schemas.microsoft.com/office/drawing/2014/main" id="{5530965F-C5FC-416C-8D4F-504341761367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83" name="Groep 269">
              <a:extLst>
                <a:ext uri="{FF2B5EF4-FFF2-40B4-BE49-F238E27FC236}">
                  <a16:creationId xmlns:a16="http://schemas.microsoft.com/office/drawing/2014/main" id="{23875387-E39A-4E2A-B3CE-EA466B42D190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310" name="Rechthoek 296">
                <a:extLst>
                  <a:ext uri="{FF2B5EF4-FFF2-40B4-BE49-F238E27FC236}">
                    <a16:creationId xmlns:a16="http://schemas.microsoft.com/office/drawing/2014/main" id="{4FDBC578-D005-4948-BF60-E9AE4D01554A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1" name="Ovaal 297">
                <a:extLst>
                  <a:ext uri="{FF2B5EF4-FFF2-40B4-BE49-F238E27FC236}">
                    <a16:creationId xmlns:a16="http://schemas.microsoft.com/office/drawing/2014/main" id="{E936711E-01B9-4314-AAD9-55EC3286FD9B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2" name="Vrije vorm: vorm 298">
                <a:extLst>
                  <a:ext uri="{FF2B5EF4-FFF2-40B4-BE49-F238E27FC236}">
                    <a16:creationId xmlns:a16="http://schemas.microsoft.com/office/drawing/2014/main" id="{417F7A09-5498-477D-813E-816009BFCA44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3" name="Rechthoek: afgeronde hoeken 299">
                <a:extLst>
                  <a:ext uri="{FF2B5EF4-FFF2-40B4-BE49-F238E27FC236}">
                    <a16:creationId xmlns:a16="http://schemas.microsoft.com/office/drawing/2014/main" id="{6B91653D-6A79-4F3F-9558-91704B15E5EB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64" name="Rechte verbindingslijn 300">
                <a:extLst>
                  <a:ext uri="{FF2B5EF4-FFF2-40B4-BE49-F238E27FC236}">
                    <a16:creationId xmlns:a16="http://schemas.microsoft.com/office/drawing/2014/main" id="{C9F72042-A73D-45CC-968D-49C1A6270EA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65" name="Rechte verbindingslijn 301">
                <a:extLst>
                  <a:ext uri="{FF2B5EF4-FFF2-40B4-BE49-F238E27FC236}">
                    <a16:creationId xmlns:a16="http://schemas.microsoft.com/office/drawing/2014/main" id="{B6E109AD-83D6-4DE8-B6CD-5F29E6600A35}"/>
                  </a:ext>
                </a:extLst>
              </p:cNvPr>
              <p:cNvCxnSpPr>
                <a:cxnSpLocks/>
                <a:stCxn id="36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84" name="Ovaal 270">
              <a:extLst>
                <a:ext uri="{FF2B5EF4-FFF2-40B4-BE49-F238E27FC236}">
                  <a16:creationId xmlns:a16="http://schemas.microsoft.com/office/drawing/2014/main" id="{A517D13B-DEF5-4AFF-800E-5D91A529400F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285" name="Rechthoek 271">
              <a:extLst>
                <a:ext uri="{FF2B5EF4-FFF2-40B4-BE49-F238E27FC236}">
                  <a16:creationId xmlns:a16="http://schemas.microsoft.com/office/drawing/2014/main" id="{9E07530E-E0CD-4F65-BD41-E536187E267E}"/>
                </a:ext>
              </a:extLst>
            </p:cNvPr>
            <p:cNvSpPr/>
            <p:nvPr userDrawn="1"/>
          </p:nvSpPr>
          <p:spPr>
            <a:xfrm>
              <a:off x="12757283" y="2684015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286" name="Rechte verbindingslijn 272">
              <a:extLst>
                <a:ext uri="{FF2B5EF4-FFF2-40B4-BE49-F238E27FC236}">
                  <a16:creationId xmlns:a16="http://schemas.microsoft.com/office/drawing/2014/main" id="{6C53DEF6-7437-453B-AC36-E0E313E6469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87" name="Rechthoek 273">
              <a:extLst>
                <a:ext uri="{FF2B5EF4-FFF2-40B4-BE49-F238E27FC236}">
                  <a16:creationId xmlns:a16="http://schemas.microsoft.com/office/drawing/2014/main" id="{10663B49-F833-494E-AC68-D6E492BE381C}"/>
                </a:ext>
              </a:extLst>
            </p:cNvPr>
            <p:cNvSpPr/>
            <p:nvPr userDrawn="1"/>
          </p:nvSpPr>
          <p:spPr>
            <a:xfrm>
              <a:off x="12654153" y="3238910"/>
              <a:ext cx="1624926" cy="80522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288" name="Groep 274">
              <a:extLst>
                <a:ext uri="{FF2B5EF4-FFF2-40B4-BE49-F238E27FC236}">
                  <a16:creationId xmlns:a16="http://schemas.microsoft.com/office/drawing/2014/main" id="{FCD6E60C-D80D-415D-80FA-98219FB39335}"/>
                </a:ext>
              </a:extLst>
            </p:cNvPr>
            <p:cNvGrpSpPr/>
            <p:nvPr userDrawn="1"/>
          </p:nvGrpSpPr>
          <p:grpSpPr>
            <a:xfrm>
              <a:off x="13614067" y="3535184"/>
              <a:ext cx="1195438" cy="678267"/>
              <a:chOff x="12757284" y="3224292"/>
              <a:chExt cx="1195438" cy="678267"/>
            </a:xfrm>
          </p:grpSpPr>
          <p:sp>
            <p:nvSpPr>
              <p:cNvPr id="289" name="Rechthoek 275">
                <a:extLst>
                  <a:ext uri="{FF2B5EF4-FFF2-40B4-BE49-F238E27FC236}">
                    <a16:creationId xmlns:a16="http://schemas.microsoft.com/office/drawing/2014/main" id="{E0442997-2EE5-4B3D-A666-335FF6FE5D30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0" name="Rechthoek 276">
                <a:extLst>
                  <a:ext uri="{FF2B5EF4-FFF2-40B4-BE49-F238E27FC236}">
                    <a16:creationId xmlns:a16="http://schemas.microsoft.com/office/drawing/2014/main" id="{F68E0D8A-00DA-4156-9AF9-05608F4D2318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91" name="Groep 277">
                <a:extLst>
                  <a:ext uri="{FF2B5EF4-FFF2-40B4-BE49-F238E27FC236}">
                    <a16:creationId xmlns:a16="http://schemas.microsoft.com/office/drawing/2014/main" id="{B15F0A56-C558-4AC5-99FA-D483E7898D24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04" name="Rechthoek: afgeronde hoeken 290">
                  <a:extLst>
                    <a:ext uri="{FF2B5EF4-FFF2-40B4-BE49-F238E27FC236}">
                      <a16:creationId xmlns:a16="http://schemas.microsoft.com/office/drawing/2014/main" id="{149E6D31-BCEF-4267-8F0B-25F4379B66B6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5" name="Rechthoek 291">
                  <a:extLst>
                    <a:ext uri="{FF2B5EF4-FFF2-40B4-BE49-F238E27FC236}">
                      <a16:creationId xmlns:a16="http://schemas.microsoft.com/office/drawing/2014/main" id="{18FE77DE-7C2D-4664-8200-29535729B4D6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6" name="Rechthoek 292">
                  <a:extLst>
                    <a:ext uri="{FF2B5EF4-FFF2-40B4-BE49-F238E27FC236}">
                      <a16:creationId xmlns:a16="http://schemas.microsoft.com/office/drawing/2014/main" id="{CC87E0D4-4E39-4330-8D2F-8C99D51D753E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7" name="Rechthoek 293">
                  <a:extLst>
                    <a:ext uri="{FF2B5EF4-FFF2-40B4-BE49-F238E27FC236}">
                      <a16:creationId xmlns:a16="http://schemas.microsoft.com/office/drawing/2014/main" id="{87D6CCB5-B211-44CC-BD93-A4315E71E35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8" name="Rechthoek 294">
                  <a:extLst>
                    <a:ext uri="{FF2B5EF4-FFF2-40B4-BE49-F238E27FC236}">
                      <a16:creationId xmlns:a16="http://schemas.microsoft.com/office/drawing/2014/main" id="{7381B617-C088-46A9-838D-02A49C3ADB91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9" name="Rechthoek 295">
                  <a:extLst>
                    <a:ext uri="{FF2B5EF4-FFF2-40B4-BE49-F238E27FC236}">
                      <a16:creationId xmlns:a16="http://schemas.microsoft.com/office/drawing/2014/main" id="{B66B3DCF-1B33-4E7F-9AA2-9E83D302FA6A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92" name="Groep 278">
                <a:extLst>
                  <a:ext uri="{FF2B5EF4-FFF2-40B4-BE49-F238E27FC236}">
                    <a16:creationId xmlns:a16="http://schemas.microsoft.com/office/drawing/2014/main" id="{5772217E-BFBD-4ABF-98F6-F21FED78404E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96" name="Groep 282">
                  <a:extLst>
                    <a:ext uri="{FF2B5EF4-FFF2-40B4-BE49-F238E27FC236}">
                      <a16:creationId xmlns:a16="http://schemas.microsoft.com/office/drawing/2014/main" id="{FA01380B-7786-4B3C-9F65-F8910E2FD96C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98" name="Rechthoek: afgeronde hoeken 284">
                    <a:extLst>
                      <a:ext uri="{FF2B5EF4-FFF2-40B4-BE49-F238E27FC236}">
                        <a16:creationId xmlns:a16="http://schemas.microsoft.com/office/drawing/2014/main" id="{BD08EA9B-496E-4F93-AB29-5DE859E94D6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9" name="Rechthoek 285">
                    <a:extLst>
                      <a:ext uri="{FF2B5EF4-FFF2-40B4-BE49-F238E27FC236}">
                        <a16:creationId xmlns:a16="http://schemas.microsoft.com/office/drawing/2014/main" id="{31B965AE-5DF0-47D8-BD8E-1B0A061023A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0" name="Rechthoek 286">
                    <a:extLst>
                      <a:ext uri="{FF2B5EF4-FFF2-40B4-BE49-F238E27FC236}">
                        <a16:creationId xmlns:a16="http://schemas.microsoft.com/office/drawing/2014/main" id="{112974EA-3276-4798-9928-CB6637443AF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1" name="Rechthoek 287">
                    <a:extLst>
                      <a:ext uri="{FF2B5EF4-FFF2-40B4-BE49-F238E27FC236}">
                        <a16:creationId xmlns:a16="http://schemas.microsoft.com/office/drawing/2014/main" id="{68E96641-5BE4-4D45-9D74-F626189FBDE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2" name="Rechthoek 288">
                    <a:extLst>
                      <a:ext uri="{FF2B5EF4-FFF2-40B4-BE49-F238E27FC236}">
                        <a16:creationId xmlns:a16="http://schemas.microsoft.com/office/drawing/2014/main" id="{39F5693E-6CD5-49D4-B4C6-3BCF96CFA9B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3" name="Rechthoek 289">
                    <a:extLst>
                      <a:ext uri="{FF2B5EF4-FFF2-40B4-BE49-F238E27FC236}">
                        <a16:creationId xmlns:a16="http://schemas.microsoft.com/office/drawing/2014/main" id="{EE1A2EB6-BE6B-49C8-8DFE-96599E56C4C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97" name="Boog 283">
                  <a:extLst>
                    <a:ext uri="{FF2B5EF4-FFF2-40B4-BE49-F238E27FC236}">
                      <a16:creationId xmlns:a16="http://schemas.microsoft.com/office/drawing/2014/main" id="{C8CBAE0C-D286-40E1-AA6D-5EFEB045DA62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293" name="Tekstvak 279">
                <a:extLst>
                  <a:ext uri="{FF2B5EF4-FFF2-40B4-BE49-F238E27FC236}">
                    <a16:creationId xmlns:a16="http://schemas.microsoft.com/office/drawing/2014/main" id="{AD36B1E0-761D-42B4-A4BF-E8E9E4B1004E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294" name="Tekstvak 280">
                <a:extLst>
                  <a:ext uri="{FF2B5EF4-FFF2-40B4-BE49-F238E27FC236}">
                    <a16:creationId xmlns:a16="http://schemas.microsoft.com/office/drawing/2014/main" id="{35688FCD-3F80-4C13-8DE0-55148E168ACE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295" name="Picture 3">
                <a:extLst>
                  <a:ext uri="{FF2B5EF4-FFF2-40B4-BE49-F238E27FC236}">
                    <a16:creationId xmlns:a16="http://schemas.microsoft.com/office/drawing/2014/main" id="{BCEAF84A-C20F-48EC-98A8-08265F701FA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372" name="Groep 101">
            <a:extLst>
              <a:ext uri="{FF2B5EF4-FFF2-40B4-BE49-F238E27FC236}">
                <a16:creationId xmlns:a16="http://schemas.microsoft.com/office/drawing/2014/main" id="{06107BBC-D086-4D7C-A092-1585C286C21B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373" name="Rechthoek 102">
              <a:extLst>
                <a:ext uri="{FF2B5EF4-FFF2-40B4-BE49-F238E27FC236}">
                  <a16:creationId xmlns:a16="http://schemas.microsoft.com/office/drawing/2014/main" id="{5BC8CF26-EF90-41EE-BFC7-72CC39FA265D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374" name="Ovaal 103">
              <a:extLst>
                <a:ext uri="{FF2B5EF4-FFF2-40B4-BE49-F238E27FC236}">
                  <a16:creationId xmlns:a16="http://schemas.microsoft.com/office/drawing/2014/main" id="{494C7844-8357-4379-8615-52A9284673D6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375" name="Rechte verbindingslijn 104">
              <a:extLst>
                <a:ext uri="{FF2B5EF4-FFF2-40B4-BE49-F238E27FC236}">
                  <a16:creationId xmlns:a16="http://schemas.microsoft.com/office/drawing/2014/main" id="{96B8E492-9FFA-42B9-BB50-E92609CD85B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376" name="Groep 105">
              <a:extLst>
                <a:ext uri="{FF2B5EF4-FFF2-40B4-BE49-F238E27FC236}">
                  <a16:creationId xmlns:a16="http://schemas.microsoft.com/office/drawing/2014/main" id="{5F763457-610B-46BC-A4B0-E917D8F2E7EF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401" name="Rechthoek 130">
                <a:extLst>
                  <a:ext uri="{FF2B5EF4-FFF2-40B4-BE49-F238E27FC236}">
                    <a16:creationId xmlns:a16="http://schemas.microsoft.com/office/drawing/2014/main" id="{AA1A880D-B6BA-4CC5-AB5D-19F4F85EBA60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402" name="Rechte verbindingslijn 131">
                <a:extLst>
                  <a:ext uri="{FF2B5EF4-FFF2-40B4-BE49-F238E27FC236}">
                    <a16:creationId xmlns:a16="http://schemas.microsoft.com/office/drawing/2014/main" id="{7CDA125C-69BE-444E-BA68-68A0E1A454E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3" name="Rechte verbindingslijn 132">
                <a:extLst>
                  <a:ext uri="{FF2B5EF4-FFF2-40B4-BE49-F238E27FC236}">
                    <a16:creationId xmlns:a16="http://schemas.microsoft.com/office/drawing/2014/main" id="{365F52FA-F630-40CB-BCBA-8ECFB6D6C58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4" name="Rechthoek 133">
                <a:extLst>
                  <a:ext uri="{FF2B5EF4-FFF2-40B4-BE49-F238E27FC236}">
                    <a16:creationId xmlns:a16="http://schemas.microsoft.com/office/drawing/2014/main" id="{9573A3C8-FA82-4AB5-B329-42A310C66A7B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05" name="Groep 134">
                <a:extLst>
                  <a:ext uri="{FF2B5EF4-FFF2-40B4-BE49-F238E27FC236}">
                    <a16:creationId xmlns:a16="http://schemas.microsoft.com/office/drawing/2014/main" id="{3FF24649-A0CD-4E89-B52A-3CDC609A20A7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444" name="Groep 175">
                  <a:extLst>
                    <a:ext uri="{FF2B5EF4-FFF2-40B4-BE49-F238E27FC236}">
                      <a16:creationId xmlns:a16="http://schemas.microsoft.com/office/drawing/2014/main" id="{C9509407-EFD7-4CD3-916F-9B1859CA6072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448" name="Rechte verbindingslijn 179">
                    <a:extLst>
                      <a:ext uri="{FF2B5EF4-FFF2-40B4-BE49-F238E27FC236}">
                        <a16:creationId xmlns:a16="http://schemas.microsoft.com/office/drawing/2014/main" id="{C0039B3F-CC85-416F-8247-DE73A1A074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9" name="Rechte verbindingslijn 180">
                    <a:extLst>
                      <a:ext uri="{FF2B5EF4-FFF2-40B4-BE49-F238E27FC236}">
                        <a16:creationId xmlns:a16="http://schemas.microsoft.com/office/drawing/2014/main" id="{78961248-24F8-4470-B70A-7FF0399CB43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0" name="Rechte verbindingslijn 181">
                    <a:extLst>
                      <a:ext uri="{FF2B5EF4-FFF2-40B4-BE49-F238E27FC236}">
                        <a16:creationId xmlns:a16="http://schemas.microsoft.com/office/drawing/2014/main" id="{DACDAE89-10C8-40DE-A1C5-5405F153083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1" name="Rechte verbindingslijn 182">
                    <a:extLst>
                      <a:ext uri="{FF2B5EF4-FFF2-40B4-BE49-F238E27FC236}">
                        <a16:creationId xmlns:a16="http://schemas.microsoft.com/office/drawing/2014/main" id="{E7122D96-E8B3-433C-8111-CB622C660E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2" name="Rechte verbindingslijn 183">
                    <a:extLst>
                      <a:ext uri="{FF2B5EF4-FFF2-40B4-BE49-F238E27FC236}">
                        <a16:creationId xmlns:a16="http://schemas.microsoft.com/office/drawing/2014/main" id="{5AA971E7-7AA3-424F-8ABD-1B7B2AF027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45" name="Groep 176">
                  <a:extLst>
                    <a:ext uri="{FF2B5EF4-FFF2-40B4-BE49-F238E27FC236}">
                      <a16:creationId xmlns:a16="http://schemas.microsoft.com/office/drawing/2014/main" id="{53BB0187-C15A-4E9A-8B89-7E048A8FC134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446" name="Rechthoek 177">
                    <a:extLst>
                      <a:ext uri="{FF2B5EF4-FFF2-40B4-BE49-F238E27FC236}">
                        <a16:creationId xmlns:a16="http://schemas.microsoft.com/office/drawing/2014/main" id="{F32BFF41-9FD3-4025-B99F-A2B56E096C5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7" name="Pijl: punthaak 178">
                    <a:extLst>
                      <a:ext uri="{FF2B5EF4-FFF2-40B4-BE49-F238E27FC236}">
                        <a16:creationId xmlns:a16="http://schemas.microsoft.com/office/drawing/2014/main" id="{BEF7B7B0-1647-4ADE-A035-892C5E50E39E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06" name="Groep 135">
                <a:extLst>
                  <a:ext uri="{FF2B5EF4-FFF2-40B4-BE49-F238E27FC236}">
                    <a16:creationId xmlns:a16="http://schemas.microsoft.com/office/drawing/2014/main" id="{8469AC69-84B1-4E8A-A95E-09E3949F9B2E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435" name="Groep 166">
                  <a:extLst>
                    <a:ext uri="{FF2B5EF4-FFF2-40B4-BE49-F238E27FC236}">
                      <a16:creationId xmlns:a16="http://schemas.microsoft.com/office/drawing/2014/main" id="{53553251-B550-4586-9947-F187BBA71C47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439" name="Rechte verbindingslijn 170">
                    <a:extLst>
                      <a:ext uri="{FF2B5EF4-FFF2-40B4-BE49-F238E27FC236}">
                        <a16:creationId xmlns:a16="http://schemas.microsoft.com/office/drawing/2014/main" id="{6D072C8A-5383-4402-A077-A044415B92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0" name="Rechte verbindingslijn 171">
                    <a:extLst>
                      <a:ext uri="{FF2B5EF4-FFF2-40B4-BE49-F238E27FC236}">
                        <a16:creationId xmlns:a16="http://schemas.microsoft.com/office/drawing/2014/main" id="{930B6E87-D680-4DAB-AE4D-9C0F0565EB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1" name="Rechte verbindingslijn 172">
                    <a:extLst>
                      <a:ext uri="{FF2B5EF4-FFF2-40B4-BE49-F238E27FC236}">
                        <a16:creationId xmlns:a16="http://schemas.microsoft.com/office/drawing/2014/main" id="{53CB8BD3-30AA-4F84-8D97-860F629CCC3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2" name="Rechte verbindingslijn 173">
                    <a:extLst>
                      <a:ext uri="{FF2B5EF4-FFF2-40B4-BE49-F238E27FC236}">
                        <a16:creationId xmlns:a16="http://schemas.microsoft.com/office/drawing/2014/main" id="{E784463E-6FA4-4785-8C1E-5BF4B64CF9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3" name="Rechte verbindingslijn 174">
                    <a:extLst>
                      <a:ext uri="{FF2B5EF4-FFF2-40B4-BE49-F238E27FC236}">
                        <a16:creationId xmlns:a16="http://schemas.microsoft.com/office/drawing/2014/main" id="{825EBB3C-1E0B-46E9-B7F0-BBEA1FD00E4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36" name="Groep 167">
                  <a:extLst>
                    <a:ext uri="{FF2B5EF4-FFF2-40B4-BE49-F238E27FC236}">
                      <a16:creationId xmlns:a16="http://schemas.microsoft.com/office/drawing/2014/main" id="{CAF1A01D-A65D-409D-8898-A93E918485DD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437" name="Rechthoek 168">
                    <a:extLst>
                      <a:ext uri="{FF2B5EF4-FFF2-40B4-BE49-F238E27FC236}">
                        <a16:creationId xmlns:a16="http://schemas.microsoft.com/office/drawing/2014/main" id="{11CB28E6-5D1F-492C-9D73-796E324F7C4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38" name="Pijl: punthaak 169">
                    <a:extLst>
                      <a:ext uri="{FF2B5EF4-FFF2-40B4-BE49-F238E27FC236}">
                        <a16:creationId xmlns:a16="http://schemas.microsoft.com/office/drawing/2014/main" id="{BB365410-6A1E-4E3C-B03E-90FB6CF2A7C0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407" name="Rechte verbindingslijn 136">
                <a:extLst>
                  <a:ext uri="{FF2B5EF4-FFF2-40B4-BE49-F238E27FC236}">
                    <a16:creationId xmlns:a16="http://schemas.microsoft.com/office/drawing/2014/main" id="{C10AB692-5C39-4053-96AA-EBA40B9EEA2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08" name="Rechte verbindingslijn 137">
                <a:extLst>
                  <a:ext uri="{FF2B5EF4-FFF2-40B4-BE49-F238E27FC236}">
                    <a16:creationId xmlns:a16="http://schemas.microsoft.com/office/drawing/2014/main" id="{07C24144-7BE8-4AFD-8447-0AEDF6343C4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409" name="Groep 138">
                <a:extLst>
                  <a:ext uri="{FF2B5EF4-FFF2-40B4-BE49-F238E27FC236}">
                    <a16:creationId xmlns:a16="http://schemas.microsoft.com/office/drawing/2014/main" id="{5F1963F3-9AD3-4FC2-801A-B50CC918CD36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424" name="Rechthoek 155">
                  <a:extLst>
                    <a:ext uri="{FF2B5EF4-FFF2-40B4-BE49-F238E27FC236}">
                      <a16:creationId xmlns:a16="http://schemas.microsoft.com/office/drawing/2014/main" id="{091F8A3B-0514-46AD-B324-EA7EA880F4C0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25" name="Groep 156">
                  <a:extLst>
                    <a:ext uri="{FF2B5EF4-FFF2-40B4-BE49-F238E27FC236}">
                      <a16:creationId xmlns:a16="http://schemas.microsoft.com/office/drawing/2014/main" id="{04417FAF-0CB2-4729-BFAA-CFDDEF6A270F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426" name="Groep 157">
                    <a:extLst>
                      <a:ext uri="{FF2B5EF4-FFF2-40B4-BE49-F238E27FC236}">
                        <a16:creationId xmlns:a16="http://schemas.microsoft.com/office/drawing/2014/main" id="{33DE19CB-B013-4D20-8479-60355A3E1E8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430" name="Rechte verbindingslijn 161">
                      <a:extLst>
                        <a:ext uri="{FF2B5EF4-FFF2-40B4-BE49-F238E27FC236}">
                          <a16:creationId xmlns:a16="http://schemas.microsoft.com/office/drawing/2014/main" id="{782EBD8A-3634-41A6-B84A-59A5C9F8E4B9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1" name="Rechte verbindingslijn 162">
                      <a:extLst>
                        <a:ext uri="{FF2B5EF4-FFF2-40B4-BE49-F238E27FC236}">
                          <a16:creationId xmlns:a16="http://schemas.microsoft.com/office/drawing/2014/main" id="{F83A620E-C016-4AB9-846B-DE25062E8C0C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2" name="Rechte verbindingslijn 163">
                      <a:extLst>
                        <a:ext uri="{FF2B5EF4-FFF2-40B4-BE49-F238E27FC236}">
                          <a16:creationId xmlns:a16="http://schemas.microsoft.com/office/drawing/2014/main" id="{5ED8A57A-B4F9-4E96-9247-3E8D1FAC587E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3" name="Rechte verbindingslijn 164">
                      <a:extLst>
                        <a:ext uri="{FF2B5EF4-FFF2-40B4-BE49-F238E27FC236}">
                          <a16:creationId xmlns:a16="http://schemas.microsoft.com/office/drawing/2014/main" id="{571080A1-EDAD-47DB-A383-FD0E84048013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4" name="Rechte verbindingslijn 165">
                      <a:extLst>
                        <a:ext uri="{FF2B5EF4-FFF2-40B4-BE49-F238E27FC236}">
                          <a16:creationId xmlns:a16="http://schemas.microsoft.com/office/drawing/2014/main" id="{5C357A7D-0562-49EB-9941-79B2D3F8AC8B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427" name="Groep 158">
                    <a:extLst>
                      <a:ext uri="{FF2B5EF4-FFF2-40B4-BE49-F238E27FC236}">
                        <a16:creationId xmlns:a16="http://schemas.microsoft.com/office/drawing/2014/main" id="{54E9F922-51F3-4EE5-8B9A-ED63973FF3B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428" name="Rechthoek 159">
                      <a:extLst>
                        <a:ext uri="{FF2B5EF4-FFF2-40B4-BE49-F238E27FC236}">
                          <a16:creationId xmlns:a16="http://schemas.microsoft.com/office/drawing/2014/main" id="{5CF16D1C-3CD6-4F94-A78F-AE61D15C099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429" name="Pijl: punthaak 160">
                      <a:extLst>
                        <a:ext uri="{FF2B5EF4-FFF2-40B4-BE49-F238E27FC236}">
                          <a16:creationId xmlns:a16="http://schemas.microsoft.com/office/drawing/2014/main" id="{EE517DE6-7C33-4E50-AEAB-1475C18196C6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410" name="Groep 139">
                <a:extLst>
                  <a:ext uri="{FF2B5EF4-FFF2-40B4-BE49-F238E27FC236}">
                    <a16:creationId xmlns:a16="http://schemas.microsoft.com/office/drawing/2014/main" id="{720162C3-40AC-4306-A351-3DF2272D161D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413" name="Rechthoek 142">
                  <a:extLst>
                    <a:ext uri="{FF2B5EF4-FFF2-40B4-BE49-F238E27FC236}">
                      <a16:creationId xmlns:a16="http://schemas.microsoft.com/office/drawing/2014/main" id="{AFE9C181-3694-463E-89C6-C49B3CC6A45E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14" name="Groep 143">
                  <a:extLst>
                    <a:ext uri="{FF2B5EF4-FFF2-40B4-BE49-F238E27FC236}">
                      <a16:creationId xmlns:a16="http://schemas.microsoft.com/office/drawing/2014/main" id="{DB0513D2-9EE7-4167-A1D7-D0F16EFC0D0B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415" name="Groep 144">
                    <a:extLst>
                      <a:ext uri="{FF2B5EF4-FFF2-40B4-BE49-F238E27FC236}">
                        <a16:creationId xmlns:a16="http://schemas.microsoft.com/office/drawing/2014/main" id="{8270E0D9-49B5-419D-A194-7FA1BE81FD4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419" name="Rechte verbindingslijn 150">
                      <a:extLst>
                        <a:ext uri="{FF2B5EF4-FFF2-40B4-BE49-F238E27FC236}">
                          <a16:creationId xmlns:a16="http://schemas.microsoft.com/office/drawing/2014/main" id="{E95C5D37-0362-4E69-B557-AACA2609BB35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0" name="Rechte verbindingslijn 151">
                      <a:extLst>
                        <a:ext uri="{FF2B5EF4-FFF2-40B4-BE49-F238E27FC236}">
                          <a16:creationId xmlns:a16="http://schemas.microsoft.com/office/drawing/2014/main" id="{2506F737-8B50-4362-8145-908D65399C05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1" name="Rechte verbindingslijn 152">
                      <a:extLst>
                        <a:ext uri="{FF2B5EF4-FFF2-40B4-BE49-F238E27FC236}">
                          <a16:creationId xmlns:a16="http://schemas.microsoft.com/office/drawing/2014/main" id="{A0C89DEA-6683-4B90-A857-98338F180677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2" name="Rechte verbindingslijn 153">
                      <a:extLst>
                        <a:ext uri="{FF2B5EF4-FFF2-40B4-BE49-F238E27FC236}">
                          <a16:creationId xmlns:a16="http://schemas.microsoft.com/office/drawing/2014/main" id="{D1F3CA37-6689-4550-90D6-570B022BEBCB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3" name="Rechte verbindingslijn 154">
                      <a:extLst>
                        <a:ext uri="{FF2B5EF4-FFF2-40B4-BE49-F238E27FC236}">
                          <a16:creationId xmlns:a16="http://schemas.microsoft.com/office/drawing/2014/main" id="{74615E24-E349-4106-8D63-EE4404FE76B9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416" name="Groep 147">
                    <a:extLst>
                      <a:ext uri="{FF2B5EF4-FFF2-40B4-BE49-F238E27FC236}">
                        <a16:creationId xmlns:a16="http://schemas.microsoft.com/office/drawing/2014/main" id="{2471465B-1284-4C1F-9C56-1655BC91CB92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417" name="Rechthoek 148">
                      <a:extLst>
                        <a:ext uri="{FF2B5EF4-FFF2-40B4-BE49-F238E27FC236}">
                          <a16:creationId xmlns:a16="http://schemas.microsoft.com/office/drawing/2014/main" id="{B6FBEA20-9D2B-4923-AF5D-D0123DAD3DC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418" name="Pijl: punthaak 149">
                      <a:extLst>
                        <a:ext uri="{FF2B5EF4-FFF2-40B4-BE49-F238E27FC236}">
                          <a16:creationId xmlns:a16="http://schemas.microsoft.com/office/drawing/2014/main" id="{15730DA0-DCC9-4A19-ADE8-9BEE7104AEA2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411" name="Rechthoek 140">
                <a:extLst>
                  <a:ext uri="{FF2B5EF4-FFF2-40B4-BE49-F238E27FC236}">
                    <a16:creationId xmlns:a16="http://schemas.microsoft.com/office/drawing/2014/main" id="{CD2DDC0A-0C52-47E0-9521-6C35D9FAE6F7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412" name="Rechthoek 141">
                <a:extLst>
                  <a:ext uri="{FF2B5EF4-FFF2-40B4-BE49-F238E27FC236}">
                    <a16:creationId xmlns:a16="http://schemas.microsoft.com/office/drawing/2014/main" id="{E8B84BFB-1845-4C34-8C65-3590E50DD443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377" name="Rechte verbindingslijn 106">
              <a:extLst>
                <a:ext uri="{FF2B5EF4-FFF2-40B4-BE49-F238E27FC236}">
                  <a16:creationId xmlns:a16="http://schemas.microsoft.com/office/drawing/2014/main" id="{1BCF0C32-2FB9-4368-A6CC-60ED2780520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378" name="Rechthoek 107">
              <a:extLst>
                <a:ext uri="{FF2B5EF4-FFF2-40B4-BE49-F238E27FC236}">
                  <a16:creationId xmlns:a16="http://schemas.microsoft.com/office/drawing/2014/main" id="{D77CC6B2-5A3C-4B61-923E-3C2F8CD66CFB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nl-NL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379" name="Ovaal 108">
              <a:extLst>
                <a:ext uri="{FF2B5EF4-FFF2-40B4-BE49-F238E27FC236}">
                  <a16:creationId xmlns:a16="http://schemas.microsoft.com/office/drawing/2014/main" id="{38FCF45E-7149-4753-B47F-E9E8E85D2D18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380" name="Rechthoek 109">
              <a:extLst>
                <a:ext uri="{FF2B5EF4-FFF2-40B4-BE49-F238E27FC236}">
                  <a16:creationId xmlns:a16="http://schemas.microsoft.com/office/drawing/2014/main" id="{4692BE48-13FC-427C-A350-326A6F1622C8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381" name="Ovaal 110">
              <a:extLst>
                <a:ext uri="{FF2B5EF4-FFF2-40B4-BE49-F238E27FC236}">
                  <a16:creationId xmlns:a16="http://schemas.microsoft.com/office/drawing/2014/main" id="{484F70EE-6AED-4A5D-B2C0-A94DCE98FF1C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382" name="Rechthoek 111">
              <a:extLst>
                <a:ext uri="{FF2B5EF4-FFF2-40B4-BE49-F238E27FC236}">
                  <a16:creationId xmlns:a16="http://schemas.microsoft.com/office/drawing/2014/main" id="{878BC8F4-9329-4CD7-BEDF-A2FFD63B5406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383" name="Ovaal 112">
              <a:extLst>
                <a:ext uri="{FF2B5EF4-FFF2-40B4-BE49-F238E27FC236}">
                  <a16:creationId xmlns:a16="http://schemas.microsoft.com/office/drawing/2014/main" id="{48598690-FB86-4900-9E6D-3452BFBB8DBC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384" name="Rechthoek 113">
              <a:extLst>
                <a:ext uri="{FF2B5EF4-FFF2-40B4-BE49-F238E27FC236}">
                  <a16:creationId xmlns:a16="http://schemas.microsoft.com/office/drawing/2014/main" id="{AC028394-8366-4C86-9E8F-6E0D785F2F52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385" name="Ovaal 114">
              <a:extLst>
                <a:ext uri="{FF2B5EF4-FFF2-40B4-BE49-F238E27FC236}">
                  <a16:creationId xmlns:a16="http://schemas.microsoft.com/office/drawing/2014/main" id="{456EC668-D179-450B-BB91-C47C58BFD868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86" name="Rechthoek 115">
              <a:extLst>
                <a:ext uri="{FF2B5EF4-FFF2-40B4-BE49-F238E27FC236}">
                  <a16:creationId xmlns:a16="http://schemas.microsoft.com/office/drawing/2014/main" id="{11269516-8979-4B9C-B76D-0570C509732B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387" name="Rechte verbindingslijn 116">
              <a:extLst>
                <a:ext uri="{FF2B5EF4-FFF2-40B4-BE49-F238E27FC236}">
                  <a16:creationId xmlns:a16="http://schemas.microsoft.com/office/drawing/2014/main" id="{B949C0F1-039F-468F-A823-D6913D8B976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388" name="Meer informatie">
              <a:extLst>
                <a:ext uri="{FF2B5EF4-FFF2-40B4-BE49-F238E27FC236}">
                  <a16:creationId xmlns:a16="http://schemas.microsoft.com/office/drawing/2014/main" id="{C5D8A6F5-0331-49C0-A65E-2B286AFAE4DC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398" name="Freeform 101">
                <a:extLst>
                  <a:ext uri="{FF2B5EF4-FFF2-40B4-BE49-F238E27FC236}">
                    <a16:creationId xmlns:a16="http://schemas.microsoft.com/office/drawing/2014/main" id="{886E3022-A968-49F6-9B28-4E74BAE74C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399" name="Rechthoek 128">
                <a:extLst>
                  <a:ext uri="{FF2B5EF4-FFF2-40B4-BE49-F238E27FC236}">
                    <a16:creationId xmlns:a16="http://schemas.microsoft.com/office/drawing/2014/main" id="{5D24CAF1-B586-4E21-8616-9ECB68B9B872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400" name="Rechte verbindingslijn 129">
                <a:extLst>
                  <a:ext uri="{FF2B5EF4-FFF2-40B4-BE49-F238E27FC236}">
                    <a16:creationId xmlns:a16="http://schemas.microsoft.com/office/drawing/2014/main" id="{0088A11E-2DA0-438E-95C4-3C104B05506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389" name="Rechthoek 118">
              <a:extLst>
                <a:ext uri="{FF2B5EF4-FFF2-40B4-BE49-F238E27FC236}">
                  <a16:creationId xmlns:a16="http://schemas.microsoft.com/office/drawing/2014/main" id="{4A1C46B7-241C-4330-B31A-6BC47896FFF0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390" name="Ovaal 119">
              <a:extLst>
                <a:ext uri="{FF2B5EF4-FFF2-40B4-BE49-F238E27FC236}">
                  <a16:creationId xmlns:a16="http://schemas.microsoft.com/office/drawing/2014/main" id="{C8146601-C6F8-4ADC-86FA-908D597D4D74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91" name="Rechthoek 120">
              <a:extLst>
                <a:ext uri="{FF2B5EF4-FFF2-40B4-BE49-F238E27FC236}">
                  <a16:creationId xmlns:a16="http://schemas.microsoft.com/office/drawing/2014/main" id="{B69E0C01-FFB8-43DA-94CF-B97EB3F39CAB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92" name="Ovaal 121">
              <a:extLst>
                <a:ext uri="{FF2B5EF4-FFF2-40B4-BE49-F238E27FC236}">
                  <a16:creationId xmlns:a16="http://schemas.microsoft.com/office/drawing/2014/main" id="{AC5AC42B-9D88-4A64-B218-6E64B790A2B9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93" name="Rechthoek 122">
              <a:extLst>
                <a:ext uri="{FF2B5EF4-FFF2-40B4-BE49-F238E27FC236}">
                  <a16:creationId xmlns:a16="http://schemas.microsoft.com/office/drawing/2014/main" id="{29A1A75C-1EF9-49FE-A8D0-6D22C3DDC29B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nl-NL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 Niveau</a:t>
              </a:r>
            </a:p>
          </p:txBody>
        </p:sp>
        <p:sp>
          <p:nvSpPr>
            <p:cNvPr id="394" name="Ovaal 123">
              <a:extLst>
                <a:ext uri="{FF2B5EF4-FFF2-40B4-BE49-F238E27FC236}">
                  <a16:creationId xmlns:a16="http://schemas.microsoft.com/office/drawing/2014/main" id="{ECDC5DFE-CD6B-453D-9E0F-C6787800BD7B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95" name="Rechthoek 124">
              <a:extLst>
                <a:ext uri="{FF2B5EF4-FFF2-40B4-BE49-F238E27FC236}">
                  <a16:creationId xmlns:a16="http://schemas.microsoft.com/office/drawing/2014/main" id="{732989D2-FF41-49CA-8E3E-B933F371176A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96" name="Rechthoek 125">
              <a:extLst>
                <a:ext uri="{FF2B5EF4-FFF2-40B4-BE49-F238E27FC236}">
                  <a16:creationId xmlns:a16="http://schemas.microsoft.com/office/drawing/2014/main" id="{599EE45D-ACD6-48DE-8950-E28485128051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 Niveau</a:t>
              </a:r>
            </a:p>
          </p:txBody>
        </p:sp>
        <p:sp>
          <p:nvSpPr>
            <p:cNvPr id="397" name="Ovaal 126">
              <a:extLst>
                <a:ext uri="{FF2B5EF4-FFF2-40B4-BE49-F238E27FC236}">
                  <a16:creationId xmlns:a16="http://schemas.microsoft.com/office/drawing/2014/main" id="{08C2F6CA-20BF-4C3A-9F34-EC8664E480EC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401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oto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9">
            <a:extLst>
              <a:ext uri="{FF2B5EF4-FFF2-40B4-BE49-F238E27FC236}">
                <a16:creationId xmlns:a16="http://schemas.microsoft.com/office/drawing/2014/main" id="{0ED34533-68FE-488A-8073-AE327759215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514716" y="0"/>
            <a:ext cx="5676897" cy="6857999"/>
          </a:xfrm>
          <a:solidFill>
            <a:schemeClr val="bg1">
              <a:lumMod val="95000"/>
            </a:schemeClr>
          </a:solidFill>
        </p:spPr>
        <p:txBody>
          <a:bodyPr tIns="1260000"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39" name="Titel 1">
            <a:extLst>
              <a:ext uri="{FF2B5EF4-FFF2-40B4-BE49-F238E27FC236}">
                <a16:creationId xmlns:a16="http://schemas.microsoft.com/office/drawing/2014/main" id="{38F2616F-48F4-4AA7-A397-7CF72985B8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40" name="Tijdelijke aanduiding voor tekst 14">
            <a:extLst>
              <a:ext uri="{FF2B5EF4-FFF2-40B4-BE49-F238E27FC236}">
                <a16:creationId xmlns:a16="http://schemas.microsoft.com/office/drawing/2014/main" id="{628F315F-0014-4BC5-9D55-3D396FBDC9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56" name="Tijdelijke aanduiding voor voettekst 4">
            <a:extLst>
              <a:ext uri="{FF2B5EF4-FFF2-40B4-BE49-F238E27FC236}">
                <a16:creationId xmlns:a16="http://schemas.microsoft.com/office/drawing/2014/main" id="{338749D9-C675-4DFC-AD08-66934C14A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57" name="Tijdelijke aanduiding voor dianummer 5">
            <a:extLst>
              <a:ext uri="{FF2B5EF4-FFF2-40B4-BE49-F238E27FC236}">
                <a16:creationId xmlns:a16="http://schemas.microsoft.com/office/drawing/2014/main" id="{0D5A18F8-364B-49D8-899A-40A6F3280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44462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sp>
        <p:nvSpPr>
          <p:cNvPr id="17" name="Tijdelijke aanduiding voor tekst 3">
            <a:extLst>
              <a:ext uri="{FF2B5EF4-FFF2-40B4-BE49-F238E27FC236}">
                <a16:creationId xmlns:a16="http://schemas.microsoft.com/office/drawing/2014/main" id="{8B29C20D-43A6-40CF-A7E5-D9F50C8F5E41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36448" y="275820"/>
            <a:ext cx="1891560" cy="80066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endParaRPr lang="nl-NL" noProof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96712" y="1473492"/>
            <a:ext cx="5180185" cy="4314377"/>
          </a:xfr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lvl2pPr>
            <a:lvl3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lvl3pPr>
            <a:lvl4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/>
            </a:lvl4pPr>
            <a:lvl5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/>
            </a:lvl5pPr>
            <a:lvl6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 sz="1600">
                <a:latin typeface="+mj-lt"/>
              </a:defRPr>
            </a:lvl6pPr>
            <a:lvl7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lvl7pPr>
            <a:lvl8pPr marL="541338" marR="0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lvl8pPr>
            <a:lvl9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Header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Platte tekst</a:t>
            </a:r>
          </a:p>
          <a:p>
            <a:pPr marL="180975" marR="0" lvl="2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#1</a:t>
            </a:r>
          </a:p>
          <a:p>
            <a:pPr marL="361950" marR="0" lvl="3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#2</a:t>
            </a:r>
          </a:p>
          <a:p>
            <a:pPr marL="180975" marR="0" lvl="4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Nummer-bullet</a:t>
            </a:r>
          </a:p>
          <a:p>
            <a:pPr marL="361950" marR="0" lvl="5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Sub-bullet #3</a:t>
            </a:r>
          </a:p>
          <a:p>
            <a:pPr marL="0" marR="0" lvl="6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Platte tekst2</a:t>
            </a:r>
          </a:p>
          <a:p>
            <a:pPr marL="541338" marR="0" lvl="7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#4</a:t>
            </a:r>
          </a:p>
          <a:p>
            <a:pPr marL="0" marR="0" lvl="8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Header2</a:t>
            </a:r>
          </a:p>
        </p:txBody>
      </p:sp>
      <p:sp>
        <p:nvSpPr>
          <p:cNvPr id="20" name="Tijdelijke aanduiding voor datum 3">
            <a:extLst>
              <a:ext uri="{FF2B5EF4-FFF2-40B4-BE49-F238E27FC236}">
                <a16:creationId xmlns:a16="http://schemas.microsoft.com/office/drawing/2014/main" id="{6AE598E2-80CE-413F-9F85-905285A734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0EAA18-3AFB-40A5-B0C9-9E669743B750}" type="datetime1">
              <a:rPr lang="nl-NL" noProof="0" smtClean="0"/>
              <a:t>12-3-2021</a:t>
            </a:fld>
            <a:endParaRPr lang="nl-NL" noProof="0"/>
          </a:p>
        </p:txBody>
      </p:sp>
      <p:grpSp>
        <p:nvGrpSpPr>
          <p:cNvPr id="191" name="Groep 258">
            <a:extLst>
              <a:ext uri="{FF2B5EF4-FFF2-40B4-BE49-F238E27FC236}">
                <a16:creationId xmlns:a16="http://schemas.microsoft.com/office/drawing/2014/main" id="{01744769-4E2D-46AD-880A-D58C0A224D24}"/>
              </a:ext>
            </a:extLst>
          </p:cNvPr>
          <p:cNvGrpSpPr/>
          <p:nvPr userDrawn="1"/>
        </p:nvGrpSpPr>
        <p:grpSpPr>
          <a:xfrm>
            <a:off x="12391601" y="0"/>
            <a:ext cx="3183678" cy="5229113"/>
            <a:chOff x="12391601" y="0"/>
            <a:chExt cx="3183678" cy="5229113"/>
          </a:xfrm>
        </p:grpSpPr>
        <p:grpSp>
          <p:nvGrpSpPr>
            <p:cNvPr id="192" name="Meer informatie">
              <a:extLst>
                <a:ext uri="{FF2B5EF4-FFF2-40B4-BE49-F238E27FC236}">
                  <a16:creationId xmlns:a16="http://schemas.microsoft.com/office/drawing/2014/main" id="{A4EC1C1E-98E3-43C7-BD38-24CDFD976AEB}"/>
                </a:ext>
              </a:extLst>
            </p:cNvPr>
            <p:cNvGrpSpPr/>
            <p:nvPr userDrawn="1"/>
          </p:nvGrpSpPr>
          <p:grpSpPr>
            <a:xfrm>
              <a:off x="12396764" y="4445840"/>
              <a:ext cx="3178515" cy="783273"/>
              <a:chOff x="-3741486" y="3386444"/>
              <a:chExt cx="3178515" cy="783273"/>
            </a:xfrm>
          </p:grpSpPr>
          <p:sp>
            <p:nvSpPr>
              <p:cNvPr id="369" name="Freeform 101">
                <a:extLst>
                  <a:ext uri="{FF2B5EF4-FFF2-40B4-BE49-F238E27FC236}">
                    <a16:creationId xmlns:a16="http://schemas.microsoft.com/office/drawing/2014/main" id="{57C8C1FE-50AE-4F77-B1AF-796AA69FE8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370" name="Rechthoek 306">
                <a:extLst>
                  <a:ext uri="{FF2B5EF4-FFF2-40B4-BE49-F238E27FC236}">
                    <a16:creationId xmlns:a16="http://schemas.microsoft.com/office/drawing/2014/main" id="{F797681D-DBCB-4586-8FC4-D1342256679B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371" name="Rechte verbindingslijn 307">
                <a:extLst>
                  <a:ext uri="{FF2B5EF4-FFF2-40B4-BE49-F238E27FC236}">
                    <a16:creationId xmlns:a16="http://schemas.microsoft.com/office/drawing/2014/main" id="{5C8C70F2-195F-4FF4-886A-ED8F818E1DB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93" name="Rechthoek 260">
              <a:extLst>
                <a:ext uri="{FF2B5EF4-FFF2-40B4-BE49-F238E27FC236}">
                  <a16:creationId xmlns:a16="http://schemas.microsoft.com/office/drawing/2014/main" id="{C9193123-F938-4192-A8F2-22041EB5EF3B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194" name="Ovaal 261">
              <a:extLst>
                <a:ext uri="{FF2B5EF4-FFF2-40B4-BE49-F238E27FC236}">
                  <a16:creationId xmlns:a16="http://schemas.microsoft.com/office/drawing/2014/main" id="{62A4F9A0-9240-42F3-81FC-D2933CB6DA57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276" name="Rechte verbindingslijn 262">
              <a:extLst>
                <a:ext uri="{FF2B5EF4-FFF2-40B4-BE49-F238E27FC236}">
                  <a16:creationId xmlns:a16="http://schemas.microsoft.com/office/drawing/2014/main" id="{531D6475-86F7-4A3D-B737-133558F3396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277" name="Rechte verbindingslijn 263">
              <a:extLst>
                <a:ext uri="{FF2B5EF4-FFF2-40B4-BE49-F238E27FC236}">
                  <a16:creationId xmlns:a16="http://schemas.microsoft.com/office/drawing/2014/main" id="{D68DC439-1D0B-44F4-9A0F-05D0F0FA81B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78" name="Rechthoek 264">
              <a:extLst>
                <a:ext uri="{FF2B5EF4-FFF2-40B4-BE49-F238E27FC236}">
                  <a16:creationId xmlns:a16="http://schemas.microsoft.com/office/drawing/2014/main" id="{09CF9D97-3183-4CAD-ADF9-40C3EE756F22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om een nieuwe afbeelding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279" name="Rechte verbindingslijn 265">
              <a:extLst>
                <a:ext uri="{FF2B5EF4-FFF2-40B4-BE49-F238E27FC236}">
                  <a16:creationId xmlns:a16="http://schemas.microsoft.com/office/drawing/2014/main" id="{E5249709-D847-47AC-9FA8-A6EF0A0233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327957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80" name="Ovaal 266">
              <a:extLst>
                <a:ext uri="{FF2B5EF4-FFF2-40B4-BE49-F238E27FC236}">
                  <a16:creationId xmlns:a16="http://schemas.microsoft.com/office/drawing/2014/main" id="{B7406051-6D4F-4746-AE87-FEDB1836B941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281" name="Rechthoek 267">
              <a:extLst>
                <a:ext uri="{FF2B5EF4-FFF2-40B4-BE49-F238E27FC236}">
                  <a16:creationId xmlns:a16="http://schemas.microsoft.com/office/drawing/2014/main" id="{6EC3F820-3DA4-4ABB-93F3-3B71B07D9928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282" name="Groep 268">
              <a:extLst>
                <a:ext uri="{FF2B5EF4-FFF2-40B4-BE49-F238E27FC236}">
                  <a16:creationId xmlns:a16="http://schemas.microsoft.com/office/drawing/2014/main" id="{1DC0E739-76B4-4E95-9E6A-AF784261650B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366" name="Rechthoek 302">
                <a:extLst>
                  <a:ext uri="{FF2B5EF4-FFF2-40B4-BE49-F238E27FC236}">
                    <a16:creationId xmlns:a16="http://schemas.microsoft.com/office/drawing/2014/main" id="{7481E702-57AF-4E58-9060-713127F9E87A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367" name="Rechte verbindingslijn 303">
                <a:extLst>
                  <a:ext uri="{FF2B5EF4-FFF2-40B4-BE49-F238E27FC236}">
                    <a16:creationId xmlns:a16="http://schemas.microsoft.com/office/drawing/2014/main" id="{D47BDE1C-49AC-4334-90BD-925C4D6024A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68" name="Gelijkbenige driehoek 304">
                <a:extLst>
                  <a:ext uri="{FF2B5EF4-FFF2-40B4-BE49-F238E27FC236}">
                    <a16:creationId xmlns:a16="http://schemas.microsoft.com/office/drawing/2014/main" id="{DB1FFF35-6F1E-461D-923A-0A59349699B3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83" name="Groep 269">
              <a:extLst>
                <a:ext uri="{FF2B5EF4-FFF2-40B4-BE49-F238E27FC236}">
                  <a16:creationId xmlns:a16="http://schemas.microsoft.com/office/drawing/2014/main" id="{14841377-4B9D-4516-A835-391C048398EF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360" name="Rechthoek 296">
                <a:extLst>
                  <a:ext uri="{FF2B5EF4-FFF2-40B4-BE49-F238E27FC236}">
                    <a16:creationId xmlns:a16="http://schemas.microsoft.com/office/drawing/2014/main" id="{1DFBCEA9-0112-4F27-9066-1731831E84C8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1" name="Ovaal 297">
                <a:extLst>
                  <a:ext uri="{FF2B5EF4-FFF2-40B4-BE49-F238E27FC236}">
                    <a16:creationId xmlns:a16="http://schemas.microsoft.com/office/drawing/2014/main" id="{C3908235-AA32-4370-891B-F085400E908D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2" name="Vrije vorm: vorm 298">
                <a:extLst>
                  <a:ext uri="{FF2B5EF4-FFF2-40B4-BE49-F238E27FC236}">
                    <a16:creationId xmlns:a16="http://schemas.microsoft.com/office/drawing/2014/main" id="{DFAB4706-F142-4681-BCF6-58B4E1701136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3" name="Rechthoek: afgeronde hoeken 299">
                <a:extLst>
                  <a:ext uri="{FF2B5EF4-FFF2-40B4-BE49-F238E27FC236}">
                    <a16:creationId xmlns:a16="http://schemas.microsoft.com/office/drawing/2014/main" id="{EB66E7C1-7F3A-47D2-A5A4-776089921B8F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64" name="Rechte verbindingslijn 300">
                <a:extLst>
                  <a:ext uri="{FF2B5EF4-FFF2-40B4-BE49-F238E27FC236}">
                    <a16:creationId xmlns:a16="http://schemas.microsoft.com/office/drawing/2014/main" id="{4B1BC4F4-FBBC-454F-B7F2-68C8C4852EE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65" name="Rechte verbindingslijn 301">
                <a:extLst>
                  <a:ext uri="{FF2B5EF4-FFF2-40B4-BE49-F238E27FC236}">
                    <a16:creationId xmlns:a16="http://schemas.microsoft.com/office/drawing/2014/main" id="{9ED010D8-0712-4FC3-A6E7-AE19BCF4757F}"/>
                  </a:ext>
                </a:extLst>
              </p:cNvPr>
              <p:cNvCxnSpPr>
                <a:cxnSpLocks/>
                <a:stCxn id="36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84" name="Ovaal 270">
              <a:extLst>
                <a:ext uri="{FF2B5EF4-FFF2-40B4-BE49-F238E27FC236}">
                  <a16:creationId xmlns:a16="http://schemas.microsoft.com/office/drawing/2014/main" id="{7BBD33CA-385F-4FCA-BA4D-7090DA22F3E4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285" name="Rechthoek 271">
              <a:extLst>
                <a:ext uri="{FF2B5EF4-FFF2-40B4-BE49-F238E27FC236}">
                  <a16:creationId xmlns:a16="http://schemas.microsoft.com/office/drawing/2014/main" id="{ECD4E39E-3298-4FD3-8237-AABEC59542F2}"/>
                </a:ext>
              </a:extLst>
            </p:cNvPr>
            <p:cNvSpPr/>
            <p:nvPr userDrawn="1"/>
          </p:nvSpPr>
          <p:spPr>
            <a:xfrm>
              <a:off x="12757283" y="2684015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286" name="Rechte verbindingslijn 272">
              <a:extLst>
                <a:ext uri="{FF2B5EF4-FFF2-40B4-BE49-F238E27FC236}">
                  <a16:creationId xmlns:a16="http://schemas.microsoft.com/office/drawing/2014/main" id="{1AB340ED-04B1-45DA-9E19-BAFB411A68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87" name="Rechthoek 273">
              <a:extLst>
                <a:ext uri="{FF2B5EF4-FFF2-40B4-BE49-F238E27FC236}">
                  <a16:creationId xmlns:a16="http://schemas.microsoft.com/office/drawing/2014/main" id="{B41E9A49-1280-4B99-92BE-BDB9567125BE}"/>
                </a:ext>
              </a:extLst>
            </p:cNvPr>
            <p:cNvSpPr/>
            <p:nvPr userDrawn="1"/>
          </p:nvSpPr>
          <p:spPr>
            <a:xfrm>
              <a:off x="12654153" y="3238910"/>
              <a:ext cx="1624926" cy="80522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288" name="Groep 274">
              <a:extLst>
                <a:ext uri="{FF2B5EF4-FFF2-40B4-BE49-F238E27FC236}">
                  <a16:creationId xmlns:a16="http://schemas.microsoft.com/office/drawing/2014/main" id="{54E223ED-1085-42D6-99EB-914FD6F7E1A0}"/>
                </a:ext>
              </a:extLst>
            </p:cNvPr>
            <p:cNvGrpSpPr/>
            <p:nvPr userDrawn="1"/>
          </p:nvGrpSpPr>
          <p:grpSpPr>
            <a:xfrm>
              <a:off x="13614067" y="3535184"/>
              <a:ext cx="1195438" cy="678267"/>
              <a:chOff x="12757284" y="3224292"/>
              <a:chExt cx="1195438" cy="678267"/>
            </a:xfrm>
          </p:grpSpPr>
          <p:sp>
            <p:nvSpPr>
              <p:cNvPr id="289" name="Rechthoek 275">
                <a:extLst>
                  <a:ext uri="{FF2B5EF4-FFF2-40B4-BE49-F238E27FC236}">
                    <a16:creationId xmlns:a16="http://schemas.microsoft.com/office/drawing/2014/main" id="{CC76C08A-1510-4513-982A-A02C8202BA56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0" name="Rechthoek 276">
                <a:extLst>
                  <a:ext uri="{FF2B5EF4-FFF2-40B4-BE49-F238E27FC236}">
                    <a16:creationId xmlns:a16="http://schemas.microsoft.com/office/drawing/2014/main" id="{C442DCBD-4DE6-4888-B54A-4EF3AE507F1F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91" name="Groep 277">
                <a:extLst>
                  <a:ext uri="{FF2B5EF4-FFF2-40B4-BE49-F238E27FC236}">
                    <a16:creationId xmlns:a16="http://schemas.microsoft.com/office/drawing/2014/main" id="{541957A1-A8CF-4FD5-A9E9-BB9E710FFA62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04" name="Rechthoek: afgeronde hoeken 290">
                  <a:extLst>
                    <a:ext uri="{FF2B5EF4-FFF2-40B4-BE49-F238E27FC236}">
                      <a16:creationId xmlns:a16="http://schemas.microsoft.com/office/drawing/2014/main" id="{5669CA58-73F3-4349-B230-D8D5315E90B5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5" name="Rechthoek 291">
                  <a:extLst>
                    <a:ext uri="{FF2B5EF4-FFF2-40B4-BE49-F238E27FC236}">
                      <a16:creationId xmlns:a16="http://schemas.microsoft.com/office/drawing/2014/main" id="{93CDF69C-C871-4BA6-A5E2-1800B3D9774A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6" name="Rechthoek 292">
                  <a:extLst>
                    <a:ext uri="{FF2B5EF4-FFF2-40B4-BE49-F238E27FC236}">
                      <a16:creationId xmlns:a16="http://schemas.microsoft.com/office/drawing/2014/main" id="{8041710A-C457-4091-A108-D3F20E9599F8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7" name="Rechthoek 293">
                  <a:extLst>
                    <a:ext uri="{FF2B5EF4-FFF2-40B4-BE49-F238E27FC236}">
                      <a16:creationId xmlns:a16="http://schemas.microsoft.com/office/drawing/2014/main" id="{2180BB12-5DDB-46CF-B7BC-AAF5262B1195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8" name="Rechthoek 294">
                  <a:extLst>
                    <a:ext uri="{FF2B5EF4-FFF2-40B4-BE49-F238E27FC236}">
                      <a16:creationId xmlns:a16="http://schemas.microsoft.com/office/drawing/2014/main" id="{4EE169E8-99BF-40E4-81BA-E13F9EBDB9D2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9" name="Rechthoek 295">
                  <a:extLst>
                    <a:ext uri="{FF2B5EF4-FFF2-40B4-BE49-F238E27FC236}">
                      <a16:creationId xmlns:a16="http://schemas.microsoft.com/office/drawing/2014/main" id="{A6E86F78-2BBD-4B3E-B793-A9AEC014FA9D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92" name="Groep 278">
                <a:extLst>
                  <a:ext uri="{FF2B5EF4-FFF2-40B4-BE49-F238E27FC236}">
                    <a16:creationId xmlns:a16="http://schemas.microsoft.com/office/drawing/2014/main" id="{115C966E-4EE8-4C15-9562-49CB857CB522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96" name="Groep 282">
                  <a:extLst>
                    <a:ext uri="{FF2B5EF4-FFF2-40B4-BE49-F238E27FC236}">
                      <a16:creationId xmlns:a16="http://schemas.microsoft.com/office/drawing/2014/main" id="{7A6EB598-31BE-43DD-9DDE-A54F95EDDDE0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98" name="Rechthoek: afgeronde hoeken 284">
                    <a:extLst>
                      <a:ext uri="{FF2B5EF4-FFF2-40B4-BE49-F238E27FC236}">
                        <a16:creationId xmlns:a16="http://schemas.microsoft.com/office/drawing/2014/main" id="{759736AF-88C8-49DC-A2F6-CD33424635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9" name="Rechthoek 285">
                    <a:extLst>
                      <a:ext uri="{FF2B5EF4-FFF2-40B4-BE49-F238E27FC236}">
                        <a16:creationId xmlns:a16="http://schemas.microsoft.com/office/drawing/2014/main" id="{279A3EAF-079D-43B1-827D-F8FED7205E3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0" name="Rechthoek 286">
                    <a:extLst>
                      <a:ext uri="{FF2B5EF4-FFF2-40B4-BE49-F238E27FC236}">
                        <a16:creationId xmlns:a16="http://schemas.microsoft.com/office/drawing/2014/main" id="{6FAB19FC-AED1-4616-A001-C03C7D9833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1" name="Rechthoek 287">
                    <a:extLst>
                      <a:ext uri="{FF2B5EF4-FFF2-40B4-BE49-F238E27FC236}">
                        <a16:creationId xmlns:a16="http://schemas.microsoft.com/office/drawing/2014/main" id="{34A7E423-E7CC-426E-BC06-9144592761B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2" name="Rechthoek 288">
                    <a:extLst>
                      <a:ext uri="{FF2B5EF4-FFF2-40B4-BE49-F238E27FC236}">
                        <a16:creationId xmlns:a16="http://schemas.microsoft.com/office/drawing/2014/main" id="{369030A0-90B4-455D-AF64-FE70CCC6D3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3" name="Rechthoek 289">
                    <a:extLst>
                      <a:ext uri="{FF2B5EF4-FFF2-40B4-BE49-F238E27FC236}">
                        <a16:creationId xmlns:a16="http://schemas.microsoft.com/office/drawing/2014/main" id="{B216A8D2-1122-436A-9A99-449167159CE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97" name="Boog 283">
                  <a:extLst>
                    <a:ext uri="{FF2B5EF4-FFF2-40B4-BE49-F238E27FC236}">
                      <a16:creationId xmlns:a16="http://schemas.microsoft.com/office/drawing/2014/main" id="{4C907D9B-DE0B-44F6-806E-7D4D6B53BE19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293" name="Tekstvak 279">
                <a:extLst>
                  <a:ext uri="{FF2B5EF4-FFF2-40B4-BE49-F238E27FC236}">
                    <a16:creationId xmlns:a16="http://schemas.microsoft.com/office/drawing/2014/main" id="{86A98F2D-E38C-4C4E-A3B4-DC99D4C79E7B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294" name="Tekstvak 280">
                <a:extLst>
                  <a:ext uri="{FF2B5EF4-FFF2-40B4-BE49-F238E27FC236}">
                    <a16:creationId xmlns:a16="http://schemas.microsoft.com/office/drawing/2014/main" id="{353385DF-A0E6-4CE9-9E8D-DA74E4E6348C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295" name="Picture 3">
                <a:extLst>
                  <a:ext uri="{FF2B5EF4-FFF2-40B4-BE49-F238E27FC236}">
                    <a16:creationId xmlns:a16="http://schemas.microsoft.com/office/drawing/2014/main" id="{43B3043F-F730-4FA6-86E7-82F6E4DD5365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372" name="Groep 101">
            <a:extLst>
              <a:ext uri="{FF2B5EF4-FFF2-40B4-BE49-F238E27FC236}">
                <a16:creationId xmlns:a16="http://schemas.microsoft.com/office/drawing/2014/main" id="{BDED66AB-188B-42E3-A245-18AB6B6F1E4A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373" name="Rechthoek 102">
              <a:extLst>
                <a:ext uri="{FF2B5EF4-FFF2-40B4-BE49-F238E27FC236}">
                  <a16:creationId xmlns:a16="http://schemas.microsoft.com/office/drawing/2014/main" id="{C606FC5A-7D08-4F44-95A5-BDB3DD774EFD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374" name="Ovaal 103">
              <a:extLst>
                <a:ext uri="{FF2B5EF4-FFF2-40B4-BE49-F238E27FC236}">
                  <a16:creationId xmlns:a16="http://schemas.microsoft.com/office/drawing/2014/main" id="{122CBC09-D4DB-4DF5-8441-0D6CE44B92F2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375" name="Rechte verbindingslijn 104">
              <a:extLst>
                <a:ext uri="{FF2B5EF4-FFF2-40B4-BE49-F238E27FC236}">
                  <a16:creationId xmlns:a16="http://schemas.microsoft.com/office/drawing/2014/main" id="{4CAB2262-7577-44D6-A402-2B4335ACCF4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376" name="Groep 105">
              <a:extLst>
                <a:ext uri="{FF2B5EF4-FFF2-40B4-BE49-F238E27FC236}">
                  <a16:creationId xmlns:a16="http://schemas.microsoft.com/office/drawing/2014/main" id="{4DC626EC-FEBA-4CCF-9D16-FE181B87F677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401" name="Rechthoek 130">
                <a:extLst>
                  <a:ext uri="{FF2B5EF4-FFF2-40B4-BE49-F238E27FC236}">
                    <a16:creationId xmlns:a16="http://schemas.microsoft.com/office/drawing/2014/main" id="{C729C440-501C-4F48-AB81-B5ED19AE6DA8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402" name="Rechte verbindingslijn 131">
                <a:extLst>
                  <a:ext uri="{FF2B5EF4-FFF2-40B4-BE49-F238E27FC236}">
                    <a16:creationId xmlns:a16="http://schemas.microsoft.com/office/drawing/2014/main" id="{B535A094-D784-4A21-A54F-B569B1C68EA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3" name="Rechte verbindingslijn 132">
                <a:extLst>
                  <a:ext uri="{FF2B5EF4-FFF2-40B4-BE49-F238E27FC236}">
                    <a16:creationId xmlns:a16="http://schemas.microsoft.com/office/drawing/2014/main" id="{588231E6-023F-41C5-95CB-822C0421471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4" name="Rechthoek 133">
                <a:extLst>
                  <a:ext uri="{FF2B5EF4-FFF2-40B4-BE49-F238E27FC236}">
                    <a16:creationId xmlns:a16="http://schemas.microsoft.com/office/drawing/2014/main" id="{C59C41B9-C7C5-4677-BD95-DD4CD0977630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05" name="Groep 134">
                <a:extLst>
                  <a:ext uri="{FF2B5EF4-FFF2-40B4-BE49-F238E27FC236}">
                    <a16:creationId xmlns:a16="http://schemas.microsoft.com/office/drawing/2014/main" id="{A706B6C9-AFB0-4D68-973B-E9DB88C3513A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444" name="Groep 175">
                  <a:extLst>
                    <a:ext uri="{FF2B5EF4-FFF2-40B4-BE49-F238E27FC236}">
                      <a16:creationId xmlns:a16="http://schemas.microsoft.com/office/drawing/2014/main" id="{52DDA008-6C6D-474B-9E59-EEC445BD45FE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448" name="Rechte verbindingslijn 179">
                    <a:extLst>
                      <a:ext uri="{FF2B5EF4-FFF2-40B4-BE49-F238E27FC236}">
                        <a16:creationId xmlns:a16="http://schemas.microsoft.com/office/drawing/2014/main" id="{3B698FBB-55FC-447C-972A-673EF29865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9" name="Rechte verbindingslijn 180">
                    <a:extLst>
                      <a:ext uri="{FF2B5EF4-FFF2-40B4-BE49-F238E27FC236}">
                        <a16:creationId xmlns:a16="http://schemas.microsoft.com/office/drawing/2014/main" id="{10A445FC-5270-41DE-8814-FC0851FDFCA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0" name="Rechte verbindingslijn 181">
                    <a:extLst>
                      <a:ext uri="{FF2B5EF4-FFF2-40B4-BE49-F238E27FC236}">
                        <a16:creationId xmlns:a16="http://schemas.microsoft.com/office/drawing/2014/main" id="{FB66402A-3568-4BFA-AD1F-DD5F1BA424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1" name="Rechte verbindingslijn 182">
                    <a:extLst>
                      <a:ext uri="{FF2B5EF4-FFF2-40B4-BE49-F238E27FC236}">
                        <a16:creationId xmlns:a16="http://schemas.microsoft.com/office/drawing/2014/main" id="{718E1D4E-6B4C-47C4-B286-BB001E29A16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2" name="Rechte verbindingslijn 183">
                    <a:extLst>
                      <a:ext uri="{FF2B5EF4-FFF2-40B4-BE49-F238E27FC236}">
                        <a16:creationId xmlns:a16="http://schemas.microsoft.com/office/drawing/2014/main" id="{977F776B-D41C-45D0-B272-6EEDD2BD0B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45" name="Groep 176">
                  <a:extLst>
                    <a:ext uri="{FF2B5EF4-FFF2-40B4-BE49-F238E27FC236}">
                      <a16:creationId xmlns:a16="http://schemas.microsoft.com/office/drawing/2014/main" id="{5AEB1A64-B866-4B2A-B193-1F43B238B265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446" name="Rechthoek 177">
                    <a:extLst>
                      <a:ext uri="{FF2B5EF4-FFF2-40B4-BE49-F238E27FC236}">
                        <a16:creationId xmlns:a16="http://schemas.microsoft.com/office/drawing/2014/main" id="{A0EA0D8C-7C98-4FE6-A2AF-3574D7395F2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7" name="Pijl: punthaak 178">
                    <a:extLst>
                      <a:ext uri="{FF2B5EF4-FFF2-40B4-BE49-F238E27FC236}">
                        <a16:creationId xmlns:a16="http://schemas.microsoft.com/office/drawing/2014/main" id="{69970FBD-CDC6-4427-AD66-15EE58B2D36A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06" name="Groep 135">
                <a:extLst>
                  <a:ext uri="{FF2B5EF4-FFF2-40B4-BE49-F238E27FC236}">
                    <a16:creationId xmlns:a16="http://schemas.microsoft.com/office/drawing/2014/main" id="{6A9E7608-584A-4AD9-ACA8-01C97859E2CA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435" name="Groep 166">
                  <a:extLst>
                    <a:ext uri="{FF2B5EF4-FFF2-40B4-BE49-F238E27FC236}">
                      <a16:creationId xmlns:a16="http://schemas.microsoft.com/office/drawing/2014/main" id="{B8A894C6-1B5B-494B-821D-BB8AF2C7FBAC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439" name="Rechte verbindingslijn 170">
                    <a:extLst>
                      <a:ext uri="{FF2B5EF4-FFF2-40B4-BE49-F238E27FC236}">
                        <a16:creationId xmlns:a16="http://schemas.microsoft.com/office/drawing/2014/main" id="{3CE43490-F2B9-4648-B458-132BA76F23B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0" name="Rechte verbindingslijn 171">
                    <a:extLst>
                      <a:ext uri="{FF2B5EF4-FFF2-40B4-BE49-F238E27FC236}">
                        <a16:creationId xmlns:a16="http://schemas.microsoft.com/office/drawing/2014/main" id="{2E7F5FB7-BA39-4937-A67B-7622D66ADC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1" name="Rechte verbindingslijn 172">
                    <a:extLst>
                      <a:ext uri="{FF2B5EF4-FFF2-40B4-BE49-F238E27FC236}">
                        <a16:creationId xmlns:a16="http://schemas.microsoft.com/office/drawing/2014/main" id="{CB3BAD62-0C3F-4617-A14C-57FD4E88B4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2" name="Rechte verbindingslijn 173">
                    <a:extLst>
                      <a:ext uri="{FF2B5EF4-FFF2-40B4-BE49-F238E27FC236}">
                        <a16:creationId xmlns:a16="http://schemas.microsoft.com/office/drawing/2014/main" id="{C45DFC5B-E03C-4105-84D4-EF1BCB8519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3" name="Rechte verbindingslijn 174">
                    <a:extLst>
                      <a:ext uri="{FF2B5EF4-FFF2-40B4-BE49-F238E27FC236}">
                        <a16:creationId xmlns:a16="http://schemas.microsoft.com/office/drawing/2014/main" id="{24F92F7A-C36F-4EFF-92B5-B5DD62B745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36" name="Groep 167">
                  <a:extLst>
                    <a:ext uri="{FF2B5EF4-FFF2-40B4-BE49-F238E27FC236}">
                      <a16:creationId xmlns:a16="http://schemas.microsoft.com/office/drawing/2014/main" id="{A667124B-206C-423C-B58F-49721D7EA391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437" name="Rechthoek 168">
                    <a:extLst>
                      <a:ext uri="{FF2B5EF4-FFF2-40B4-BE49-F238E27FC236}">
                        <a16:creationId xmlns:a16="http://schemas.microsoft.com/office/drawing/2014/main" id="{C4CD18D7-6963-414E-B960-C8C9675D53D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38" name="Pijl: punthaak 169">
                    <a:extLst>
                      <a:ext uri="{FF2B5EF4-FFF2-40B4-BE49-F238E27FC236}">
                        <a16:creationId xmlns:a16="http://schemas.microsoft.com/office/drawing/2014/main" id="{66D68469-A1D1-428E-9375-8B0EC8794893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407" name="Rechte verbindingslijn 136">
                <a:extLst>
                  <a:ext uri="{FF2B5EF4-FFF2-40B4-BE49-F238E27FC236}">
                    <a16:creationId xmlns:a16="http://schemas.microsoft.com/office/drawing/2014/main" id="{4BF0B398-4AA0-4262-B150-53942DF1A4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08" name="Rechte verbindingslijn 137">
                <a:extLst>
                  <a:ext uri="{FF2B5EF4-FFF2-40B4-BE49-F238E27FC236}">
                    <a16:creationId xmlns:a16="http://schemas.microsoft.com/office/drawing/2014/main" id="{F2031B94-F83F-466E-B1C5-067450E1B10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409" name="Groep 138">
                <a:extLst>
                  <a:ext uri="{FF2B5EF4-FFF2-40B4-BE49-F238E27FC236}">
                    <a16:creationId xmlns:a16="http://schemas.microsoft.com/office/drawing/2014/main" id="{B9936398-FFCB-452A-BB34-F3A752F7705D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424" name="Rechthoek 155">
                  <a:extLst>
                    <a:ext uri="{FF2B5EF4-FFF2-40B4-BE49-F238E27FC236}">
                      <a16:creationId xmlns:a16="http://schemas.microsoft.com/office/drawing/2014/main" id="{B4B8D255-E01E-4AB3-A149-844674E43C8D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25" name="Groep 156">
                  <a:extLst>
                    <a:ext uri="{FF2B5EF4-FFF2-40B4-BE49-F238E27FC236}">
                      <a16:creationId xmlns:a16="http://schemas.microsoft.com/office/drawing/2014/main" id="{35EB3698-E565-4D2C-BA2F-17CD0B88B32D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426" name="Groep 157">
                    <a:extLst>
                      <a:ext uri="{FF2B5EF4-FFF2-40B4-BE49-F238E27FC236}">
                        <a16:creationId xmlns:a16="http://schemas.microsoft.com/office/drawing/2014/main" id="{16A1457E-E650-40AB-A9B2-F1EC715B661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430" name="Rechte verbindingslijn 161">
                      <a:extLst>
                        <a:ext uri="{FF2B5EF4-FFF2-40B4-BE49-F238E27FC236}">
                          <a16:creationId xmlns:a16="http://schemas.microsoft.com/office/drawing/2014/main" id="{CFBD98A3-130C-4F44-A5A8-8ED2B1DB8AFF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1" name="Rechte verbindingslijn 162">
                      <a:extLst>
                        <a:ext uri="{FF2B5EF4-FFF2-40B4-BE49-F238E27FC236}">
                          <a16:creationId xmlns:a16="http://schemas.microsoft.com/office/drawing/2014/main" id="{D6FE4D21-C15E-40F8-9704-45B3EF286EF7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2" name="Rechte verbindingslijn 163">
                      <a:extLst>
                        <a:ext uri="{FF2B5EF4-FFF2-40B4-BE49-F238E27FC236}">
                          <a16:creationId xmlns:a16="http://schemas.microsoft.com/office/drawing/2014/main" id="{7F2FC64A-9E72-493E-B17D-78182D8C88CB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3" name="Rechte verbindingslijn 164">
                      <a:extLst>
                        <a:ext uri="{FF2B5EF4-FFF2-40B4-BE49-F238E27FC236}">
                          <a16:creationId xmlns:a16="http://schemas.microsoft.com/office/drawing/2014/main" id="{F15C2DEA-1BCC-425A-BEAC-9FC489458C21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4" name="Rechte verbindingslijn 165">
                      <a:extLst>
                        <a:ext uri="{FF2B5EF4-FFF2-40B4-BE49-F238E27FC236}">
                          <a16:creationId xmlns:a16="http://schemas.microsoft.com/office/drawing/2014/main" id="{1A5F6FA3-F90E-4FBF-84ED-577E93A7B4CC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427" name="Groep 158">
                    <a:extLst>
                      <a:ext uri="{FF2B5EF4-FFF2-40B4-BE49-F238E27FC236}">
                        <a16:creationId xmlns:a16="http://schemas.microsoft.com/office/drawing/2014/main" id="{1DD2175B-D2E0-4FE7-938F-E14F0B4B33C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428" name="Rechthoek 159">
                      <a:extLst>
                        <a:ext uri="{FF2B5EF4-FFF2-40B4-BE49-F238E27FC236}">
                          <a16:creationId xmlns:a16="http://schemas.microsoft.com/office/drawing/2014/main" id="{91D3A4CD-005D-4FE5-84C8-2F3B382E3C9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429" name="Pijl: punthaak 160">
                      <a:extLst>
                        <a:ext uri="{FF2B5EF4-FFF2-40B4-BE49-F238E27FC236}">
                          <a16:creationId xmlns:a16="http://schemas.microsoft.com/office/drawing/2014/main" id="{35A68179-1DD6-46F3-A9E2-70EB0FDC8492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410" name="Groep 139">
                <a:extLst>
                  <a:ext uri="{FF2B5EF4-FFF2-40B4-BE49-F238E27FC236}">
                    <a16:creationId xmlns:a16="http://schemas.microsoft.com/office/drawing/2014/main" id="{D367CDAE-8777-42BA-A78D-DFCBBB08912C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413" name="Rechthoek 142">
                  <a:extLst>
                    <a:ext uri="{FF2B5EF4-FFF2-40B4-BE49-F238E27FC236}">
                      <a16:creationId xmlns:a16="http://schemas.microsoft.com/office/drawing/2014/main" id="{EC562D5E-4985-474B-BCF2-F01B7B856F58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14" name="Groep 143">
                  <a:extLst>
                    <a:ext uri="{FF2B5EF4-FFF2-40B4-BE49-F238E27FC236}">
                      <a16:creationId xmlns:a16="http://schemas.microsoft.com/office/drawing/2014/main" id="{68C8DAD5-DAED-4DE8-9D4E-70C7A895B5B4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415" name="Groep 144">
                    <a:extLst>
                      <a:ext uri="{FF2B5EF4-FFF2-40B4-BE49-F238E27FC236}">
                        <a16:creationId xmlns:a16="http://schemas.microsoft.com/office/drawing/2014/main" id="{963147DA-11A3-4671-B5DB-2E07CC7CC6A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419" name="Rechte verbindingslijn 150">
                      <a:extLst>
                        <a:ext uri="{FF2B5EF4-FFF2-40B4-BE49-F238E27FC236}">
                          <a16:creationId xmlns:a16="http://schemas.microsoft.com/office/drawing/2014/main" id="{BCB7FF91-2A07-467B-90B0-982B3A0A6AC1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0" name="Rechte verbindingslijn 151">
                      <a:extLst>
                        <a:ext uri="{FF2B5EF4-FFF2-40B4-BE49-F238E27FC236}">
                          <a16:creationId xmlns:a16="http://schemas.microsoft.com/office/drawing/2014/main" id="{F894EC3C-9A8E-443E-A9FC-9EEA41B6CB57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1" name="Rechte verbindingslijn 152">
                      <a:extLst>
                        <a:ext uri="{FF2B5EF4-FFF2-40B4-BE49-F238E27FC236}">
                          <a16:creationId xmlns:a16="http://schemas.microsoft.com/office/drawing/2014/main" id="{86886454-5DB8-4D85-AC73-56FC31B20C65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2" name="Rechte verbindingslijn 153">
                      <a:extLst>
                        <a:ext uri="{FF2B5EF4-FFF2-40B4-BE49-F238E27FC236}">
                          <a16:creationId xmlns:a16="http://schemas.microsoft.com/office/drawing/2014/main" id="{590DFBAF-E8A1-42D4-BC91-A404CB99CF3A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3" name="Rechte verbindingslijn 154">
                      <a:extLst>
                        <a:ext uri="{FF2B5EF4-FFF2-40B4-BE49-F238E27FC236}">
                          <a16:creationId xmlns:a16="http://schemas.microsoft.com/office/drawing/2014/main" id="{87CCBF93-41AF-479E-B51B-96188BFE28B0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416" name="Groep 147">
                    <a:extLst>
                      <a:ext uri="{FF2B5EF4-FFF2-40B4-BE49-F238E27FC236}">
                        <a16:creationId xmlns:a16="http://schemas.microsoft.com/office/drawing/2014/main" id="{1D2E42D1-9415-470F-AD36-199495D2A11F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417" name="Rechthoek 148">
                      <a:extLst>
                        <a:ext uri="{FF2B5EF4-FFF2-40B4-BE49-F238E27FC236}">
                          <a16:creationId xmlns:a16="http://schemas.microsoft.com/office/drawing/2014/main" id="{C0B5DD16-D2B1-42D3-B763-D25878F2D06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418" name="Pijl: punthaak 149">
                      <a:extLst>
                        <a:ext uri="{FF2B5EF4-FFF2-40B4-BE49-F238E27FC236}">
                          <a16:creationId xmlns:a16="http://schemas.microsoft.com/office/drawing/2014/main" id="{EAFA1A0D-329A-4BAE-8509-05544C920CEA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411" name="Rechthoek 140">
                <a:extLst>
                  <a:ext uri="{FF2B5EF4-FFF2-40B4-BE49-F238E27FC236}">
                    <a16:creationId xmlns:a16="http://schemas.microsoft.com/office/drawing/2014/main" id="{6C6D3EDF-7DB0-4C1D-BE6D-FA5818160C87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412" name="Rechthoek 141">
                <a:extLst>
                  <a:ext uri="{FF2B5EF4-FFF2-40B4-BE49-F238E27FC236}">
                    <a16:creationId xmlns:a16="http://schemas.microsoft.com/office/drawing/2014/main" id="{20D6A689-2A20-4785-B9C2-17ED6611D18A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377" name="Rechte verbindingslijn 106">
              <a:extLst>
                <a:ext uri="{FF2B5EF4-FFF2-40B4-BE49-F238E27FC236}">
                  <a16:creationId xmlns:a16="http://schemas.microsoft.com/office/drawing/2014/main" id="{E95A48AE-F3D2-4343-9DCB-4FDB3B64D25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378" name="Rechthoek 107">
              <a:extLst>
                <a:ext uri="{FF2B5EF4-FFF2-40B4-BE49-F238E27FC236}">
                  <a16:creationId xmlns:a16="http://schemas.microsoft.com/office/drawing/2014/main" id="{EABD1C38-4757-484C-B6B2-2DDF082D6FE9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nl-NL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379" name="Ovaal 108">
              <a:extLst>
                <a:ext uri="{FF2B5EF4-FFF2-40B4-BE49-F238E27FC236}">
                  <a16:creationId xmlns:a16="http://schemas.microsoft.com/office/drawing/2014/main" id="{9D0943D2-DC40-42B8-AA71-1A7C0234E685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380" name="Rechthoek 109">
              <a:extLst>
                <a:ext uri="{FF2B5EF4-FFF2-40B4-BE49-F238E27FC236}">
                  <a16:creationId xmlns:a16="http://schemas.microsoft.com/office/drawing/2014/main" id="{58716641-8775-400B-AD81-796026CBCB36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381" name="Ovaal 110">
              <a:extLst>
                <a:ext uri="{FF2B5EF4-FFF2-40B4-BE49-F238E27FC236}">
                  <a16:creationId xmlns:a16="http://schemas.microsoft.com/office/drawing/2014/main" id="{BED7708C-B585-4386-BD73-390C096E804B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382" name="Rechthoek 111">
              <a:extLst>
                <a:ext uri="{FF2B5EF4-FFF2-40B4-BE49-F238E27FC236}">
                  <a16:creationId xmlns:a16="http://schemas.microsoft.com/office/drawing/2014/main" id="{80297B7F-C82E-4DDC-BB36-21C64D26FF26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383" name="Ovaal 112">
              <a:extLst>
                <a:ext uri="{FF2B5EF4-FFF2-40B4-BE49-F238E27FC236}">
                  <a16:creationId xmlns:a16="http://schemas.microsoft.com/office/drawing/2014/main" id="{93160E75-F7D8-4B1A-9D11-72176BC90F5C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384" name="Rechthoek 113">
              <a:extLst>
                <a:ext uri="{FF2B5EF4-FFF2-40B4-BE49-F238E27FC236}">
                  <a16:creationId xmlns:a16="http://schemas.microsoft.com/office/drawing/2014/main" id="{BECB3545-E6CD-4BDE-8714-0FBC4526D0E5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385" name="Ovaal 114">
              <a:extLst>
                <a:ext uri="{FF2B5EF4-FFF2-40B4-BE49-F238E27FC236}">
                  <a16:creationId xmlns:a16="http://schemas.microsoft.com/office/drawing/2014/main" id="{A6D11DCB-8B7E-4A4F-A5E5-8B59E2932489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86" name="Rechthoek 115">
              <a:extLst>
                <a:ext uri="{FF2B5EF4-FFF2-40B4-BE49-F238E27FC236}">
                  <a16:creationId xmlns:a16="http://schemas.microsoft.com/office/drawing/2014/main" id="{16D0EB3B-268E-48D8-8157-4ABD25AF51CB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387" name="Rechte verbindingslijn 116">
              <a:extLst>
                <a:ext uri="{FF2B5EF4-FFF2-40B4-BE49-F238E27FC236}">
                  <a16:creationId xmlns:a16="http://schemas.microsoft.com/office/drawing/2014/main" id="{0F31CE3B-7F25-4F09-8E67-81F18768DF6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388" name="Meer informatie">
              <a:extLst>
                <a:ext uri="{FF2B5EF4-FFF2-40B4-BE49-F238E27FC236}">
                  <a16:creationId xmlns:a16="http://schemas.microsoft.com/office/drawing/2014/main" id="{6937FB45-1AB7-4D82-A42C-E991DE59EA9B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398" name="Freeform 101">
                <a:extLst>
                  <a:ext uri="{FF2B5EF4-FFF2-40B4-BE49-F238E27FC236}">
                    <a16:creationId xmlns:a16="http://schemas.microsoft.com/office/drawing/2014/main" id="{8A95D940-8B1D-45BE-85BE-320F4A5077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399" name="Rechthoek 128">
                <a:extLst>
                  <a:ext uri="{FF2B5EF4-FFF2-40B4-BE49-F238E27FC236}">
                    <a16:creationId xmlns:a16="http://schemas.microsoft.com/office/drawing/2014/main" id="{9A550790-F24D-4558-9C92-7FE4581FAC11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400" name="Rechte verbindingslijn 129">
                <a:extLst>
                  <a:ext uri="{FF2B5EF4-FFF2-40B4-BE49-F238E27FC236}">
                    <a16:creationId xmlns:a16="http://schemas.microsoft.com/office/drawing/2014/main" id="{B726DC64-6E2C-40BE-BEF9-EB481C2113D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389" name="Rechthoek 118">
              <a:extLst>
                <a:ext uri="{FF2B5EF4-FFF2-40B4-BE49-F238E27FC236}">
                  <a16:creationId xmlns:a16="http://schemas.microsoft.com/office/drawing/2014/main" id="{5BCD0239-AD1B-4B39-9913-C4F3C09860C3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390" name="Ovaal 119">
              <a:extLst>
                <a:ext uri="{FF2B5EF4-FFF2-40B4-BE49-F238E27FC236}">
                  <a16:creationId xmlns:a16="http://schemas.microsoft.com/office/drawing/2014/main" id="{8DFEC27F-9241-40BE-A39E-AE30633F5078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91" name="Rechthoek 120">
              <a:extLst>
                <a:ext uri="{FF2B5EF4-FFF2-40B4-BE49-F238E27FC236}">
                  <a16:creationId xmlns:a16="http://schemas.microsoft.com/office/drawing/2014/main" id="{2FEA9CE2-BFAE-4C5B-9FAF-2BE96E4734CF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92" name="Ovaal 121">
              <a:extLst>
                <a:ext uri="{FF2B5EF4-FFF2-40B4-BE49-F238E27FC236}">
                  <a16:creationId xmlns:a16="http://schemas.microsoft.com/office/drawing/2014/main" id="{B6FE43E0-D687-42C9-A1E3-086D5E7A234A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93" name="Rechthoek 122">
              <a:extLst>
                <a:ext uri="{FF2B5EF4-FFF2-40B4-BE49-F238E27FC236}">
                  <a16:creationId xmlns:a16="http://schemas.microsoft.com/office/drawing/2014/main" id="{EDA4FC1A-4A52-4BF7-B013-2E2CC34A8ACF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nl-NL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 Niveau</a:t>
              </a:r>
            </a:p>
          </p:txBody>
        </p:sp>
        <p:sp>
          <p:nvSpPr>
            <p:cNvPr id="394" name="Ovaal 123">
              <a:extLst>
                <a:ext uri="{FF2B5EF4-FFF2-40B4-BE49-F238E27FC236}">
                  <a16:creationId xmlns:a16="http://schemas.microsoft.com/office/drawing/2014/main" id="{3269CAE2-42DD-4A16-9043-07517196D352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95" name="Rechthoek 124">
              <a:extLst>
                <a:ext uri="{FF2B5EF4-FFF2-40B4-BE49-F238E27FC236}">
                  <a16:creationId xmlns:a16="http://schemas.microsoft.com/office/drawing/2014/main" id="{17CAA304-D8BE-42B7-883B-219D1544800A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96" name="Rechthoek 125">
              <a:extLst>
                <a:ext uri="{FF2B5EF4-FFF2-40B4-BE49-F238E27FC236}">
                  <a16:creationId xmlns:a16="http://schemas.microsoft.com/office/drawing/2014/main" id="{5B14C362-99B6-4C48-98E4-A37D8A33467D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 Niveau</a:t>
              </a:r>
            </a:p>
          </p:txBody>
        </p:sp>
        <p:sp>
          <p:nvSpPr>
            <p:cNvPr id="397" name="Ovaal 126">
              <a:extLst>
                <a:ext uri="{FF2B5EF4-FFF2-40B4-BE49-F238E27FC236}">
                  <a16:creationId xmlns:a16="http://schemas.microsoft.com/office/drawing/2014/main" id="{27F7B05A-9087-4A3C-A4F1-5ECC5411EA49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041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oto 25%/7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jdelijke aanduiding voor afbeelding 9">
            <a:extLst>
              <a:ext uri="{FF2B5EF4-FFF2-40B4-BE49-F238E27FC236}">
                <a16:creationId xmlns:a16="http://schemas.microsoft.com/office/drawing/2014/main" id="{9A5BC6B5-1D0E-4188-AFCB-6E3ED1DEF1F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076940" y="1"/>
            <a:ext cx="7114673" cy="6865144"/>
          </a:xfrm>
          <a:solidFill>
            <a:schemeClr val="bg1">
              <a:lumMod val="95000"/>
            </a:schemeClr>
          </a:solidFill>
        </p:spPr>
        <p:txBody>
          <a:bodyPr tIns="1260000"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40" name="Titel 1">
            <a:extLst>
              <a:ext uri="{FF2B5EF4-FFF2-40B4-BE49-F238E27FC236}">
                <a16:creationId xmlns:a16="http://schemas.microsoft.com/office/drawing/2014/main" id="{66B7AAC1-E359-4778-A0B1-A6417129C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41" name="Tijdelijke aanduiding voor tekst 14">
            <a:extLst>
              <a:ext uri="{FF2B5EF4-FFF2-40B4-BE49-F238E27FC236}">
                <a16:creationId xmlns:a16="http://schemas.microsoft.com/office/drawing/2014/main" id="{E72B3531-34B4-4628-B8C4-9BDACE48A2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50" name="Tijdelijke aanduiding voor voettekst 4">
            <a:extLst>
              <a:ext uri="{FF2B5EF4-FFF2-40B4-BE49-F238E27FC236}">
                <a16:creationId xmlns:a16="http://schemas.microsoft.com/office/drawing/2014/main" id="{A09270D3-9B17-4316-B7B6-C7B06757C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51" name="Tijdelijke aanduiding voor dianummer 5">
            <a:extLst>
              <a:ext uri="{FF2B5EF4-FFF2-40B4-BE49-F238E27FC236}">
                <a16:creationId xmlns:a16="http://schemas.microsoft.com/office/drawing/2014/main" id="{29AED214-F757-4754-B7D3-9AC75D03D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44462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sp>
        <p:nvSpPr>
          <p:cNvPr id="17" name="Tijdelijke aanduiding voor tekst 3">
            <a:extLst>
              <a:ext uri="{FF2B5EF4-FFF2-40B4-BE49-F238E27FC236}">
                <a16:creationId xmlns:a16="http://schemas.microsoft.com/office/drawing/2014/main" id="{B3A33886-8D19-471B-9A7E-A10579A48C2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36448" y="275820"/>
            <a:ext cx="1891560" cy="80066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endParaRPr lang="nl-NL" noProof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93499" y="1467109"/>
            <a:ext cx="3961769" cy="4320759"/>
          </a:xfr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lvl2pPr>
            <a:lvl3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lvl3pPr>
            <a:lvl4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/>
            </a:lvl4pPr>
            <a:lvl5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/>
            </a:lvl5pPr>
            <a:lvl6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 sz="1600">
                <a:latin typeface="+mj-lt"/>
              </a:defRPr>
            </a:lvl6pPr>
            <a:lvl7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lvl7pPr>
            <a:lvl8pPr marL="541338" marR="0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lvl8pPr>
            <a:lvl9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Header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Platte tekst</a:t>
            </a:r>
          </a:p>
          <a:p>
            <a:pPr marL="180975" marR="0" lvl="2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#1</a:t>
            </a:r>
          </a:p>
          <a:p>
            <a:pPr marL="361950" marR="0" lvl="3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#2</a:t>
            </a:r>
          </a:p>
          <a:p>
            <a:pPr marL="180975" marR="0" lvl="4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Nummer-bullet</a:t>
            </a:r>
          </a:p>
          <a:p>
            <a:pPr marL="361950" marR="0" lvl="5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Sub-bullet #3</a:t>
            </a:r>
          </a:p>
          <a:p>
            <a:pPr marL="0" marR="0" lvl="6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Platte tekst2</a:t>
            </a:r>
          </a:p>
          <a:p>
            <a:pPr marL="541338" marR="0" lvl="7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#4</a:t>
            </a:r>
          </a:p>
          <a:p>
            <a:pPr marL="0" marR="0" lvl="8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Header2</a:t>
            </a:r>
          </a:p>
        </p:txBody>
      </p:sp>
      <p:sp>
        <p:nvSpPr>
          <p:cNvPr id="19" name="Tijdelijke aanduiding voor datum 3">
            <a:extLst>
              <a:ext uri="{FF2B5EF4-FFF2-40B4-BE49-F238E27FC236}">
                <a16:creationId xmlns:a16="http://schemas.microsoft.com/office/drawing/2014/main" id="{0AEE7348-CAF6-4BB8-9EF6-AA8E5C2958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87A2C-4DDA-4D72-8940-56FC5F8DE267}" type="datetime1">
              <a:rPr lang="nl-NL" noProof="0" smtClean="0"/>
              <a:t>12-3-2021</a:t>
            </a:fld>
            <a:endParaRPr lang="nl-NL" noProof="0"/>
          </a:p>
        </p:txBody>
      </p:sp>
      <p:grpSp>
        <p:nvGrpSpPr>
          <p:cNvPr id="191" name="Groep 258">
            <a:extLst>
              <a:ext uri="{FF2B5EF4-FFF2-40B4-BE49-F238E27FC236}">
                <a16:creationId xmlns:a16="http://schemas.microsoft.com/office/drawing/2014/main" id="{40FB5E3A-1683-4354-B237-BC02ED9919F8}"/>
              </a:ext>
            </a:extLst>
          </p:cNvPr>
          <p:cNvGrpSpPr/>
          <p:nvPr userDrawn="1"/>
        </p:nvGrpSpPr>
        <p:grpSpPr>
          <a:xfrm>
            <a:off x="12391601" y="0"/>
            <a:ext cx="3183678" cy="5229113"/>
            <a:chOff x="12391601" y="0"/>
            <a:chExt cx="3183678" cy="5229113"/>
          </a:xfrm>
        </p:grpSpPr>
        <p:grpSp>
          <p:nvGrpSpPr>
            <p:cNvPr id="192" name="Meer informatie">
              <a:extLst>
                <a:ext uri="{FF2B5EF4-FFF2-40B4-BE49-F238E27FC236}">
                  <a16:creationId xmlns:a16="http://schemas.microsoft.com/office/drawing/2014/main" id="{E2466BC4-A1C5-4257-B659-F376459BEE07}"/>
                </a:ext>
              </a:extLst>
            </p:cNvPr>
            <p:cNvGrpSpPr/>
            <p:nvPr userDrawn="1"/>
          </p:nvGrpSpPr>
          <p:grpSpPr>
            <a:xfrm>
              <a:off x="12396764" y="4445840"/>
              <a:ext cx="3178515" cy="783273"/>
              <a:chOff x="-3741486" y="3386444"/>
              <a:chExt cx="3178515" cy="783273"/>
            </a:xfrm>
          </p:grpSpPr>
          <p:sp>
            <p:nvSpPr>
              <p:cNvPr id="369" name="Freeform 101">
                <a:extLst>
                  <a:ext uri="{FF2B5EF4-FFF2-40B4-BE49-F238E27FC236}">
                    <a16:creationId xmlns:a16="http://schemas.microsoft.com/office/drawing/2014/main" id="{54E5E35F-A86F-440C-9DA8-EDD14FDF86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370" name="Rechthoek 306">
                <a:extLst>
                  <a:ext uri="{FF2B5EF4-FFF2-40B4-BE49-F238E27FC236}">
                    <a16:creationId xmlns:a16="http://schemas.microsoft.com/office/drawing/2014/main" id="{E3567B7D-D6CE-4F6F-B28E-491B22F93CDD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371" name="Rechte verbindingslijn 307">
                <a:extLst>
                  <a:ext uri="{FF2B5EF4-FFF2-40B4-BE49-F238E27FC236}">
                    <a16:creationId xmlns:a16="http://schemas.microsoft.com/office/drawing/2014/main" id="{FB6105DD-C255-4BC8-95EF-A32284FD39C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93" name="Rechthoek 260">
              <a:extLst>
                <a:ext uri="{FF2B5EF4-FFF2-40B4-BE49-F238E27FC236}">
                  <a16:creationId xmlns:a16="http://schemas.microsoft.com/office/drawing/2014/main" id="{B4D1CE57-C41E-4F0F-AAFF-05BE38B4AEA4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194" name="Ovaal 261">
              <a:extLst>
                <a:ext uri="{FF2B5EF4-FFF2-40B4-BE49-F238E27FC236}">
                  <a16:creationId xmlns:a16="http://schemas.microsoft.com/office/drawing/2014/main" id="{9A448CEC-8570-4E0B-900C-F1AFE2788B80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276" name="Rechte verbindingslijn 262">
              <a:extLst>
                <a:ext uri="{FF2B5EF4-FFF2-40B4-BE49-F238E27FC236}">
                  <a16:creationId xmlns:a16="http://schemas.microsoft.com/office/drawing/2014/main" id="{FAFB83D2-2840-4B20-9D47-C8EE2F49782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277" name="Rechte verbindingslijn 263">
              <a:extLst>
                <a:ext uri="{FF2B5EF4-FFF2-40B4-BE49-F238E27FC236}">
                  <a16:creationId xmlns:a16="http://schemas.microsoft.com/office/drawing/2014/main" id="{C63336C0-4614-4139-9F4B-DEAA3B7FFB7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78" name="Rechthoek 264">
              <a:extLst>
                <a:ext uri="{FF2B5EF4-FFF2-40B4-BE49-F238E27FC236}">
                  <a16:creationId xmlns:a16="http://schemas.microsoft.com/office/drawing/2014/main" id="{3A6B0D9B-3BD8-4EB5-98D2-D8D7BBC9C752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om een nieuwe afbeelding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279" name="Rechte verbindingslijn 265">
              <a:extLst>
                <a:ext uri="{FF2B5EF4-FFF2-40B4-BE49-F238E27FC236}">
                  <a16:creationId xmlns:a16="http://schemas.microsoft.com/office/drawing/2014/main" id="{31A6A145-5BF5-4790-9C90-57EC1AD961A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327957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80" name="Ovaal 266">
              <a:extLst>
                <a:ext uri="{FF2B5EF4-FFF2-40B4-BE49-F238E27FC236}">
                  <a16:creationId xmlns:a16="http://schemas.microsoft.com/office/drawing/2014/main" id="{2999D9ED-9CBF-4414-B005-7521B3BAE7B8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281" name="Rechthoek 267">
              <a:extLst>
                <a:ext uri="{FF2B5EF4-FFF2-40B4-BE49-F238E27FC236}">
                  <a16:creationId xmlns:a16="http://schemas.microsoft.com/office/drawing/2014/main" id="{AFBCFE4F-8468-4E34-9BD3-4F78F21B1B1A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282" name="Groep 268">
              <a:extLst>
                <a:ext uri="{FF2B5EF4-FFF2-40B4-BE49-F238E27FC236}">
                  <a16:creationId xmlns:a16="http://schemas.microsoft.com/office/drawing/2014/main" id="{8EA65BB4-18FF-4CD3-A111-48F58DAB3067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366" name="Rechthoek 302">
                <a:extLst>
                  <a:ext uri="{FF2B5EF4-FFF2-40B4-BE49-F238E27FC236}">
                    <a16:creationId xmlns:a16="http://schemas.microsoft.com/office/drawing/2014/main" id="{DE42ED16-EA6E-491F-9FDF-C217DB0F87B3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367" name="Rechte verbindingslijn 303">
                <a:extLst>
                  <a:ext uri="{FF2B5EF4-FFF2-40B4-BE49-F238E27FC236}">
                    <a16:creationId xmlns:a16="http://schemas.microsoft.com/office/drawing/2014/main" id="{9B528681-8CB4-4038-851F-93689F45977F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68" name="Gelijkbenige driehoek 304">
                <a:extLst>
                  <a:ext uri="{FF2B5EF4-FFF2-40B4-BE49-F238E27FC236}">
                    <a16:creationId xmlns:a16="http://schemas.microsoft.com/office/drawing/2014/main" id="{ACB706CD-267C-4F02-9B2E-D398C339CFA7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83" name="Groep 269">
              <a:extLst>
                <a:ext uri="{FF2B5EF4-FFF2-40B4-BE49-F238E27FC236}">
                  <a16:creationId xmlns:a16="http://schemas.microsoft.com/office/drawing/2014/main" id="{20C36CE3-02FB-485A-ADF5-3228EC9E1CF3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360" name="Rechthoek 296">
                <a:extLst>
                  <a:ext uri="{FF2B5EF4-FFF2-40B4-BE49-F238E27FC236}">
                    <a16:creationId xmlns:a16="http://schemas.microsoft.com/office/drawing/2014/main" id="{2576F5FE-D63E-4391-9E4A-21C1700EEAE4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1" name="Ovaal 297">
                <a:extLst>
                  <a:ext uri="{FF2B5EF4-FFF2-40B4-BE49-F238E27FC236}">
                    <a16:creationId xmlns:a16="http://schemas.microsoft.com/office/drawing/2014/main" id="{1F7C324A-DD50-4C1D-8A67-2090A494114D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2" name="Vrije vorm: vorm 298">
                <a:extLst>
                  <a:ext uri="{FF2B5EF4-FFF2-40B4-BE49-F238E27FC236}">
                    <a16:creationId xmlns:a16="http://schemas.microsoft.com/office/drawing/2014/main" id="{A7F13442-6C8F-4B85-A9EC-920F0334071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3" name="Rechthoek: afgeronde hoeken 299">
                <a:extLst>
                  <a:ext uri="{FF2B5EF4-FFF2-40B4-BE49-F238E27FC236}">
                    <a16:creationId xmlns:a16="http://schemas.microsoft.com/office/drawing/2014/main" id="{ACE54911-B6E3-405E-B570-C1081CEC07A2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64" name="Rechte verbindingslijn 300">
                <a:extLst>
                  <a:ext uri="{FF2B5EF4-FFF2-40B4-BE49-F238E27FC236}">
                    <a16:creationId xmlns:a16="http://schemas.microsoft.com/office/drawing/2014/main" id="{7855BE15-885A-4F48-ACE5-4F0B0B885E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65" name="Rechte verbindingslijn 301">
                <a:extLst>
                  <a:ext uri="{FF2B5EF4-FFF2-40B4-BE49-F238E27FC236}">
                    <a16:creationId xmlns:a16="http://schemas.microsoft.com/office/drawing/2014/main" id="{B9AE14E8-A1B4-47B1-A306-1E240713AFCA}"/>
                  </a:ext>
                </a:extLst>
              </p:cNvPr>
              <p:cNvCxnSpPr>
                <a:cxnSpLocks/>
                <a:stCxn id="36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84" name="Ovaal 270">
              <a:extLst>
                <a:ext uri="{FF2B5EF4-FFF2-40B4-BE49-F238E27FC236}">
                  <a16:creationId xmlns:a16="http://schemas.microsoft.com/office/drawing/2014/main" id="{29DF477B-AE11-418A-B31D-CD638DF3A1F9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285" name="Rechthoek 271">
              <a:extLst>
                <a:ext uri="{FF2B5EF4-FFF2-40B4-BE49-F238E27FC236}">
                  <a16:creationId xmlns:a16="http://schemas.microsoft.com/office/drawing/2014/main" id="{5564A70B-0928-4F44-A943-9F4780918B27}"/>
                </a:ext>
              </a:extLst>
            </p:cNvPr>
            <p:cNvSpPr/>
            <p:nvPr userDrawn="1"/>
          </p:nvSpPr>
          <p:spPr>
            <a:xfrm>
              <a:off x="12757283" y="2684015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286" name="Rechte verbindingslijn 272">
              <a:extLst>
                <a:ext uri="{FF2B5EF4-FFF2-40B4-BE49-F238E27FC236}">
                  <a16:creationId xmlns:a16="http://schemas.microsoft.com/office/drawing/2014/main" id="{F3C3B2AF-1084-49A9-B902-4BFB5B0F679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87" name="Rechthoek 273">
              <a:extLst>
                <a:ext uri="{FF2B5EF4-FFF2-40B4-BE49-F238E27FC236}">
                  <a16:creationId xmlns:a16="http://schemas.microsoft.com/office/drawing/2014/main" id="{A135759B-43B6-43BC-8360-44D2CBAFC9F9}"/>
                </a:ext>
              </a:extLst>
            </p:cNvPr>
            <p:cNvSpPr/>
            <p:nvPr userDrawn="1"/>
          </p:nvSpPr>
          <p:spPr>
            <a:xfrm>
              <a:off x="12654153" y="3238910"/>
              <a:ext cx="1624926" cy="80522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288" name="Groep 274">
              <a:extLst>
                <a:ext uri="{FF2B5EF4-FFF2-40B4-BE49-F238E27FC236}">
                  <a16:creationId xmlns:a16="http://schemas.microsoft.com/office/drawing/2014/main" id="{3D16E314-A00E-4902-9555-C8AF63100C3E}"/>
                </a:ext>
              </a:extLst>
            </p:cNvPr>
            <p:cNvGrpSpPr/>
            <p:nvPr userDrawn="1"/>
          </p:nvGrpSpPr>
          <p:grpSpPr>
            <a:xfrm>
              <a:off x="13614067" y="3535184"/>
              <a:ext cx="1195438" cy="678267"/>
              <a:chOff x="12757284" y="3224292"/>
              <a:chExt cx="1195438" cy="678267"/>
            </a:xfrm>
          </p:grpSpPr>
          <p:sp>
            <p:nvSpPr>
              <p:cNvPr id="289" name="Rechthoek 275">
                <a:extLst>
                  <a:ext uri="{FF2B5EF4-FFF2-40B4-BE49-F238E27FC236}">
                    <a16:creationId xmlns:a16="http://schemas.microsoft.com/office/drawing/2014/main" id="{7132EF36-4882-44B9-9492-FE1C5C88FE21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0" name="Rechthoek 276">
                <a:extLst>
                  <a:ext uri="{FF2B5EF4-FFF2-40B4-BE49-F238E27FC236}">
                    <a16:creationId xmlns:a16="http://schemas.microsoft.com/office/drawing/2014/main" id="{AE67D01D-4F1E-41BC-B54C-50AF2DFA0C32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91" name="Groep 277">
                <a:extLst>
                  <a:ext uri="{FF2B5EF4-FFF2-40B4-BE49-F238E27FC236}">
                    <a16:creationId xmlns:a16="http://schemas.microsoft.com/office/drawing/2014/main" id="{8BCE8B5F-03E8-4C3B-801C-04D5EDECA88F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04" name="Rechthoek: afgeronde hoeken 290">
                  <a:extLst>
                    <a:ext uri="{FF2B5EF4-FFF2-40B4-BE49-F238E27FC236}">
                      <a16:creationId xmlns:a16="http://schemas.microsoft.com/office/drawing/2014/main" id="{C16D2BB7-8C75-4924-A3C0-D604FD06B97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5" name="Rechthoek 291">
                  <a:extLst>
                    <a:ext uri="{FF2B5EF4-FFF2-40B4-BE49-F238E27FC236}">
                      <a16:creationId xmlns:a16="http://schemas.microsoft.com/office/drawing/2014/main" id="{6A36F7C3-70DB-44AE-A6B4-D3AE4EF131A7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6" name="Rechthoek 292">
                  <a:extLst>
                    <a:ext uri="{FF2B5EF4-FFF2-40B4-BE49-F238E27FC236}">
                      <a16:creationId xmlns:a16="http://schemas.microsoft.com/office/drawing/2014/main" id="{9AF79D50-D1BB-48B3-BC16-315BEA94593A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7" name="Rechthoek 293">
                  <a:extLst>
                    <a:ext uri="{FF2B5EF4-FFF2-40B4-BE49-F238E27FC236}">
                      <a16:creationId xmlns:a16="http://schemas.microsoft.com/office/drawing/2014/main" id="{12DDC76F-82D2-4316-B65F-5AF2B7A42A7F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8" name="Rechthoek 294">
                  <a:extLst>
                    <a:ext uri="{FF2B5EF4-FFF2-40B4-BE49-F238E27FC236}">
                      <a16:creationId xmlns:a16="http://schemas.microsoft.com/office/drawing/2014/main" id="{87BBB889-B708-4370-9D5D-9E4E57CDBAFA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9" name="Rechthoek 295">
                  <a:extLst>
                    <a:ext uri="{FF2B5EF4-FFF2-40B4-BE49-F238E27FC236}">
                      <a16:creationId xmlns:a16="http://schemas.microsoft.com/office/drawing/2014/main" id="{216802CF-5D04-4CC7-9A63-18A991BF5671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92" name="Groep 278">
                <a:extLst>
                  <a:ext uri="{FF2B5EF4-FFF2-40B4-BE49-F238E27FC236}">
                    <a16:creationId xmlns:a16="http://schemas.microsoft.com/office/drawing/2014/main" id="{E9270009-F7F9-45F2-BF21-39F16478D316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96" name="Groep 282">
                  <a:extLst>
                    <a:ext uri="{FF2B5EF4-FFF2-40B4-BE49-F238E27FC236}">
                      <a16:creationId xmlns:a16="http://schemas.microsoft.com/office/drawing/2014/main" id="{CC3384F8-0722-4C52-9C2D-BDA8DDFF7446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98" name="Rechthoek: afgeronde hoeken 284">
                    <a:extLst>
                      <a:ext uri="{FF2B5EF4-FFF2-40B4-BE49-F238E27FC236}">
                        <a16:creationId xmlns:a16="http://schemas.microsoft.com/office/drawing/2014/main" id="{AAA5A4F3-4D5A-4B6A-9384-59DB060FDE4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99" name="Rechthoek 285">
                    <a:extLst>
                      <a:ext uri="{FF2B5EF4-FFF2-40B4-BE49-F238E27FC236}">
                        <a16:creationId xmlns:a16="http://schemas.microsoft.com/office/drawing/2014/main" id="{86578FCF-5D4A-45DC-BEF5-B6D25F896C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0" name="Rechthoek 286">
                    <a:extLst>
                      <a:ext uri="{FF2B5EF4-FFF2-40B4-BE49-F238E27FC236}">
                        <a16:creationId xmlns:a16="http://schemas.microsoft.com/office/drawing/2014/main" id="{B24F7570-02BD-4480-95CE-076A7670D8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1" name="Rechthoek 287">
                    <a:extLst>
                      <a:ext uri="{FF2B5EF4-FFF2-40B4-BE49-F238E27FC236}">
                        <a16:creationId xmlns:a16="http://schemas.microsoft.com/office/drawing/2014/main" id="{0E99CD79-BEDE-4750-8F1C-70397E347C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2" name="Rechthoek 288">
                    <a:extLst>
                      <a:ext uri="{FF2B5EF4-FFF2-40B4-BE49-F238E27FC236}">
                        <a16:creationId xmlns:a16="http://schemas.microsoft.com/office/drawing/2014/main" id="{EE0F2034-5A05-430E-A0EF-6A5D831D83F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3" name="Rechthoek 289">
                    <a:extLst>
                      <a:ext uri="{FF2B5EF4-FFF2-40B4-BE49-F238E27FC236}">
                        <a16:creationId xmlns:a16="http://schemas.microsoft.com/office/drawing/2014/main" id="{ACBAF9FB-59A9-4392-9B47-C5F16933CD5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97" name="Boog 283">
                  <a:extLst>
                    <a:ext uri="{FF2B5EF4-FFF2-40B4-BE49-F238E27FC236}">
                      <a16:creationId xmlns:a16="http://schemas.microsoft.com/office/drawing/2014/main" id="{BBEA7134-418E-45DF-A89A-8F37ABB7C51F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293" name="Tekstvak 279">
                <a:extLst>
                  <a:ext uri="{FF2B5EF4-FFF2-40B4-BE49-F238E27FC236}">
                    <a16:creationId xmlns:a16="http://schemas.microsoft.com/office/drawing/2014/main" id="{A5164764-6B7C-45B2-9CB7-C9A52F800030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294" name="Tekstvak 280">
                <a:extLst>
                  <a:ext uri="{FF2B5EF4-FFF2-40B4-BE49-F238E27FC236}">
                    <a16:creationId xmlns:a16="http://schemas.microsoft.com/office/drawing/2014/main" id="{5A8F24C6-78EC-425F-842A-63CA3C6D913E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295" name="Picture 3">
                <a:extLst>
                  <a:ext uri="{FF2B5EF4-FFF2-40B4-BE49-F238E27FC236}">
                    <a16:creationId xmlns:a16="http://schemas.microsoft.com/office/drawing/2014/main" id="{E2EF7E99-417D-4201-97E3-622D245B16FA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372" name="Groep 101">
            <a:extLst>
              <a:ext uri="{FF2B5EF4-FFF2-40B4-BE49-F238E27FC236}">
                <a16:creationId xmlns:a16="http://schemas.microsoft.com/office/drawing/2014/main" id="{93CF9591-D0B0-4249-A391-566DE10D5DA5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373" name="Rechthoek 102">
              <a:extLst>
                <a:ext uri="{FF2B5EF4-FFF2-40B4-BE49-F238E27FC236}">
                  <a16:creationId xmlns:a16="http://schemas.microsoft.com/office/drawing/2014/main" id="{4B48C2B0-EB1E-4C82-A1FD-4A5D93656FC1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374" name="Ovaal 103">
              <a:extLst>
                <a:ext uri="{FF2B5EF4-FFF2-40B4-BE49-F238E27FC236}">
                  <a16:creationId xmlns:a16="http://schemas.microsoft.com/office/drawing/2014/main" id="{EAF2443A-99E7-4C43-840C-AA4DE513C171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375" name="Rechte verbindingslijn 104">
              <a:extLst>
                <a:ext uri="{FF2B5EF4-FFF2-40B4-BE49-F238E27FC236}">
                  <a16:creationId xmlns:a16="http://schemas.microsoft.com/office/drawing/2014/main" id="{7FF0B407-F36B-4CC1-A9DB-1DC36E8EAF5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376" name="Groep 105">
              <a:extLst>
                <a:ext uri="{FF2B5EF4-FFF2-40B4-BE49-F238E27FC236}">
                  <a16:creationId xmlns:a16="http://schemas.microsoft.com/office/drawing/2014/main" id="{01F2D837-2CC0-4978-9BBE-A50D3192FB77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401" name="Rechthoek 130">
                <a:extLst>
                  <a:ext uri="{FF2B5EF4-FFF2-40B4-BE49-F238E27FC236}">
                    <a16:creationId xmlns:a16="http://schemas.microsoft.com/office/drawing/2014/main" id="{F41B31C6-18B5-49F0-8ABB-D1B6DF34B8F1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402" name="Rechte verbindingslijn 131">
                <a:extLst>
                  <a:ext uri="{FF2B5EF4-FFF2-40B4-BE49-F238E27FC236}">
                    <a16:creationId xmlns:a16="http://schemas.microsoft.com/office/drawing/2014/main" id="{B623DA61-BBDC-43C8-86D6-E419742774E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3" name="Rechte verbindingslijn 132">
                <a:extLst>
                  <a:ext uri="{FF2B5EF4-FFF2-40B4-BE49-F238E27FC236}">
                    <a16:creationId xmlns:a16="http://schemas.microsoft.com/office/drawing/2014/main" id="{C17C1E21-D2E6-4836-9428-5FD8C03693D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4" name="Rechthoek 133">
                <a:extLst>
                  <a:ext uri="{FF2B5EF4-FFF2-40B4-BE49-F238E27FC236}">
                    <a16:creationId xmlns:a16="http://schemas.microsoft.com/office/drawing/2014/main" id="{F6218012-9FF8-4461-825F-EC4F21237902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05" name="Groep 134">
                <a:extLst>
                  <a:ext uri="{FF2B5EF4-FFF2-40B4-BE49-F238E27FC236}">
                    <a16:creationId xmlns:a16="http://schemas.microsoft.com/office/drawing/2014/main" id="{A5BDAC4C-54D5-4BDA-B523-D7FA32617EFB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444" name="Groep 175">
                  <a:extLst>
                    <a:ext uri="{FF2B5EF4-FFF2-40B4-BE49-F238E27FC236}">
                      <a16:creationId xmlns:a16="http://schemas.microsoft.com/office/drawing/2014/main" id="{3914516F-1B78-4592-80B7-65E79BB33A03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448" name="Rechte verbindingslijn 179">
                    <a:extLst>
                      <a:ext uri="{FF2B5EF4-FFF2-40B4-BE49-F238E27FC236}">
                        <a16:creationId xmlns:a16="http://schemas.microsoft.com/office/drawing/2014/main" id="{15D59CE7-CE42-4898-99E7-9D2CE303C76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9" name="Rechte verbindingslijn 180">
                    <a:extLst>
                      <a:ext uri="{FF2B5EF4-FFF2-40B4-BE49-F238E27FC236}">
                        <a16:creationId xmlns:a16="http://schemas.microsoft.com/office/drawing/2014/main" id="{1B3BCFE0-6650-4435-931E-78A57EA843F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0" name="Rechte verbindingslijn 181">
                    <a:extLst>
                      <a:ext uri="{FF2B5EF4-FFF2-40B4-BE49-F238E27FC236}">
                        <a16:creationId xmlns:a16="http://schemas.microsoft.com/office/drawing/2014/main" id="{7E276A79-9E4F-4722-8257-42E811CF1A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1" name="Rechte verbindingslijn 182">
                    <a:extLst>
                      <a:ext uri="{FF2B5EF4-FFF2-40B4-BE49-F238E27FC236}">
                        <a16:creationId xmlns:a16="http://schemas.microsoft.com/office/drawing/2014/main" id="{1BB0C257-7A21-4C2E-8807-6CFEAC42FC4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2" name="Rechte verbindingslijn 183">
                    <a:extLst>
                      <a:ext uri="{FF2B5EF4-FFF2-40B4-BE49-F238E27FC236}">
                        <a16:creationId xmlns:a16="http://schemas.microsoft.com/office/drawing/2014/main" id="{58638E4E-E4CE-4285-B7B5-2A3570B2751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45" name="Groep 176">
                  <a:extLst>
                    <a:ext uri="{FF2B5EF4-FFF2-40B4-BE49-F238E27FC236}">
                      <a16:creationId xmlns:a16="http://schemas.microsoft.com/office/drawing/2014/main" id="{8F23EE8A-C087-4669-9DBC-1DE96C8BE409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446" name="Rechthoek 177">
                    <a:extLst>
                      <a:ext uri="{FF2B5EF4-FFF2-40B4-BE49-F238E27FC236}">
                        <a16:creationId xmlns:a16="http://schemas.microsoft.com/office/drawing/2014/main" id="{A5F3F727-2340-4184-82ED-423BA7F5C58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7" name="Pijl: punthaak 178">
                    <a:extLst>
                      <a:ext uri="{FF2B5EF4-FFF2-40B4-BE49-F238E27FC236}">
                        <a16:creationId xmlns:a16="http://schemas.microsoft.com/office/drawing/2014/main" id="{37A32DE1-52E5-47C6-9B47-6C0A5EB3BC23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06" name="Groep 135">
                <a:extLst>
                  <a:ext uri="{FF2B5EF4-FFF2-40B4-BE49-F238E27FC236}">
                    <a16:creationId xmlns:a16="http://schemas.microsoft.com/office/drawing/2014/main" id="{58AFBCD6-D755-41E8-8D4F-073539130D3E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435" name="Groep 166">
                  <a:extLst>
                    <a:ext uri="{FF2B5EF4-FFF2-40B4-BE49-F238E27FC236}">
                      <a16:creationId xmlns:a16="http://schemas.microsoft.com/office/drawing/2014/main" id="{5BFAB2EF-247C-4B38-8883-6FA28BDCA02F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439" name="Rechte verbindingslijn 170">
                    <a:extLst>
                      <a:ext uri="{FF2B5EF4-FFF2-40B4-BE49-F238E27FC236}">
                        <a16:creationId xmlns:a16="http://schemas.microsoft.com/office/drawing/2014/main" id="{C91B0030-2FC8-45E8-A853-235812C80D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0" name="Rechte verbindingslijn 171">
                    <a:extLst>
                      <a:ext uri="{FF2B5EF4-FFF2-40B4-BE49-F238E27FC236}">
                        <a16:creationId xmlns:a16="http://schemas.microsoft.com/office/drawing/2014/main" id="{4B13A343-78E3-43AC-A1B3-AE68A4C1B28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1" name="Rechte verbindingslijn 172">
                    <a:extLst>
                      <a:ext uri="{FF2B5EF4-FFF2-40B4-BE49-F238E27FC236}">
                        <a16:creationId xmlns:a16="http://schemas.microsoft.com/office/drawing/2014/main" id="{53784E53-3B0E-4B4F-B9E8-864843BFB9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2" name="Rechte verbindingslijn 173">
                    <a:extLst>
                      <a:ext uri="{FF2B5EF4-FFF2-40B4-BE49-F238E27FC236}">
                        <a16:creationId xmlns:a16="http://schemas.microsoft.com/office/drawing/2014/main" id="{95A26EE2-9B24-43AB-A04D-73E99C183C7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3" name="Rechte verbindingslijn 174">
                    <a:extLst>
                      <a:ext uri="{FF2B5EF4-FFF2-40B4-BE49-F238E27FC236}">
                        <a16:creationId xmlns:a16="http://schemas.microsoft.com/office/drawing/2014/main" id="{FDE9E12E-7093-466C-B96E-59974F23E0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36" name="Groep 167">
                  <a:extLst>
                    <a:ext uri="{FF2B5EF4-FFF2-40B4-BE49-F238E27FC236}">
                      <a16:creationId xmlns:a16="http://schemas.microsoft.com/office/drawing/2014/main" id="{B110264A-FCFC-40D6-82F7-C26D6B9C1917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437" name="Rechthoek 168">
                    <a:extLst>
                      <a:ext uri="{FF2B5EF4-FFF2-40B4-BE49-F238E27FC236}">
                        <a16:creationId xmlns:a16="http://schemas.microsoft.com/office/drawing/2014/main" id="{9D566137-D19A-4BCD-8D93-AC7302205ED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38" name="Pijl: punthaak 169">
                    <a:extLst>
                      <a:ext uri="{FF2B5EF4-FFF2-40B4-BE49-F238E27FC236}">
                        <a16:creationId xmlns:a16="http://schemas.microsoft.com/office/drawing/2014/main" id="{231715C4-29EE-4EA8-8334-0383AF115675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407" name="Rechte verbindingslijn 136">
                <a:extLst>
                  <a:ext uri="{FF2B5EF4-FFF2-40B4-BE49-F238E27FC236}">
                    <a16:creationId xmlns:a16="http://schemas.microsoft.com/office/drawing/2014/main" id="{E515193E-9DF6-43E5-982E-7B44CD4D020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08" name="Rechte verbindingslijn 137">
                <a:extLst>
                  <a:ext uri="{FF2B5EF4-FFF2-40B4-BE49-F238E27FC236}">
                    <a16:creationId xmlns:a16="http://schemas.microsoft.com/office/drawing/2014/main" id="{38B87C80-470D-47EC-A4D5-18A1B4E6220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409" name="Groep 138">
                <a:extLst>
                  <a:ext uri="{FF2B5EF4-FFF2-40B4-BE49-F238E27FC236}">
                    <a16:creationId xmlns:a16="http://schemas.microsoft.com/office/drawing/2014/main" id="{8F595EBB-0C02-476F-9142-35C0E694080F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424" name="Rechthoek 155">
                  <a:extLst>
                    <a:ext uri="{FF2B5EF4-FFF2-40B4-BE49-F238E27FC236}">
                      <a16:creationId xmlns:a16="http://schemas.microsoft.com/office/drawing/2014/main" id="{D7EFCB91-3C48-4837-B915-C7EF437BA832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25" name="Groep 156">
                  <a:extLst>
                    <a:ext uri="{FF2B5EF4-FFF2-40B4-BE49-F238E27FC236}">
                      <a16:creationId xmlns:a16="http://schemas.microsoft.com/office/drawing/2014/main" id="{D12FC5A8-D0BD-44CF-BA31-C5CCA2D65331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426" name="Groep 157">
                    <a:extLst>
                      <a:ext uri="{FF2B5EF4-FFF2-40B4-BE49-F238E27FC236}">
                        <a16:creationId xmlns:a16="http://schemas.microsoft.com/office/drawing/2014/main" id="{7E54E787-9552-4051-9C11-6555F02C558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430" name="Rechte verbindingslijn 161">
                      <a:extLst>
                        <a:ext uri="{FF2B5EF4-FFF2-40B4-BE49-F238E27FC236}">
                          <a16:creationId xmlns:a16="http://schemas.microsoft.com/office/drawing/2014/main" id="{1F17C66A-B970-4DEB-86ED-B799DEAF19E8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1" name="Rechte verbindingslijn 162">
                      <a:extLst>
                        <a:ext uri="{FF2B5EF4-FFF2-40B4-BE49-F238E27FC236}">
                          <a16:creationId xmlns:a16="http://schemas.microsoft.com/office/drawing/2014/main" id="{0310F67D-71CF-4E37-BE7E-80C5E88527CC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2" name="Rechte verbindingslijn 163">
                      <a:extLst>
                        <a:ext uri="{FF2B5EF4-FFF2-40B4-BE49-F238E27FC236}">
                          <a16:creationId xmlns:a16="http://schemas.microsoft.com/office/drawing/2014/main" id="{58CADDEF-44C3-4FED-BBD0-01C301B247BB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3" name="Rechte verbindingslijn 164">
                      <a:extLst>
                        <a:ext uri="{FF2B5EF4-FFF2-40B4-BE49-F238E27FC236}">
                          <a16:creationId xmlns:a16="http://schemas.microsoft.com/office/drawing/2014/main" id="{A5317853-EB3D-4BA4-9993-5234BC3184D1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4" name="Rechte verbindingslijn 165">
                      <a:extLst>
                        <a:ext uri="{FF2B5EF4-FFF2-40B4-BE49-F238E27FC236}">
                          <a16:creationId xmlns:a16="http://schemas.microsoft.com/office/drawing/2014/main" id="{3E9FAD71-FE17-409B-8F75-41FD144D28BB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427" name="Groep 158">
                    <a:extLst>
                      <a:ext uri="{FF2B5EF4-FFF2-40B4-BE49-F238E27FC236}">
                        <a16:creationId xmlns:a16="http://schemas.microsoft.com/office/drawing/2014/main" id="{54A03EA7-50EA-4D83-93FB-452667DB735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428" name="Rechthoek 159">
                      <a:extLst>
                        <a:ext uri="{FF2B5EF4-FFF2-40B4-BE49-F238E27FC236}">
                          <a16:creationId xmlns:a16="http://schemas.microsoft.com/office/drawing/2014/main" id="{FFA05FE5-D9E8-4928-95A8-6B4B63BB0C1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429" name="Pijl: punthaak 160">
                      <a:extLst>
                        <a:ext uri="{FF2B5EF4-FFF2-40B4-BE49-F238E27FC236}">
                          <a16:creationId xmlns:a16="http://schemas.microsoft.com/office/drawing/2014/main" id="{3B1B5CC2-B874-4AC3-A41E-F4605E59E732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410" name="Groep 139">
                <a:extLst>
                  <a:ext uri="{FF2B5EF4-FFF2-40B4-BE49-F238E27FC236}">
                    <a16:creationId xmlns:a16="http://schemas.microsoft.com/office/drawing/2014/main" id="{22B1BA9F-1ABB-4839-82A7-18B49D12B391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413" name="Rechthoek 142">
                  <a:extLst>
                    <a:ext uri="{FF2B5EF4-FFF2-40B4-BE49-F238E27FC236}">
                      <a16:creationId xmlns:a16="http://schemas.microsoft.com/office/drawing/2014/main" id="{FD951E29-1FAD-4853-A408-79000C6A21B1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14" name="Groep 143">
                  <a:extLst>
                    <a:ext uri="{FF2B5EF4-FFF2-40B4-BE49-F238E27FC236}">
                      <a16:creationId xmlns:a16="http://schemas.microsoft.com/office/drawing/2014/main" id="{913D815D-5F8A-42FD-A696-6CAA0F5E1784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415" name="Groep 144">
                    <a:extLst>
                      <a:ext uri="{FF2B5EF4-FFF2-40B4-BE49-F238E27FC236}">
                        <a16:creationId xmlns:a16="http://schemas.microsoft.com/office/drawing/2014/main" id="{4F38F1CC-7D3A-4180-9476-97DE913EA51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419" name="Rechte verbindingslijn 150">
                      <a:extLst>
                        <a:ext uri="{FF2B5EF4-FFF2-40B4-BE49-F238E27FC236}">
                          <a16:creationId xmlns:a16="http://schemas.microsoft.com/office/drawing/2014/main" id="{0FD4C4B7-2FD4-4C7A-A6C2-9933F31C97E8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0" name="Rechte verbindingslijn 151">
                      <a:extLst>
                        <a:ext uri="{FF2B5EF4-FFF2-40B4-BE49-F238E27FC236}">
                          <a16:creationId xmlns:a16="http://schemas.microsoft.com/office/drawing/2014/main" id="{F4A366BF-8E93-40E0-88E1-B11EC29DD5A4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1" name="Rechte verbindingslijn 152">
                      <a:extLst>
                        <a:ext uri="{FF2B5EF4-FFF2-40B4-BE49-F238E27FC236}">
                          <a16:creationId xmlns:a16="http://schemas.microsoft.com/office/drawing/2014/main" id="{612E7AA0-F9C4-4D05-8060-F96298C2484E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2" name="Rechte verbindingslijn 153">
                      <a:extLst>
                        <a:ext uri="{FF2B5EF4-FFF2-40B4-BE49-F238E27FC236}">
                          <a16:creationId xmlns:a16="http://schemas.microsoft.com/office/drawing/2014/main" id="{0EBD3FEF-15E5-4558-A94A-1C8ED3447F05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3" name="Rechte verbindingslijn 154">
                      <a:extLst>
                        <a:ext uri="{FF2B5EF4-FFF2-40B4-BE49-F238E27FC236}">
                          <a16:creationId xmlns:a16="http://schemas.microsoft.com/office/drawing/2014/main" id="{A4A52B48-2702-426A-B110-CD07A741722D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416" name="Groep 147">
                    <a:extLst>
                      <a:ext uri="{FF2B5EF4-FFF2-40B4-BE49-F238E27FC236}">
                        <a16:creationId xmlns:a16="http://schemas.microsoft.com/office/drawing/2014/main" id="{33362EAF-2E96-47C6-BDB0-5EDB62699EEC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417" name="Rechthoek 148">
                      <a:extLst>
                        <a:ext uri="{FF2B5EF4-FFF2-40B4-BE49-F238E27FC236}">
                          <a16:creationId xmlns:a16="http://schemas.microsoft.com/office/drawing/2014/main" id="{E3CC6527-3B7B-4C8E-B564-9CA8B1D1D43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418" name="Pijl: punthaak 149">
                      <a:extLst>
                        <a:ext uri="{FF2B5EF4-FFF2-40B4-BE49-F238E27FC236}">
                          <a16:creationId xmlns:a16="http://schemas.microsoft.com/office/drawing/2014/main" id="{E8E8FED5-6A39-4FDD-BCE1-9D2A3C5D63E6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411" name="Rechthoek 140">
                <a:extLst>
                  <a:ext uri="{FF2B5EF4-FFF2-40B4-BE49-F238E27FC236}">
                    <a16:creationId xmlns:a16="http://schemas.microsoft.com/office/drawing/2014/main" id="{61F48957-C999-4BA5-BFD4-837DEE3F13A9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412" name="Rechthoek 141">
                <a:extLst>
                  <a:ext uri="{FF2B5EF4-FFF2-40B4-BE49-F238E27FC236}">
                    <a16:creationId xmlns:a16="http://schemas.microsoft.com/office/drawing/2014/main" id="{8D3A5F38-04B4-428D-86DE-EAA86FB8B402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377" name="Rechte verbindingslijn 106">
              <a:extLst>
                <a:ext uri="{FF2B5EF4-FFF2-40B4-BE49-F238E27FC236}">
                  <a16:creationId xmlns:a16="http://schemas.microsoft.com/office/drawing/2014/main" id="{BB1DB46F-8803-4310-9922-56A16F5287C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378" name="Rechthoek 107">
              <a:extLst>
                <a:ext uri="{FF2B5EF4-FFF2-40B4-BE49-F238E27FC236}">
                  <a16:creationId xmlns:a16="http://schemas.microsoft.com/office/drawing/2014/main" id="{12F750AC-2868-4CB2-A314-0C90FA00968C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nl-NL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379" name="Ovaal 108">
              <a:extLst>
                <a:ext uri="{FF2B5EF4-FFF2-40B4-BE49-F238E27FC236}">
                  <a16:creationId xmlns:a16="http://schemas.microsoft.com/office/drawing/2014/main" id="{D1C1BD95-0183-440B-85B8-51B6267CDD13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380" name="Rechthoek 109">
              <a:extLst>
                <a:ext uri="{FF2B5EF4-FFF2-40B4-BE49-F238E27FC236}">
                  <a16:creationId xmlns:a16="http://schemas.microsoft.com/office/drawing/2014/main" id="{DFB7917F-5B8E-4029-ADFD-CDA665901EA4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381" name="Ovaal 110">
              <a:extLst>
                <a:ext uri="{FF2B5EF4-FFF2-40B4-BE49-F238E27FC236}">
                  <a16:creationId xmlns:a16="http://schemas.microsoft.com/office/drawing/2014/main" id="{E5948193-59B6-46C0-827C-AB7FFDB8277E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382" name="Rechthoek 111">
              <a:extLst>
                <a:ext uri="{FF2B5EF4-FFF2-40B4-BE49-F238E27FC236}">
                  <a16:creationId xmlns:a16="http://schemas.microsoft.com/office/drawing/2014/main" id="{93C60785-9206-4537-AE22-EAEE94576E74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383" name="Ovaal 112">
              <a:extLst>
                <a:ext uri="{FF2B5EF4-FFF2-40B4-BE49-F238E27FC236}">
                  <a16:creationId xmlns:a16="http://schemas.microsoft.com/office/drawing/2014/main" id="{94C6B7B2-D964-41E6-A69F-061C79B7C553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384" name="Rechthoek 113">
              <a:extLst>
                <a:ext uri="{FF2B5EF4-FFF2-40B4-BE49-F238E27FC236}">
                  <a16:creationId xmlns:a16="http://schemas.microsoft.com/office/drawing/2014/main" id="{39840345-4D91-4604-987A-B6F6AE4660A7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385" name="Ovaal 114">
              <a:extLst>
                <a:ext uri="{FF2B5EF4-FFF2-40B4-BE49-F238E27FC236}">
                  <a16:creationId xmlns:a16="http://schemas.microsoft.com/office/drawing/2014/main" id="{02B6114A-A0A4-481C-B0B1-0E9BABB598E3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86" name="Rechthoek 115">
              <a:extLst>
                <a:ext uri="{FF2B5EF4-FFF2-40B4-BE49-F238E27FC236}">
                  <a16:creationId xmlns:a16="http://schemas.microsoft.com/office/drawing/2014/main" id="{B0C4D80D-572C-4036-BCC1-A3F77B68D6E3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387" name="Rechte verbindingslijn 116">
              <a:extLst>
                <a:ext uri="{FF2B5EF4-FFF2-40B4-BE49-F238E27FC236}">
                  <a16:creationId xmlns:a16="http://schemas.microsoft.com/office/drawing/2014/main" id="{BE5855A1-24C4-4F78-AB90-266FEC0C62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388" name="Meer informatie">
              <a:extLst>
                <a:ext uri="{FF2B5EF4-FFF2-40B4-BE49-F238E27FC236}">
                  <a16:creationId xmlns:a16="http://schemas.microsoft.com/office/drawing/2014/main" id="{C2E27692-B630-4E46-BE1C-AB9F575B87C0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398" name="Freeform 101">
                <a:extLst>
                  <a:ext uri="{FF2B5EF4-FFF2-40B4-BE49-F238E27FC236}">
                    <a16:creationId xmlns:a16="http://schemas.microsoft.com/office/drawing/2014/main" id="{E5277B07-553A-4DFE-898D-3C42FB1729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399" name="Rechthoek 128">
                <a:extLst>
                  <a:ext uri="{FF2B5EF4-FFF2-40B4-BE49-F238E27FC236}">
                    <a16:creationId xmlns:a16="http://schemas.microsoft.com/office/drawing/2014/main" id="{9E620888-040A-4243-9057-7840D34F5A44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400" name="Rechte verbindingslijn 129">
                <a:extLst>
                  <a:ext uri="{FF2B5EF4-FFF2-40B4-BE49-F238E27FC236}">
                    <a16:creationId xmlns:a16="http://schemas.microsoft.com/office/drawing/2014/main" id="{473A32E8-0952-40DA-A01E-69F41E4C9C2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389" name="Rechthoek 118">
              <a:extLst>
                <a:ext uri="{FF2B5EF4-FFF2-40B4-BE49-F238E27FC236}">
                  <a16:creationId xmlns:a16="http://schemas.microsoft.com/office/drawing/2014/main" id="{B22FB381-16E0-4D0C-98B4-00F665193B30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390" name="Ovaal 119">
              <a:extLst>
                <a:ext uri="{FF2B5EF4-FFF2-40B4-BE49-F238E27FC236}">
                  <a16:creationId xmlns:a16="http://schemas.microsoft.com/office/drawing/2014/main" id="{7D88EECE-D9E2-49D4-90E0-2D728418D27E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91" name="Rechthoek 120">
              <a:extLst>
                <a:ext uri="{FF2B5EF4-FFF2-40B4-BE49-F238E27FC236}">
                  <a16:creationId xmlns:a16="http://schemas.microsoft.com/office/drawing/2014/main" id="{BFB7D91B-57BC-44A2-BEF3-63EA72B92EC7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92" name="Ovaal 121">
              <a:extLst>
                <a:ext uri="{FF2B5EF4-FFF2-40B4-BE49-F238E27FC236}">
                  <a16:creationId xmlns:a16="http://schemas.microsoft.com/office/drawing/2014/main" id="{5CBDF1AB-1A92-430D-94B0-9BA52D527680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93" name="Rechthoek 122">
              <a:extLst>
                <a:ext uri="{FF2B5EF4-FFF2-40B4-BE49-F238E27FC236}">
                  <a16:creationId xmlns:a16="http://schemas.microsoft.com/office/drawing/2014/main" id="{36A23F1F-9054-46DD-B8D3-64FA27B12D21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nl-NL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 Niveau</a:t>
              </a:r>
            </a:p>
          </p:txBody>
        </p:sp>
        <p:sp>
          <p:nvSpPr>
            <p:cNvPr id="394" name="Ovaal 123">
              <a:extLst>
                <a:ext uri="{FF2B5EF4-FFF2-40B4-BE49-F238E27FC236}">
                  <a16:creationId xmlns:a16="http://schemas.microsoft.com/office/drawing/2014/main" id="{FC625E21-59B2-47D3-8B61-83091C489E67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95" name="Rechthoek 124">
              <a:extLst>
                <a:ext uri="{FF2B5EF4-FFF2-40B4-BE49-F238E27FC236}">
                  <a16:creationId xmlns:a16="http://schemas.microsoft.com/office/drawing/2014/main" id="{DF149BD9-A441-45FA-93C3-4584CB4235AE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96" name="Rechthoek 125">
              <a:extLst>
                <a:ext uri="{FF2B5EF4-FFF2-40B4-BE49-F238E27FC236}">
                  <a16:creationId xmlns:a16="http://schemas.microsoft.com/office/drawing/2014/main" id="{CF4DC028-02D6-4CB0-B091-F92DCA95A401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 Niveau</a:t>
              </a:r>
            </a:p>
          </p:txBody>
        </p:sp>
        <p:sp>
          <p:nvSpPr>
            <p:cNvPr id="397" name="Ovaal 126">
              <a:extLst>
                <a:ext uri="{FF2B5EF4-FFF2-40B4-BE49-F238E27FC236}">
                  <a16:creationId xmlns:a16="http://schemas.microsoft.com/office/drawing/2014/main" id="{2C4906E1-BD0B-4A12-A767-09915B5ADD7A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626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hoekje 8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-1587" y="1467111"/>
            <a:ext cx="12192002" cy="5390890"/>
          </a:xfrm>
          <a:solidFill>
            <a:schemeClr val="bg1">
              <a:lumMod val="95000"/>
            </a:schemeClr>
          </a:solidFill>
        </p:spPr>
        <p:txBody>
          <a:bodyPr tIns="1044000"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30" name="Tijdelijke aanduiding voor voettekst 4">
            <a:extLst>
              <a:ext uri="{FF2B5EF4-FFF2-40B4-BE49-F238E27FC236}">
                <a16:creationId xmlns:a16="http://schemas.microsoft.com/office/drawing/2014/main" id="{1DA20FBD-9D0F-4EAB-B12C-126591D8B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31" name="Tijdelijke aanduiding voor dianummer 5">
            <a:extLst>
              <a:ext uri="{FF2B5EF4-FFF2-40B4-BE49-F238E27FC236}">
                <a16:creationId xmlns:a16="http://schemas.microsoft.com/office/drawing/2014/main" id="{D6644E39-2AF2-4EA0-9C3F-28C89D5A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36314" cy="230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7" name="Tijdelijke aanduiding voor tekst 14">
            <a:extLst>
              <a:ext uri="{FF2B5EF4-FFF2-40B4-BE49-F238E27FC236}">
                <a16:creationId xmlns:a16="http://schemas.microsoft.com/office/drawing/2014/main" id="{A6BF4B27-7FC5-4896-80CE-3BA6119B83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15" name="Tijdelijke aanduiding voor datum 3">
            <a:extLst>
              <a:ext uri="{FF2B5EF4-FFF2-40B4-BE49-F238E27FC236}">
                <a16:creationId xmlns:a16="http://schemas.microsoft.com/office/drawing/2014/main" id="{B4AED1A4-683A-4021-8F91-6EB13C2447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503FAE-A68E-49CA-B3F3-F3703A2361C4}" type="datetime1">
              <a:rPr lang="nl-NL" noProof="0" smtClean="0"/>
              <a:t>12-3-2021</a:t>
            </a:fld>
            <a:endParaRPr lang="nl-NL" noProof="0"/>
          </a:p>
        </p:txBody>
      </p:sp>
      <p:sp>
        <p:nvSpPr>
          <p:cNvPr id="26" name="Tijdelijke aanduiding voor tekst 3">
            <a:extLst>
              <a:ext uri="{FF2B5EF4-FFF2-40B4-BE49-F238E27FC236}">
                <a16:creationId xmlns:a16="http://schemas.microsoft.com/office/drawing/2014/main" id="{3A586398-8104-4AD7-A024-8ECF8764CDF8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34234" y="2026922"/>
            <a:ext cx="434972" cy="433391"/>
          </a:xfrm>
          <a:custGeom>
            <a:avLst/>
            <a:gdLst>
              <a:gd name="connsiteX0" fmla="*/ 0 w 1174750"/>
              <a:gd name="connsiteY0" fmla="*/ 0 h 923925"/>
              <a:gd name="connsiteX1" fmla="*/ 1174750 w 1174750"/>
              <a:gd name="connsiteY1" fmla="*/ 0 h 923925"/>
              <a:gd name="connsiteX2" fmla="*/ 1174750 w 1174750"/>
              <a:gd name="connsiteY2" fmla="*/ 923925 h 923925"/>
              <a:gd name="connsiteX3" fmla="*/ 0 w 1174750"/>
              <a:gd name="connsiteY3" fmla="*/ 923925 h 923925"/>
              <a:gd name="connsiteX4" fmla="*/ 0 w 1174750"/>
              <a:gd name="connsiteY4" fmla="*/ 0 h 923925"/>
              <a:gd name="connsiteX0" fmla="*/ 1174750 w 1266190"/>
              <a:gd name="connsiteY0" fmla="*/ 923925 h 1015365"/>
              <a:gd name="connsiteX1" fmla="*/ 0 w 1266190"/>
              <a:gd name="connsiteY1" fmla="*/ 923925 h 1015365"/>
              <a:gd name="connsiteX2" fmla="*/ 0 w 1266190"/>
              <a:gd name="connsiteY2" fmla="*/ 0 h 1015365"/>
              <a:gd name="connsiteX3" fmla="*/ 1174750 w 1266190"/>
              <a:gd name="connsiteY3" fmla="*/ 0 h 1015365"/>
              <a:gd name="connsiteX4" fmla="*/ 1266190 w 1266190"/>
              <a:gd name="connsiteY4" fmla="*/ 1015365 h 1015365"/>
              <a:gd name="connsiteX0" fmla="*/ 1174750 w 1174750"/>
              <a:gd name="connsiteY0" fmla="*/ 923925 h 923925"/>
              <a:gd name="connsiteX1" fmla="*/ 0 w 1174750"/>
              <a:gd name="connsiteY1" fmla="*/ 923925 h 923925"/>
              <a:gd name="connsiteX2" fmla="*/ 0 w 1174750"/>
              <a:gd name="connsiteY2" fmla="*/ 0 h 923925"/>
              <a:gd name="connsiteX3" fmla="*/ 1174750 w 1174750"/>
              <a:gd name="connsiteY3" fmla="*/ 0 h 923925"/>
              <a:gd name="connsiteX0" fmla="*/ 0 w 1174750"/>
              <a:gd name="connsiteY0" fmla="*/ 923925 h 923925"/>
              <a:gd name="connsiteX1" fmla="*/ 0 w 1174750"/>
              <a:gd name="connsiteY1" fmla="*/ 0 h 923925"/>
              <a:gd name="connsiteX2" fmla="*/ 1174750 w 1174750"/>
              <a:gd name="connsiteY2" fmla="*/ 0 h 923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4750" h="923925">
                <a:moveTo>
                  <a:pt x="0" y="923925"/>
                </a:moveTo>
                <a:lnTo>
                  <a:pt x="0" y="0"/>
                </a:lnTo>
                <a:lnTo>
                  <a:pt x="1174750" y="0"/>
                </a:lnTo>
              </a:path>
            </a:pathLst>
          </a:custGeom>
          <a:ln w="190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</a:lstStyle>
          <a:p>
            <a:pPr lvl="0"/>
            <a:endParaRPr lang="nl-NL" noProof="0"/>
          </a:p>
        </p:txBody>
      </p:sp>
      <p:sp>
        <p:nvSpPr>
          <p:cNvPr id="27" name="Tijdelijke aanduiding voor tekst 4">
            <a:extLst>
              <a:ext uri="{FF2B5EF4-FFF2-40B4-BE49-F238E27FC236}">
                <a16:creationId xmlns:a16="http://schemas.microsoft.com/office/drawing/2014/main" id="{F6F978E4-0108-406E-AB96-5F885709DC6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23914" y="2019301"/>
            <a:ext cx="4700586" cy="1765300"/>
          </a:xfrm>
          <a:noFill/>
        </p:spPr>
        <p:txBody>
          <a:bodyPr lIns="360000" tIns="288000" rIns="360000" bIns="360000"/>
          <a:lstStyle>
            <a:lvl1pPr marL="0" indent="0">
              <a:spcBef>
                <a:spcPts val="0"/>
              </a:spcBef>
              <a:spcAft>
                <a:spcPts val="0"/>
              </a:spcAft>
              <a:buFontTx/>
              <a:buNone/>
              <a:defRPr sz="2400" b="0">
                <a:solidFill>
                  <a:schemeClr val="bg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noProof="0"/>
              <a:t>Klik om tekst in te voegen</a:t>
            </a:r>
          </a:p>
        </p:txBody>
      </p:sp>
      <p:sp>
        <p:nvSpPr>
          <p:cNvPr id="32" name="Tijdelijke aanduiding voor tekst 5">
            <a:extLst>
              <a:ext uri="{FF2B5EF4-FFF2-40B4-BE49-F238E27FC236}">
                <a16:creationId xmlns:a16="http://schemas.microsoft.com/office/drawing/2014/main" id="{E42E3748-C94C-4A0F-BA64-33E6792422C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5083969" y="3340101"/>
            <a:ext cx="431007" cy="441326"/>
          </a:xfrm>
          <a:custGeom>
            <a:avLst/>
            <a:gdLst>
              <a:gd name="connsiteX0" fmla="*/ 0 w 1014412"/>
              <a:gd name="connsiteY0" fmla="*/ 196584 h 908050"/>
              <a:gd name="connsiteX1" fmla="*/ 196584 w 1014412"/>
              <a:gd name="connsiteY1" fmla="*/ 0 h 908050"/>
              <a:gd name="connsiteX2" fmla="*/ 817828 w 1014412"/>
              <a:gd name="connsiteY2" fmla="*/ 0 h 908050"/>
              <a:gd name="connsiteX3" fmla="*/ 1014412 w 1014412"/>
              <a:gd name="connsiteY3" fmla="*/ 196584 h 908050"/>
              <a:gd name="connsiteX4" fmla="*/ 1014412 w 1014412"/>
              <a:gd name="connsiteY4" fmla="*/ 711466 h 908050"/>
              <a:gd name="connsiteX5" fmla="*/ 817828 w 1014412"/>
              <a:gd name="connsiteY5" fmla="*/ 908050 h 908050"/>
              <a:gd name="connsiteX6" fmla="*/ 196584 w 1014412"/>
              <a:gd name="connsiteY6" fmla="*/ 908050 h 908050"/>
              <a:gd name="connsiteX7" fmla="*/ 0 w 1014412"/>
              <a:gd name="connsiteY7" fmla="*/ 711466 h 908050"/>
              <a:gd name="connsiteX8" fmla="*/ 0 w 1014412"/>
              <a:gd name="connsiteY8" fmla="*/ 196584 h 908050"/>
              <a:gd name="connsiteX0" fmla="*/ 1014412 w 1105852"/>
              <a:gd name="connsiteY0" fmla="*/ 196584 h 908050"/>
              <a:gd name="connsiteX1" fmla="*/ 1014412 w 1105852"/>
              <a:gd name="connsiteY1" fmla="*/ 711466 h 908050"/>
              <a:gd name="connsiteX2" fmla="*/ 817828 w 1105852"/>
              <a:gd name="connsiteY2" fmla="*/ 908050 h 908050"/>
              <a:gd name="connsiteX3" fmla="*/ 196584 w 1105852"/>
              <a:gd name="connsiteY3" fmla="*/ 908050 h 908050"/>
              <a:gd name="connsiteX4" fmla="*/ 0 w 1105852"/>
              <a:gd name="connsiteY4" fmla="*/ 711466 h 908050"/>
              <a:gd name="connsiteX5" fmla="*/ 0 w 1105852"/>
              <a:gd name="connsiteY5" fmla="*/ 196584 h 908050"/>
              <a:gd name="connsiteX6" fmla="*/ 196584 w 1105852"/>
              <a:gd name="connsiteY6" fmla="*/ 0 h 908050"/>
              <a:gd name="connsiteX7" fmla="*/ 817828 w 1105852"/>
              <a:gd name="connsiteY7" fmla="*/ 0 h 908050"/>
              <a:gd name="connsiteX8" fmla="*/ 1105852 w 1105852"/>
              <a:gd name="connsiteY8" fmla="*/ 288024 h 908050"/>
              <a:gd name="connsiteX0" fmla="*/ 1014412 w 1014412"/>
              <a:gd name="connsiteY0" fmla="*/ 196584 h 908050"/>
              <a:gd name="connsiteX1" fmla="*/ 1014412 w 1014412"/>
              <a:gd name="connsiteY1" fmla="*/ 711466 h 908050"/>
              <a:gd name="connsiteX2" fmla="*/ 817828 w 1014412"/>
              <a:gd name="connsiteY2" fmla="*/ 908050 h 908050"/>
              <a:gd name="connsiteX3" fmla="*/ 196584 w 1014412"/>
              <a:gd name="connsiteY3" fmla="*/ 908050 h 908050"/>
              <a:gd name="connsiteX4" fmla="*/ 0 w 1014412"/>
              <a:gd name="connsiteY4" fmla="*/ 711466 h 908050"/>
              <a:gd name="connsiteX5" fmla="*/ 0 w 1014412"/>
              <a:gd name="connsiteY5" fmla="*/ 196584 h 908050"/>
              <a:gd name="connsiteX6" fmla="*/ 196584 w 1014412"/>
              <a:gd name="connsiteY6" fmla="*/ 0 h 908050"/>
              <a:gd name="connsiteX7" fmla="*/ 817828 w 1014412"/>
              <a:gd name="connsiteY7" fmla="*/ 0 h 908050"/>
              <a:gd name="connsiteX0" fmla="*/ 1014412 w 1014412"/>
              <a:gd name="connsiteY0" fmla="*/ 196584 h 908050"/>
              <a:gd name="connsiteX1" fmla="*/ 1014412 w 1014412"/>
              <a:gd name="connsiteY1" fmla="*/ 711466 h 908050"/>
              <a:gd name="connsiteX2" fmla="*/ 817828 w 1014412"/>
              <a:gd name="connsiteY2" fmla="*/ 908050 h 908050"/>
              <a:gd name="connsiteX3" fmla="*/ 196584 w 1014412"/>
              <a:gd name="connsiteY3" fmla="*/ 908050 h 908050"/>
              <a:gd name="connsiteX4" fmla="*/ 0 w 1014412"/>
              <a:gd name="connsiteY4" fmla="*/ 711466 h 908050"/>
              <a:gd name="connsiteX5" fmla="*/ 0 w 1014412"/>
              <a:gd name="connsiteY5" fmla="*/ 196584 h 908050"/>
              <a:gd name="connsiteX6" fmla="*/ 196584 w 1014412"/>
              <a:gd name="connsiteY6" fmla="*/ 0 h 908050"/>
              <a:gd name="connsiteX0" fmla="*/ 1014412 w 1014412"/>
              <a:gd name="connsiteY0" fmla="*/ 0 h 711466"/>
              <a:gd name="connsiteX1" fmla="*/ 1014412 w 1014412"/>
              <a:gd name="connsiteY1" fmla="*/ 514882 h 711466"/>
              <a:gd name="connsiteX2" fmla="*/ 817828 w 1014412"/>
              <a:gd name="connsiteY2" fmla="*/ 711466 h 711466"/>
              <a:gd name="connsiteX3" fmla="*/ 196584 w 1014412"/>
              <a:gd name="connsiteY3" fmla="*/ 711466 h 711466"/>
              <a:gd name="connsiteX4" fmla="*/ 0 w 1014412"/>
              <a:gd name="connsiteY4" fmla="*/ 514882 h 711466"/>
              <a:gd name="connsiteX5" fmla="*/ 0 w 1014412"/>
              <a:gd name="connsiteY5" fmla="*/ 0 h 711466"/>
              <a:gd name="connsiteX0" fmla="*/ 1014412 w 1014412"/>
              <a:gd name="connsiteY0" fmla="*/ 0 h 711466"/>
              <a:gd name="connsiteX1" fmla="*/ 1014412 w 1014412"/>
              <a:gd name="connsiteY1" fmla="*/ 514882 h 711466"/>
              <a:gd name="connsiteX2" fmla="*/ 817828 w 1014412"/>
              <a:gd name="connsiteY2" fmla="*/ 711466 h 711466"/>
              <a:gd name="connsiteX3" fmla="*/ 196584 w 1014412"/>
              <a:gd name="connsiteY3" fmla="*/ 711466 h 711466"/>
              <a:gd name="connsiteX4" fmla="*/ 0 w 1014412"/>
              <a:gd name="connsiteY4" fmla="*/ 514882 h 711466"/>
              <a:gd name="connsiteX0" fmla="*/ 817828 w 817828"/>
              <a:gd name="connsiteY0" fmla="*/ 0 h 711466"/>
              <a:gd name="connsiteX1" fmla="*/ 817828 w 817828"/>
              <a:gd name="connsiteY1" fmla="*/ 514882 h 711466"/>
              <a:gd name="connsiteX2" fmla="*/ 621244 w 817828"/>
              <a:gd name="connsiteY2" fmla="*/ 711466 h 711466"/>
              <a:gd name="connsiteX3" fmla="*/ 0 w 817828"/>
              <a:gd name="connsiteY3" fmla="*/ 711466 h 711466"/>
              <a:gd name="connsiteX0" fmla="*/ 817828 w 817828"/>
              <a:gd name="connsiteY0" fmla="*/ 0 h 711466"/>
              <a:gd name="connsiteX1" fmla="*/ 815446 w 817828"/>
              <a:gd name="connsiteY1" fmla="*/ 270140 h 711466"/>
              <a:gd name="connsiteX2" fmla="*/ 817828 w 817828"/>
              <a:gd name="connsiteY2" fmla="*/ 514882 h 711466"/>
              <a:gd name="connsiteX3" fmla="*/ 621244 w 817828"/>
              <a:gd name="connsiteY3" fmla="*/ 711466 h 711466"/>
              <a:gd name="connsiteX4" fmla="*/ 0 w 817828"/>
              <a:gd name="connsiteY4" fmla="*/ 711466 h 711466"/>
              <a:gd name="connsiteX0" fmla="*/ 817828 w 817828"/>
              <a:gd name="connsiteY0" fmla="*/ 0 h 711466"/>
              <a:gd name="connsiteX1" fmla="*/ 815446 w 817828"/>
              <a:gd name="connsiteY1" fmla="*/ 270140 h 711466"/>
              <a:gd name="connsiteX2" fmla="*/ 817828 w 817828"/>
              <a:gd name="connsiteY2" fmla="*/ 514882 h 711466"/>
              <a:gd name="connsiteX3" fmla="*/ 621244 w 817828"/>
              <a:gd name="connsiteY3" fmla="*/ 711466 h 711466"/>
              <a:gd name="connsiteX4" fmla="*/ 386821 w 817828"/>
              <a:gd name="connsiteY4" fmla="*/ 708290 h 711466"/>
              <a:gd name="connsiteX5" fmla="*/ 0 w 817828"/>
              <a:gd name="connsiteY5" fmla="*/ 711466 h 711466"/>
              <a:gd name="connsiteX0" fmla="*/ 431007 w 431007"/>
              <a:gd name="connsiteY0" fmla="*/ 0 h 711466"/>
              <a:gd name="connsiteX1" fmla="*/ 428625 w 431007"/>
              <a:gd name="connsiteY1" fmla="*/ 270140 h 711466"/>
              <a:gd name="connsiteX2" fmla="*/ 431007 w 431007"/>
              <a:gd name="connsiteY2" fmla="*/ 514882 h 711466"/>
              <a:gd name="connsiteX3" fmla="*/ 234423 w 431007"/>
              <a:gd name="connsiteY3" fmla="*/ 711466 h 711466"/>
              <a:gd name="connsiteX4" fmla="*/ 0 w 431007"/>
              <a:gd name="connsiteY4" fmla="*/ 708290 h 711466"/>
              <a:gd name="connsiteX0" fmla="*/ 428625 w 431007"/>
              <a:gd name="connsiteY0" fmla="*/ 0 h 441326"/>
              <a:gd name="connsiteX1" fmla="*/ 431007 w 431007"/>
              <a:gd name="connsiteY1" fmla="*/ 244742 h 441326"/>
              <a:gd name="connsiteX2" fmla="*/ 234423 w 431007"/>
              <a:gd name="connsiteY2" fmla="*/ 441326 h 441326"/>
              <a:gd name="connsiteX3" fmla="*/ 0 w 431007"/>
              <a:gd name="connsiteY3" fmla="*/ 438150 h 441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007" h="441326">
                <a:moveTo>
                  <a:pt x="428625" y="0"/>
                </a:moveTo>
                <a:lnTo>
                  <a:pt x="431007" y="244742"/>
                </a:lnTo>
                <a:cubicBezTo>
                  <a:pt x="431007" y="353312"/>
                  <a:pt x="342993" y="441326"/>
                  <a:pt x="234423" y="441326"/>
                </a:cubicBezTo>
                <a:lnTo>
                  <a:pt x="0" y="438150"/>
                </a:lnTo>
              </a:path>
            </a:pathLst>
          </a:custGeom>
          <a:noFill/>
          <a:ln w="158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  <a:alpha val="0"/>
                  </a:schemeClr>
                </a:solidFill>
              </a:defRPr>
            </a:lvl1pPr>
          </a:lstStyle>
          <a:p>
            <a:pPr lvl="0"/>
            <a:endParaRPr lang="nl-NL" noProof="0"/>
          </a:p>
        </p:txBody>
      </p:sp>
      <p:grpSp>
        <p:nvGrpSpPr>
          <p:cNvPr id="193" name="Groep 258">
            <a:extLst>
              <a:ext uri="{FF2B5EF4-FFF2-40B4-BE49-F238E27FC236}">
                <a16:creationId xmlns:a16="http://schemas.microsoft.com/office/drawing/2014/main" id="{2971AD4F-366B-4E40-BA05-1CB448D5BAD2}"/>
              </a:ext>
            </a:extLst>
          </p:cNvPr>
          <p:cNvGrpSpPr/>
          <p:nvPr userDrawn="1"/>
        </p:nvGrpSpPr>
        <p:grpSpPr>
          <a:xfrm>
            <a:off x="12391601" y="0"/>
            <a:ext cx="3183678" cy="5229113"/>
            <a:chOff x="12391601" y="0"/>
            <a:chExt cx="3183678" cy="5229113"/>
          </a:xfrm>
        </p:grpSpPr>
        <p:grpSp>
          <p:nvGrpSpPr>
            <p:cNvPr id="194" name="Meer informatie">
              <a:extLst>
                <a:ext uri="{FF2B5EF4-FFF2-40B4-BE49-F238E27FC236}">
                  <a16:creationId xmlns:a16="http://schemas.microsoft.com/office/drawing/2014/main" id="{286982BD-B312-4566-B12B-4B05D60B1164}"/>
                </a:ext>
              </a:extLst>
            </p:cNvPr>
            <p:cNvGrpSpPr/>
            <p:nvPr userDrawn="1"/>
          </p:nvGrpSpPr>
          <p:grpSpPr>
            <a:xfrm>
              <a:off x="12396764" y="4445840"/>
              <a:ext cx="3178515" cy="783273"/>
              <a:chOff x="-3741486" y="3386444"/>
              <a:chExt cx="3178515" cy="783273"/>
            </a:xfrm>
          </p:grpSpPr>
          <p:sp>
            <p:nvSpPr>
              <p:cNvPr id="371" name="Freeform 101">
                <a:extLst>
                  <a:ext uri="{FF2B5EF4-FFF2-40B4-BE49-F238E27FC236}">
                    <a16:creationId xmlns:a16="http://schemas.microsoft.com/office/drawing/2014/main" id="{E03F5211-188C-494D-8C4C-95E416330D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372" name="Rechthoek 306">
                <a:extLst>
                  <a:ext uri="{FF2B5EF4-FFF2-40B4-BE49-F238E27FC236}">
                    <a16:creationId xmlns:a16="http://schemas.microsoft.com/office/drawing/2014/main" id="{BD649D4E-7FB1-487B-8105-9D807B7DF153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373" name="Rechte verbindingslijn 307">
                <a:extLst>
                  <a:ext uri="{FF2B5EF4-FFF2-40B4-BE49-F238E27FC236}">
                    <a16:creationId xmlns:a16="http://schemas.microsoft.com/office/drawing/2014/main" id="{DCC2BC89-C4EC-444F-93D5-020B9E7B0B3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95" name="Rechthoek 260">
              <a:extLst>
                <a:ext uri="{FF2B5EF4-FFF2-40B4-BE49-F238E27FC236}">
                  <a16:creationId xmlns:a16="http://schemas.microsoft.com/office/drawing/2014/main" id="{50E1DC5C-266F-4743-9170-86B38D99F2E4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277" name="Ovaal 261">
              <a:extLst>
                <a:ext uri="{FF2B5EF4-FFF2-40B4-BE49-F238E27FC236}">
                  <a16:creationId xmlns:a16="http://schemas.microsoft.com/office/drawing/2014/main" id="{A01D54F2-DAC8-4816-9D68-887D9FE1AE14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278" name="Rechte verbindingslijn 262">
              <a:extLst>
                <a:ext uri="{FF2B5EF4-FFF2-40B4-BE49-F238E27FC236}">
                  <a16:creationId xmlns:a16="http://schemas.microsoft.com/office/drawing/2014/main" id="{8F418CE3-621E-4ECF-AE67-042214F1EC0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279" name="Rechte verbindingslijn 263">
              <a:extLst>
                <a:ext uri="{FF2B5EF4-FFF2-40B4-BE49-F238E27FC236}">
                  <a16:creationId xmlns:a16="http://schemas.microsoft.com/office/drawing/2014/main" id="{4F2B94E1-BCBB-4F26-B68B-FDC99A3D8FC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80" name="Rechthoek 264">
              <a:extLst>
                <a:ext uri="{FF2B5EF4-FFF2-40B4-BE49-F238E27FC236}">
                  <a16:creationId xmlns:a16="http://schemas.microsoft.com/office/drawing/2014/main" id="{5C602C05-284A-457E-8980-51DB058DA74C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om een nieuwe afbeelding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281" name="Rechte verbindingslijn 265">
              <a:extLst>
                <a:ext uri="{FF2B5EF4-FFF2-40B4-BE49-F238E27FC236}">
                  <a16:creationId xmlns:a16="http://schemas.microsoft.com/office/drawing/2014/main" id="{CB2DA5FE-3E02-423D-8E15-CF9E1AB792A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327957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82" name="Ovaal 266">
              <a:extLst>
                <a:ext uri="{FF2B5EF4-FFF2-40B4-BE49-F238E27FC236}">
                  <a16:creationId xmlns:a16="http://schemas.microsoft.com/office/drawing/2014/main" id="{DD258FEB-69EA-450B-A536-66359AE5247F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283" name="Rechthoek 267">
              <a:extLst>
                <a:ext uri="{FF2B5EF4-FFF2-40B4-BE49-F238E27FC236}">
                  <a16:creationId xmlns:a16="http://schemas.microsoft.com/office/drawing/2014/main" id="{1F0BE5B5-69E3-49A5-8113-C729874E26CF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284" name="Groep 268">
              <a:extLst>
                <a:ext uri="{FF2B5EF4-FFF2-40B4-BE49-F238E27FC236}">
                  <a16:creationId xmlns:a16="http://schemas.microsoft.com/office/drawing/2014/main" id="{F6230B4F-5457-4651-AEE1-F9754FF76FF9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368" name="Rechthoek 302">
                <a:extLst>
                  <a:ext uri="{FF2B5EF4-FFF2-40B4-BE49-F238E27FC236}">
                    <a16:creationId xmlns:a16="http://schemas.microsoft.com/office/drawing/2014/main" id="{22B3D1F6-F60F-4EB2-ADF0-38C2A3D0C836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369" name="Rechte verbindingslijn 303">
                <a:extLst>
                  <a:ext uri="{FF2B5EF4-FFF2-40B4-BE49-F238E27FC236}">
                    <a16:creationId xmlns:a16="http://schemas.microsoft.com/office/drawing/2014/main" id="{2840ADCD-96B7-44F3-B757-104951BD229D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70" name="Gelijkbenige driehoek 304">
                <a:extLst>
                  <a:ext uri="{FF2B5EF4-FFF2-40B4-BE49-F238E27FC236}">
                    <a16:creationId xmlns:a16="http://schemas.microsoft.com/office/drawing/2014/main" id="{C4D1AE4C-38A2-4780-A253-460B2402CBC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85" name="Groep 269">
              <a:extLst>
                <a:ext uri="{FF2B5EF4-FFF2-40B4-BE49-F238E27FC236}">
                  <a16:creationId xmlns:a16="http://schemas.microsoft.com/office/drawing/2014/main" id="{EE8F6AE5-0422-43EF-877C-37DE7B8883EB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362" name="Rechthoek 296">
                <a:extLst>
                  <a:ext uri="{FF2B5EF4-FFF2-40B4-BE49-F238E27FC236}">
                    <a16:creationId xmlns:a16="http://schemas.microsoft.com/office/drawing/2014/main" id="{571F1463-BB84-492B-889F-C00776B46D26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63" name="Ovaal 297">
                <a:extLst>
                  <a:ext uri="{FF2B5EF4-FFF2-40B4-BE49-F238E27FC236}">
                    <a16:creationId xmlns:a16="http://schemas.microsoft.com/office/drawing/2014/main" id="{6129ECE2-57A2-435D-A4EE-0EEE354F5426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4" name="Vrije vorm: vorm 298">
                <a:extLst>
                  <a:ext uri="{FF2B5EF4-FFF2-40B4-BE49-F238E27FC236}">
                    <a16:creationId xmlns:a16="http://schemas.microsoft.com/office/drawing/2014/main" id="{BB9BEEC9-1D96-4E9A-BE22-AA17726B27E5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65" name="Rechthoek: afgeronde hoeken 299">
                <a:extLst>
                  <a:ext uri="{FF2B5EF4-FFF2-40B4-BE49-F238E27FC236}">
                    <a16:creationId xmlns:a16="http://schemas.microsoft.com/office/drawing/2014/main" id="{AD6D05A4-F59F-4D21-883D-EF7056DF02F7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66" name="Rechte verbindingslijn 300">
                <a:extLst>
                  <a:ext uri="{FF2B5EF4-FFF2-40B4-BE49-F238E27FC236}">
                    <a16:creationId xmlns:a16="http://schemas.microsoft.com/office/drawing/2014/main" id="{F1C839E8-D756-44F4-B793-0E8FF1C8795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67" name="Rechte verbindingslijn 301">
                <a:extLst>
                  <a:ext uri="{FF2B5EF4-FFF2-40B4-BE49-F238E27FC236}">
                    <a16:creationId xmlns:a16="http://schemas.microsoft.com/office/drawing/2014/main" id="{30FE9343-0C7B-4465-A4DC-DC54D21AD6C2}"/>
                  </a:ext>
                </a:extLst>
              </p:cNvPr>
              <p:cNvCxnSpPr>
                <a:cxnSpLocks/>
                <a:stCxn id="365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86" name="Ovaal 270">
              <a:extLst>
                <a:ext uri="{FF2B5EF4-FFF2-40B4-BE49-F238E27FC236}">
                  <a16:creationId xmlns:a16="http://schemas.microsoft.com/office/drawing/2014/main" id="{7AE386D5-78FB-4B79-8BE7-23312AE41E26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287" name="Rechthoek 271">
              <a:extLst>
                <a:ext uri="{FF2B5EF4-FFF2-40B4-BE49-F238E27FC236}">
                  <a16:creationId xmlns:a16="http://schemas.microsoft.com/office/drawing/2014/main" id="{3038A79B-91FF-4661-911E-D680E9CC8213}"/>
                </a:ext>
              </a:extLst>
            </p:cNvPr>
            <p:cNvSpPr/>
            <p:nvPr userDrawn="1"/>
          </p:nvSpPr>
          <p:spPr>
            <a:xfrm>
              <a:off x="12757283" y="2684015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288" name="Rechte verbindingslijn 272">
              <a:extLst>
                <a:ext uri="{FF2B5EF4-FFF2-40B4-BE49-F238E27FC236}">
                  <a16:creationId xmlns:a16="http://schemas.microsoft.com/office/drawing/2014/main" id="{D0B59C2B-E3E3-49E2-BFCA-BB09B27EC74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89" name="Rechthoek 273">
              <a:extLst>
                <a:ext uri="{FF2B5EF4-FFF2-40B4-BE49-F238E27FC236}">
                  <a16:creationId xmlns:a16="http://schemas.microsoft.com/office/drawing/2014/main" id="{C3D70EB3-E91D-448C-8B3A-FFA5FDDA4D06}"/>
                </a:ext>
              </a:extLst>
            </p:cNvPr>
            <p:cNvSpPr/>
            <p:nvPr userDrawn="1"/>
          </p:nvSpPr>
          <p:spPr>
            <a:xfrm>
              <a:off x="12654153" y="3238910"/>
              <a:ext cx="1624926" cy="805220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290" name="Groep 274">
              <a:extLst>
                <a:ext uri="{FF2B5EF4-FFF2-40B4-BE49-F238E27FC236}">
                  <a16:creationId xmlns:a16="http://schemas.microsoft.com/office/drawing/2014/main" id="{B1F56C95-C493-4744-8D1A-DAFF50412708}"/>
                </a:ext>
              </a:extLst>
            </p:cNvPr>
            <p:cNvGrpSpPr/>
            <p:nvPr userDrawn="1"/>
          </p:nvGrpSpPr>
          <p:grpSpPr>
            <a:xfrm>
              <a:off x="13614067" y="3535184"/>
              <a:ext cx="1195438" cy="678267"/>
              <a:chOff x="12757284" y="3224292"/>
              <a:chExt cx="1195438" cy="678267"/>
            </a:xfrm>
          </p:grpSpPr>
          <p:sp>
            <p:nvSpPr>
              <p:cNvPr id="291" name="Rechthoek 275">
                <a:extLst>
                  <a:ext uri="{FF2B5EF4-FFF2-40B4-BE49-F238E27FC236}">
                    <a16:creationId xmlns:a16="http://schemas.microsoft.com/office/drawing/2014/main" id="{4E864FC8-874C-4730-9704-A3AF76325A16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2" name="Rechthoek 276">
                <a:extLst>
                  <a:ext uri="{FF2B5EF4-FFF2-40B4-BE49-F238E27FC236}">
                    <a16:creationId xmlns:a16="http://schemas.microsoft.com/office/drawing/2014/main" id="{C6701BA7-565F-4F08-A268-29BF69F5694E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93" name="Groep 277">
                <a:extLst>
                  <a:ext uri="{FF2B5EF4-FFF2-40B4-BE49-F238E27FC236}">
                    <a16:creationId xmlns:a16="http://schemas.microsoft.com/office/drawing/2014/main" id="{F837D2C2-C090-4859-A59E-617962948D87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06" name="Rechthoek: afgeronde hoeken 290">
                  <a:extLst>
                    <a:ext uri="{FF2B5EF4-FFF2-40B4-BE49-F238E27FC236}">
                      <a16:creationId xmlns:a16="http://schemas.microsoft.com/office/drawing/2014/main" id="{0F9DB7E2-00A2-4A86-BB1F-048032508F6E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07" name="Rechthoek 291">
                  <a:extLst>
                    <a:ext uri="{FF2B5EF4-FFF2-40B4-BE49-F238E27FC236}">
                      <a16:creationId xmlns:a16="http://schemas.microsoft.com/office/drawing/2014/main" id="{4D0B0408-546F-4C2B-A4BB-C883B2334917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8" name="Rechthoek 292">
                  <a:extLst>
                    <a:ext uri="{FF2B5EF4-FFF2-40B4-BE49-F238E27FC236}">
                      <a16:creationId xmlns:a16="http://schemas.microsoft.com/office/drawing/2014/main" id="{36F539AC-96C5-49A3-B6FE-8A1258D12269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9" name="Rechthoek 293">
                  <a:extLst>
                    <a:ext uri="{FF2B5EF4-FFF2-40B4-BE49-F238E27FC236}">
                      <a16:creationId xmlns:a16="http://schemas.microsoft.com/office/drawing/2014/main" id="{F73F991C-6652-423A-96E4-42F900271BEF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0" name="Rechthoek 294">
                  <a:extLst>
                    <a:ext uri="{FF2B5EF4-FFF2-40B4-BE49-F238E27FC236}">
                      <a16:creationId xmlns:a16="http://schemas.microsoft.com/office/drawing/2014/main" id="{7EA8C298-6998-4F78-BE30-C940D037066C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1" name="Rechthoek 295">
                  <a:extLst>
                    <a:ext uri="{FF2B5EF4-FFF2-40B4-BE49-F238E27FC236}">
                      <a16:creationId xmlns:a16="http://schemas.microsoft.com/office/drawing/2014/main" id="{324B9107-8BE1-47B3-B86A-8023966A2B46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94" name="Groep 278">
                <a:extLst>
                  <a:ext uri="{FF2B5EF4-FFF2-40B4-BE49-F238E27FC236}">
                    <a16:creationId xmlns:a16="http://schemas.microsoft.com/office/drawing/2014/main" id="{7686BF6E-68E7-49C3-B1EA-499D30BC896C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98" name="Groep 282">
                  <a:extLst>
                    <a:ext uri="{FF2B5EF4-FFF2-40B4-BE49-F238E27FC236}">
                      <a16:creationId xmlns:a16="http://schemas.microsoft.com/office/drawing/2014/main" id="{3FC7067E-8D0E-4554-A7C0-E8E8593E9CBB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00" name="Rechthoek: afgeronde hoeken 284">
                    <a:extLst>
                      <a:ext uri="{FF2B5EF4-FFF2-40B4-BE49-F238E27FC236}">
                        <a16:creationId xmlns:a16="http://schemas.microsoft.com/office/drawing/2014/main" id="{2E32EFA6-6837-48D7-AB71-A58701D1D06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01" name="Rechthoek 285">
                    <a:extLst>
                      <a:ext uri="{FF2B5EF4-FFF2-40B4-BE49-F238E27FC236}">
                        <a16:creationId xmlns:a16="http://schemas.microsoft.com/office/drawing/2014/main" id="{7201A464-F0A0-4EA2-8AA2-0FFF8952362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2" name="Rechthoek 286">
                    <a:extLst>
                      <a:ext uri="{FF2B5EF4-FFF2-40B4-BE49-F238E27FC236}">
                        <a16:creationId xmlns:a16="http://schemas.microsoft.com/office/drawing/2014/main" id="{F998DE25-860D-4486-842F-3CCB9BF46FA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3" name="Rechthoek 287">
                    <a:extLst>
                      <a:ext uri="{FF2B5EF4-FFF2-40B4-BE49-F238E27FC236}">
                        <a16:creationId xmlns:a16="http://schemas.microsoft.com/office/drawing/2014/main" id="{4E557AA1-1712-4FF2-A967-290C22B78C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4" name="Rechthoek 288">
                    <a:extLst>
                      <a:ext uri="{FF2B5EF4-FFF2-40B4-BE49-F238E27FC236}">
                        <a16:creationId xmlns:a16="http://schemas.microsoft.com/office/drawing/2014/main" id="{D61A6982-10BC-4B01-8394-2B23781F985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05" name="Rechthoek 289">
                    <a:extLst>
                      <a:ext uri="{FF2B5EF4-FFF2-40B4-BE49-F238E27FC236}">
                        <a16:creationId xmlns:a16="http://schemas.microsoft.com/office/drawing/2014/main" id="{8FD3E83F-7748-44E3-A281-C85532C4FB9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99" name="Boog 283">
                  <a:extLst>
                    <a:ext uri="{FF2B5EF4-FFF2-40B4-BE49-F238E27FC236}">
                      <a16:creationId xmlns:a16="http://schemas.microsoft.com/office/drawing/2014/main" id="{A30AAC2F-0F76-42C7-A015-C0DB4F80FBAA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295" name="Tekstvak 279">
                <a:extLst>
                  <a:ext uri="{FF2B5EF4-FFF2-40B4-BE49-F238E27FC236}">
                    <a16:creationId xmlns:a16="http://schemas.microsoft.com/office/drawing/2014/main" id="{6FFCC4B5-9E92-49E9-9961-E4A1A8AAC380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296" name="Tekstvak 280">
                <a:extLst>
                  <a:ext uri="{FF2B5EF4-FFF2-40B4-BE49-F238E27FC236}">
                    <a16:creationId xmlns:a16="http://schemas.microsoft.com/office/drawing/2014/main" id="{1354E724-79E1-473B-A1AC-31E67C55E4B8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297" name="Picture 3">
                <a:extLst>
                  <a:ext uri="{FF2B5EF4-FFF2-40B4-BE49-F238E27FC236}">
                    <a16:creationId xmlns:a16="http://schemas.microsoft.com/office/drawing/2014/main" id="{67B72367-B811-4518-935A-790E55536DD6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374" name="Groep 101">
            <a:extLst>
              <a:ext uri="{FF2B5EF4-FFF2-40B4-BE49-F238E27FC236}">
                <a16:creationId xmlns:a16="http://schemas.microsoft.com/office/drawing/2014/main" id="{338259DF-E928-416B-92C7-461B4BB9A02F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375" name="Rechthoek 102">
              <a:extLst>
                <a:ext uri="{FF2B5EF4-FFF2-40B4-BE49-F238E27FC236}">
                  <a16:creationId xmlns:a16="http://schemas.microsoft.com/office/drawing/2014/main" id="{28A2DF06-98AF-4844-9A63-69DFA4ADF04B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376" name="Ovaal 103">
              <a:extLst>
                <a:ext uri="{FF2B5EF4-FFF2-40B4-BE49-F238E27FC236}">
                  <a16:creationId xmlns:a16="http://schemas.microsoft.com/office/drawing/2014/main" id="{46067E9B-14E0-447B-836E-1BD4DCBA3F2A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377" name="Rechte verbindingslijn 104">
              <a:extLst>
                <a:ext uri="{FF2B5EF4-FFF2-40B4-BE49-F238E27FC236}">
                  <a16:creationId xmlns:a16="http://schemas.microsoft.com/office/drawing/2014/main" id="{41EF17B4-6C05-410D-A3A9-1F014FDFC48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378" name="Groep 105">
              <a:extLst>
                <a:ext uri="{FF2B5EF4-FFF2-40B4-BE49-F238E27FC236}">
                  <a16:creationId xmlns:a16="http://schemas.microsoft.com/office/drawing/2014/main" id="{AEB3B8DA-72B0-450C-AF45-31A7A0EFDCE2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403" name="Rechthoek 130">
                <a:extLst>
                  <a:ext uri="{FF2B5EF4-FFF2-40B4-BE49-F238E27FC236}">
                    <a16:creationId xmlns:a16="http://schemas.microsoft.com/office/drawing/2014/main" id="{7118C3EC-E52D-410E-BFEF-AA161E201105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404" name="Rechte verbindingslijn 131">
                <a:extLst>
                  <a:ext uri="{FF2B5EF4-FFF2-40B4-BE49-F238E27FC236}">
                    <a16:creationId xmlns:a16="http://schemas.microsoft.com/office/drawing/2014/main" id="{A6B223E7-9FFB-4F7A-ADD2-AC1024CDBC5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Rechte verbindingslijn 132">
                <a:extLst>
                  <a:ext uri="{FF2B5EF4-FFF2-40B4-BE49-F238E27FC236}">
                    <a16:creationId xmlns:a16="http://schemas.microsoft.com/office/drawing/2014/main" id="{BB68BFAD-5574-4CD4-89C6-AB14A65A73F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6" name="Rechthoek 133">
                <a:extLst>
                  <a:ext uri="{FF2B5EF4-FFF2-40B4-BE49-F238E27FC236}">
                    <a16:creationId xmlns:a16="http://schemas.microsoft.com/office/drawing/2014/main" id="{7217609E-CE93-4E5C-B137-A44388AA22B6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07" name="Groep 134">
                <a:extLst>
                  <a:ext uri="{FF2B5EF4-FFF2-40B4-BE49-F238E27FC236}">
                    <a16:creationId xmlns:a16="http://schemas.microsoft.com/office/drawing/2014/main" id="{95A4ABD4-4A26-4722-A1BD-5374AEAB4712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446" name="Groep 175">
                  <a:extLst>
                    <a:ext uri="{FF2B5EF4-FFF2-40B4-BE49-F238E27FC236}">
                      <a16:creationId xmlns:a16="http://schemas.microsoft.com/office/drawing/2014/main" id="{E440BC0A-98BC-4E98-B83A-EADDB77EC987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450" name="Rechte verbindingslijn 179">
                    <a:extLst>
                      <a:ext uri="{FF2B5EF4-FFF2-40B4-BE49-F238E27FC236}">
                        <a16:creationId xmlns:a16="http://schemas.microsoft.com/office/drawing/2014/main" id="{0DD8F5DD-3266-44A6-B630-5DA0FFE453C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1" name="Rechte verbindingslijn 180">
                    <a:extLst>
                      <a:ext uri="{FF2B5EF4-FFF2-40B4-BE49-F238E27FC236}">
                        <a16:creationId xmlns:a16="http://schemas.microsoft.com/office/drawing/2014/main" id="{D57B3D79-C21F-4272-91C5-67E85E49AA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2" name="Rechte verbindingslijn 181">
                    <a:extLst>
                      <a:ext uri="{FF2B5EF4-FFF2-40B4-BE49-F238E27FC236}">
                        <a16:creationId xmlns:a16="http://schemas.microsoft.com/office/drawing/2014/main" id="{4BE0B40C-B49E-48F3-918B-C701DABF59C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3" name="Rechte verbindingslijn 182">
                    <a:extLst>
                      <a:ext uri="{FF2B5EF4-FFF2-40B4-BE49-F238E27FC236}">
                        <a16:creationId xmlns:a16="http://schemas.microsoft.com/office/drawing/2014/main" id="{31EF9541-946C-49F0-A244-5630C27BFA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4" name="Rechte verbindingslijn 183">
                    <a:extLst>
                      <a:ext uri="{FF2B5EF4-FFF2-40B4-BE49-F238E27FC236}">
                        <a16:creationId xmlns:a16="http://schemas.microsoft.com/office/drawing/2014/main" id="{8CA63F56-B3AA-4AB3-B350-73E47BB488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47" name="Groep 176">
                  <a:extLst>
                    <a:ext uri="{FF2B5EF4-FFF2-40B4-BE49-F238E27FC236}">
                      <a16:creationId xmlns:a16="http://schemas.microsoft.com/office/drawing/2014/main" id="{A48D5948-E168-402A-8050-3C16D81C483D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448" name="Rechthoek 177">
                    <a:extLst>
                      <a:ext uri="{FF2B5EF4-FFF2-40B4-BE49-F238E27FC236}">
                        <a16:creationId xmlns:a16="http://schemas.microsoft.com/office/drawing/2014/main" id="{2BE291F6-5F7A-44E6-AE8B-59C2C496F65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9" name="Pijl: punthaak 178">
                    <a:extLst>
                      <a:ext uri="{FF2B5EF4-FFF2-40B4-BE49-F238E27FC236}">
                        <a16:creationId xmlns:a16="http://schemas.microsoft.com/office/drawing/2014/main" id="{DC5BFFFF-ABDE-4FDE-9193-B6A49BB675EB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08" name="Groep 135">
                <a:extLst>
                  <a:ext uri="{FF2B5EF4-FFF2-40B4-BE49-F238E27FC236}">
                    <a16:creationId xmlns:a16="http://schemas.microsoft.com/office/drawing/2014/main" id="{30B5FE02-0721-478C-A05E-F9A47B3C073C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437" name="Groep 166">
                  <a:extLst>
                    <a:ext uri="{FF2B5EF4-FFF2-40B4-BE49-F238E27FC236}">
                      <a16:creationId xmlns:a16="http://schemas.microsoft.com/office/drawing/2014/main" id="{AA00D5E1-A65F-4E20-8C89-3540ED5DEFC7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441" name="Rechte verbindingslijn 170">
                    <a:extLst>
                      <a:ext uri="{FF2B5EF4-FFF2-40B4-BE49-F238E27FC236}">
                        <a16:creationId xmlns:a16="http://schemas.microsoft.com/office/drawing/2014/main" id="{F22CA135-CCC3-434D-A798-5FEEF2B69A2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2" name="Rechte verbindingslijn 171">
                    <a:extLst>
                      <a:ext uri="{FF2B5EF4-FFF2-40B4-BE49-F238E27FC236}">
                        <a16:creationId xmlns:a16="http://schemas.microsoft.com/office/drawing/2014/main" id="{1BD9C09E-089D-488C-A77A-8110DDDDCF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3" name="Rechte verbindingslijn 172">
                    <a:extLst>
                      <a:ext uri="{FF2B5EF4-FFF2-40B4-BE49-F238E27FC236}">
                        <a16:creationId xmlns:a16="http://schemas.microsoft.com/office/drawing/2014/main" id="{ECA11229-F25A-45EC-864C-C353412768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4" name="Rechte verbindingslijn 173">
                    <a:extLst>
                      <a:ext uri="{FF2B5EF4-FFF2-40B4-BE49-F238E27FC236}">
                        <a16:creationId xmlns:a16="http://schemas.microsoft.com/office/drawing/2014/main" id="{E5907F98-968C-4BF7-A647-361ADE9AD3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5" name="Rechte verbindingslijn 174">
                    <a:extLst>
                      <a:ext uri="{FF2B5EF4-FFF2-40B4-BE49-F238E27FC236}">
                        <a16:creationId xmlns:a16="http://schemas.microsoft.com/office/drawing/2014/main" id="{99DFB417-2CAA-4DF3-B599-B77B9E34DF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38" name="Groep 167">
                  <a:extLst>
                    <a:ext uri="{FF2B5EF4-FFF2-40B4-BE49-F238E27FC236}">
                      <a16:creationId xmlns:a16="http://schemas.microsoft.com/office/drawing/2014/main" id="{5BF217D8-1B1B-4889-BAA3-8D1388FCB32C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439" name="Rechthoek 168">
                    <a:extLst>
                      <a:ext uri="{FF2B5EF4-FFF2-40B4-BE49-F238E27FC236}">
                        <a16:creationId xmlns:a16="http://schemas.microsoft.com/office/drawing/2014/main" id="{458C9AFD-0F32-418A-A69D-309582E97F8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0" name="Pijl: punthaak 169">
                    <a:extLst>
                      <a:ext uri="{FF2B5EF4-FFF2-40B4-BE49-F238E27FC236}">
                        <a16:creationId xmlns:a16="http://schemas.microsoft.com/office/drawing/2014/main" id="{2E436D30-A920-457D-9D0E-A198643418C8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409" name="Rechte verbindingslijn 136">
                <a:extLst>
                  <a:ext uri="{FF2B5EF4-FFF2-40B4-BE49-F238E27FC236}">
                    <a16:creationId xmlns:a16="http://schemas.microsoft.com/office/drawing/2014/main" id="{6270EA74-1608-4681-9FB7-65F2DA02BA2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10" name="Rechte verbindingslijn 137">
                <a:extLst>
                  <a:ext uri="{FF2B5EF4-FFF2-40B4-BE49-F238E27FC236}">
                    <a16:creationId xmlns:a16="http://schemas.microsoft.com/office/drawing/2014/main" id="{D1583D49-F4DD-47CD-A4CA-65F7A98B73B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411" name="Groep 138">
                <a:extLst>
                  <a:ext uri="{FF2B5EF4-FFF2-40B4-BE49-F238E27FC236}">
                    <a16:creationId xmlns:a16="http://schemas.microsoft.com/office/drawing/2014/main" id="{D40768BF-2654-4480-A426-4567566EA12E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426" name="Rechthoek 155">
                  <a:extLst>
                    <a:ext uri="{FF2B5EF4-FFF2-40B4-BE49-F238E27FC236}">
                      <a16:creationId xmlns:a16="http://schemas.microsoft.com/office/drawing/2014/main" id="{2708A78D-E7A4-4CD6-9CCE-92998E0A7490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27" name="Groep 156">
                  <a:extLst>
                    <a:ext uri="{FF2B5EF4-FFF2-40B4-BE49-F238E27FC236}">
                      <a16:creationId xmlns:a16="http://schemas.microsoft.com/office/drawing/2014/main" id="{AD498375-8AFB-4CB8-AFC0-DE5DB6EE46BB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428" name="Groep 157">
                    <a:extLst>
                      <a:ext uri="{FF2B5EF4-FFF2-40B4-BE49-F238E27FC236}">
                        <a16:creationId xmlns:a16="http://schemas.microsoft.com/office/drawing/2014/main" id="{BCC6168E-C5F5-4F4A-83BE-6C6E7BEF771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432" name="Rechte verbindingslijn 161">
                      <a:extLst>
                        <a:ext uri="{FF2B5EF4-FFF2-40B4-BE49-F238E27FC236}">
                          <a16:creationId xmlns:a16="http://schemas.microsoft.com/office/drawing/2014/main" id="{1B79D54F-4B24-461F-9271-0E5E74ECAAA0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3" name="Rechte verbindingslijn 162">
                      <a:extLst>
                        <a:ext uri="{FF2B5EF4-FFF2-40B4-BE49-F238E27FC236}">
                          <a16:creationId xmlns:a16="http://schemas.microsoft.com/office/drawing/2014/main" id="{4A24EEAC-6DE0-4F85-BA28-0F98130D58CF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4" name="Rechte verbindingslijn 163">
                      <a:extLst>
                        <a:ext uri="{FF2B5EF4-FFF2-40B4-BE49-F238E27FC236}">
                          <a16:creationId xmlns:a16="http://schemas.microsoft.com/office/drawing/2014/main" id="{1EE4ADEC-8823-421C-AD36-D0D23C11C7DE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5" name="Rechte verbindingslijn 164">
                      <a:extLst>
                        <a:ext uri="{FF2B5EF4-FFF2-40B4-BE49-F238E27FC236}">
                          <a16:creationId xmlns:a16="http://schemas.microsoft.com/office/drawing/2014/main" id="{BAAB1272-6DE7-4D50-86CD-331B7E196AF4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36" name="Rechte verbindingslijn 165">
                      <a:extLst>
                        <a:ext uri="{FF2B5EF4-FFF2-40B4-BE49-F238E27FC236}">
                          <a16:creationId xmlns:a16="http://schemas.microsoft.com/office/drawing/2014/main" id="{819A472D-BF89-4B9C-AFC9-98A0DCB22A04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429" name="Groep 158">
                    <a:extLst>
                      <a:ext uri="{FF2B5EF4-FFF2-40B4-BE49-F238E27FC236}">
                        <a16:creationId xmlns:a16="http://schemas.microsoft.com/office/drawing/2014/main" id="{CE27A70B-7F06-4684-9AF6-0DD5691A69B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430" name="Rechthoek 159">
                      <a:extLst>
                        <a:ext uri="{FF2B5EF4-FFF2-40B4-BE49-F238E27FC236}">
                          <a16:creationId xmlns:a16="http://schemas.microsoft.com/office/drawing/2014/main" id="{1FBCB549-5FEE-4351-AA25-6E92C2FFA47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431" name="Pijl: punthaak 160">
                      <a:extLst>
                        <a:ext uri="{FF2B5EF4-FFF2-40B4-BE49-F238E27FC236}">
                          <a16:creationId xmlns:a16="http://schemas.microsoft.com/office/drawing/2014/main" id="{497AD88A-9DFF-4658-B52A-AC83FB57B12C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412" name="Groep 139">
                <a:extLst>
                  <a:ext uri="{FF2B5EF4-FFF2-40B4-BE49-F238E27FC236}">
                    <a16:creationId xmlns:a16="http://schemas.microsoft.com/office/drawing/2014/main" id="{1373E528-45CA-4E53-AC39-95229D0D77AC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415" name="Rechthoek 142">
                  <a:extLst>
                    <a:ext uri="{FF2B5EF4-FFF2-40B4-BE49-F238E27FC236}">
                      <a16:creationId xmlns:a16="http://schemas.microsoft.com/office/drawing/2014/main" id="{921FF511-6E0C-4210-B13B-AF148BFE223E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16" name="Groep 143">
                  <a:extLst>
                    <a:ext uri="{FF2B5EF4-FFF2-40B4-BE49-F238E27FC236}">
                      <a16:creationId xmlns:a16="http://schemas.microsoft.com/office/drawing/2014/main" id="{D3A64782-766E-409E-A4CB-79E9AC1F1FBC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417" name="Groep 144">
                    <a:extLst>
                      <a:ext uri="{FF2B5EF4-FFF2-40B4-BE49-F238E27FC236}">
                        <a16:creationId xmlns:a16="http://schemas.microsoft.com/office/drawing/2014/main" id="{A8715599-D0BF-496C-B98A-52EB5013EE1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421" name="Rechte verbindingslijn 150">
                      <a:extLst>
                        <a:ext uri="{FF2B5EF4-FFF2-40B4-BE49-F238E27FC236}">
                          <a16:creationId xmlns:a16="http://schemas.microsoft.com/office/drawing/2014/main" id="{55570A44-3015-4527-A7A7-FEACAFBA0B64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2" name="Rechte verbindingslijn 151">
                      <a:extLst>
                        <a:ext uri="{FF2B5EF4-FFF2-40B4-BE49-F238E27FC236}">
                          <a16:creationId xmlns:a16="http://schemas.microsoft.com/office/drawing/2014/main" id="{74B77483-628D-4746-8C5E-D1233EFC6BD0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3" name="Rechte verbindingslijn 152">
                      <a:extLst>
                        <a:ext uri="{FF2B5EF4-FFF2-40B4-BE49-F238E27FC236}">
                          <a16:creationId xmlns:a16="http://schemas.microsoft.com/office/drawing/2014/main" id="{9AEDC554-F8FE-4B93-8EF0-B6C6AE6E8854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4" name="Rechte verbindingslijn 153">
                      <a:extLst>
                        <a:ext uri="{FF2B5EF4-FFF2-40B4-BE49-F238E27FC236}">
                          <a16:creationId xmlns:a16="http://schemas.microsoft.com/office/drawing/2014/main" id="{F70C91DA-90F0-4D28-97A9-1E4E3E4BB434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5" name="Rechte verbindingslijn 154">
                      <a:extLst>
                        <a:ext uri="{FF2B5EF4-FFF2-40B4-BE49-F238E27FC236}">
                          <a16:creationId xmlns:a16="http://schemas.microsoft.com/office/drawing/2014/main" id="{BCF21B92-219B-439F-94D2-2EE954625C9E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418" name="Groep 147">
                    <a:extLst>
                      <a:ext uri="{FF2B5EF4-FFF2-40B4-BE49-F238E27FC236}">
                        <a16:creationId xmlns:a16="http://schemas.microsoft.com/office/drawing/2014/main" id="{86D9C6D7-6AE9-4830-9281-D6584C1E26EF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419" name="Rechthoek 148">
                      <a:extLst>
                        <a:ext uri="{FF2B5EF4-FFF2-40B4-BE49-F238E27FC236}">
                          <a16:creationId xmlns:a16="http://schemas.microsoft.com/office/drawing/2014/main" id="{DDA69756-3C25-4BCC-B98E-E4E2BFE5152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420" name="Pijl: punthaak 149">
                      <a:extLst>
                        <a:ext uri="{FF2B5EF4-FFF2-40B4-BE49-F238E27FC236}">
                          <a16:creationId xmlns:a16="http://schemas.microsoft.com/office/drawing/2014/main" id="{0C849BAC-1FA5-417C-9F64-27EF3BE48F5B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413" name="Rechthoek 140">
                <a:extLst>
                  <a:ext uri="{FF2B5EF4-FFF2-40B4-BE49-F238E27FC236}">
                    <a16:creationId xmlns:a16="http://schemas.microsoft.com/office/drawing/2014/main" id="{57F44E59-EA0A-493D-8877-43FAFDB3851F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414" name="Rechthoek 141">
                <a:extLst>
                  <a:ext uri="{FF2B5EF4-FFF2-40B4-BE49-F238E27FC236}">
                    <a16:creationId xmlns:a16="http://schemas.microsoft.com/office/drawing/2014/main" id="{1B793F85-F644-47A4-9AC8-B6B7F3E2FA54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379" name="Rechte verbindingslijn 106">
              <a:extLst>
                <a:ext uri="{FF2B5EF4-FFF2-40B4-BE49-F238E27FC236}">
                  <a16:creationId xmlns:a16="http://schemas.microsoft.com/office/drawing/2014/main" id="{8FF48551-704B-4D34-9CD8-42999FEBECD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380" name="Rechthoek 107">
              <a:extLst>
                <a:ext uri="{FF2B5EF4-FFF2-40B4-BE49-F238E27FC236}">
                  <a16:creationId xmlns:a16="http://schemas.microsoft.com/office/drawing/2014/main" id="{2FB100F1-50D3-40AA-AAD1-E92560B01903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nl-NL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381" name="Ovaal 108">
              <a:extLst>
                <a:ext uri="{FF2B5EF4-FFF2-40B4-BE49-F238E27FC236}">
                  <a16:creationId xmlns:a16="http://schemas.microsoft.com/office/drawing/2014/main" id="{2C3CA135-26DA-4CCA-8884-C09C077BECB9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382" name="Rechthoek 109">
              <a:extLst>
                <a:ext uri="{FF2B5EF4-FFF2-40B4-BE49-F238E27FC236}">
                  <a16:creationId xmlns:a16="http://schemas.microsoft.com/office/drawing/2014/main" id="{DE03D004-9A38-488E-9076-24B2C9ED9471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383" name="Ovaal 110">
              <a:extLst>
                <a:ext uri="{FF2B5EF4-FFF2-40B4-BE49-F238E27FC236}">
                  <a16:creationId xmlns:a16="http://schemas.microsoft.com/office/drawing/2014/main" id="{FAD89444-6A20-41B0-A64F-F4B5F72CB63A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384" name="Rechthoek 111">
              <a:extLst>
                <a:ext uri="{FF2B5EF4-FFF2-40B4-BE49-F238E27FC236}">
                  <a16:creationId xmlns:a16="http://schemas.microsoft.com/office/drawing/2014/main" id="{0F9CD558-45DC-44A0-92F8-E30CBADD92B4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385" name="Ovaal 112">
              <a:extLst>
                <a:ext uri="{FF2B5EF4-FFF2-40B4-BE49-F238E27FC236}">
                  <a16:creationId xmlns:a16="http://schemas.microsoft.com/office/drawing/2014/main" id="{A2D3384E-816B-4837-B52E-674F369B432F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386" name="Rechthoek 113">
              <a:extLst>
                <a:ext uri="{FF2B5EF4-FFF2-40B4-BE49-F238E27FC236}">
                  <a16:creationId xmlns:a16="http://schemas.microsoft.com/office/drawing/2014/main" id="{288EB5CF-01BC-455B-A956-851C9B03D3E5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387" name="Ovaal 114">
              <a:extLst>
                <a:ext uri="{FF2B5EF4-FFF2-40B4-BE49-F238E27FC236}">
                  <a16:creationId xmlns:a16="http://schemas.microsoft.com/office/drawing/2014/main" id="{BE467455-FD26-4B56-B3F0-4544E07A2975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88" name="Rechthoek 115">
              <a:extLst>
                <a:ext uri="{FF2B5EF4-FFF2-40B4-BE49-F238E27FC236}">
                  <a16:creationId xmlns:a16="http://schemas.microsoft.com/office/drawing/2014/main" id="{957AD378-FCAF-4460-A615-B07093B46021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389" name="Rechte verbindingslijn 116">
              <a:extLst>
                <a:ext uri="{FF2B5EF4-FFF2-40B4-BE49-F238E27FC236}">
                  <a16:creationId xmlns:a16="http://schemas.microsoft.com/office/drawing/2014/main" id="{8C3CAF68-DF71-4577-BD05-B956E4EDF0F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390" name="Meer informatie">
              <a:extLst>
                <a:ext uri="{FF2B5EF4-FFF2-40B4-BE49-F238E27FC236}">
                  <a16:creationId xmlns:a16="http://schemas.microsoft.com/office/drawing/2014/main" id="{D1CAA577-857D-4A57-B6AE-1A32A3F8D0B2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400" name="Freeform 101">
                <a:extLst>
                  <a:ext uri="{FF2B5EF4-FFF2-40B4-BE49-F238E27FC236}">
                    <a16:creationId xmlns:a16="http://schemas.microsoft.com/office/drawing/2014/main" id="{8406BF06-EF0D-420E-B55B-720A24CFA0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401" name="Rechthoek 128">
                <a:extLst>
                  <a:ext uri="{FF2B5EF4-FFF2-40B4-BE49-F238E27FC236}">
                    <a16:creationId xmlns:a16="http://schemas.microsoft.com/office/drawing/2014/main" id="{A85A2347-96B5-45AE-BF20-17A09F752B25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402" name="Rechte verbindingslijn 129">
                <a:extLst>
                  <a:ext uri="{FF2B5EF4-FFF2-40B4-BE49-F238E27FC236}">
                    <a16:creationId xmlns:a16="http://schemas.microsoft.com/office/drawing/2014/main" id="{B2681177-882A-4A37-902E-7361087B804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391" name="Rechthoek 118">
              <a:extLst>
                <a:ext uri="{FF2B5EF4-FFF2-40B4-BE49-F238E27FC236}">
                  <a16:creationId xmlns:a16="http://schemas.microsoft.com/office/drawing/2014/main" id="{8D6A030F-B9C3-4A83-9AB5-33AEED2F9B1F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392" name="Ovaal 119">
              <a:extLst>
                <a:ext uri="{FF2B5EF4-FFF2-40B4-BE49-F238E27FC236}">
                  <a16:creationId xmlns:a16="http://schemas.microsoft.com/office/drawing/2014/main" id="{7B430C8A-61C8-488D-9ADF-F5F7E47F1F09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93" name="Rechthoek 120">
              <a:extLst>
                <a:ext uri="{FF2B5EF4-FFF2-40B4-BE49-F238E27FC236}">
                  <a16:creationId xmlns:a16="http://schemas.microsoft.com/office/drawing/2014/main" id="{963F0E55-297E-4042-959D-034439DFC555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94" name="Ovaal 121">
              <a:extLst>
                <a:ext uri="{FF2B5EF4-FFF2-40B4-BE49-F238E27FC236}">
                  <a16:creationId xmlns:a16="http://schemas.microsoft.com/office/drawing/2014/main" id="{7A8AB799-7483-474C-AF1B-2A8F511B5132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95" name="Rechthoek 122">
              <a:extLst>
                <a:ext uri="{FF2B5EF4-FFF2-40B4-BE49-F238E27FC236}">
                  <a16:creationId xmlns:a16="http://schemas.microsoft.com/office/drawing/2014/main" id="{B45BB950-51BF-4A79-8369-45A81C208A86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nl-NL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 Niveau</a:t>
              </a:r>
            </a:p>
          </p:txBody>
        </p:sp>
        <p:sp>
          <p:nvSpPr>
            <p:cNvPr id="396" name="Ovaal 123">
              <a:extLst>
                <a:ext uri="{FF2B5EF4-FFF2-40B4-BE49-F238E27FC236}">
                  <a16:creationId xmlns:a16="http://schemas.microsoft.com/office/drawing/2014/main" id="{F89A8608-5F6F-4DE5-B8DD-89D7E6C82B4F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97" name="Rechthoek 124">
              <a:extLst>
                <a:ext uri="{FF2B5EF4-FFF2-40B4-BE49-F238E27FC236}">
                  <a16:creationId xmlns:a16="http://schemas.microsoft.com/office/drawing/2014/main" id="{44DDFD63-BF95-4A4F-BE13-C513C897E181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98" name="Rechthoek 125">
              <a:extLst>
                <a:ext uri="{FF2B5EF4-FFF2-40B4-BE49-F238E27FC236}">
                  <a16:creationId xmlns:a16="http://schemas.microsoft.com/office/drawing/2014/main" id="{1BBC7BBB-526C-427F-B072-34D7980BA998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 Niveau</a:t>
              </a:r>
            </a:p>
          </p:txBody>
        </p:sp>
        <p:sp>
          <p:nvSpPr>
            <p:cNvPr id="399" name="Ovaal 126">
              <a:extLst>
                <a:ext uri="{FF2B5EF4-FFF2-40B4-BE49-F238E27FC236}">
                  <a16:creationId xmlns:a16="http://schemas.microsoft.com/office/drawing/2014/main" id="{53471E96-064C-43F6-9ABF-8E43EAC9F2A2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  <p:pic>
        <p:nvPicPr>
          <p:cNvPr id="143" name="Afbeelding 142">
            <a:extLst>
              <a:ext uri="{FF2B5EF4-FFF2-40B4-BE49-F238E27FC236}">
                <a16:creationId xmlns:a16="http://schemas.microsoft.com/office/drawing/2014/main" id="{FEF6CE8F-1817-41AC-B049-F5D45E1DD7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45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ekst horizontaal 50%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28701"/>
            <a:ext cx="12192000" cy="3429299"/>
          </a:xfrm>
          <a:solidFill>
            <a:schemeClr val="bg1">
              <a:lumMod val="95000"/>
            </a:schemeClr>
          </a:solidFill>
        </p:spPr>
        <p:txBody>
          <a:bodyPr tIns="1008000"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20" name="Tijdelijke aanduiding voor verticale tekst 2">
            <a:extLst>
              <a:ext uri="{FF2B5EF4-FFF2-40B4-BE49-F238E27FC236}">
                <a16:creationId xmlns:a16="http://schemas.microsoft.com/office/drawing/2014/main" id="{F8646127-FAA8-40B9-BA27-B65B55E1D214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493498" y="1462292"/>
            <a:ext cx="5602501" cy="142047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 marL="177800" indent="-177800">
              <a:buFont typeface="Arial" panose="020B0604020202020204" pitchFamily="34" charset="0"/>
              <a:buChar char="•"/>
              <a:defRPr sz="1600">
                <a:latin typeface="+mj-lt"/>
              </a:defRPr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/>
              <a:t>Header</a:t>
            </a:r>
          </a:p>
          <a:p>
            <a:pPr lvl="1"/>
            <a:r>
              <a:rPr lang="nl-NL" noProof="0"/>
              <a:t>Platte tekst</a:t>
            </a:r>
          </a:p>
          <a:p>
            <a:pPr lvl="2"/>
            <a:r>
              <a:rPr lang="nl-NL" noProof="0"/>
              <a:t>Sub-bullet #2</a:t>
            </a:r>
          </a:p>
          <a:p>
            <a:pPr lvl="3"/>
            <a:r>
              <a:rPr lang="nl-NL" noProof="0"/>
              <a:t>Platte tekst1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D9B5C8AD-E451-4910-BCD7-D1E346AA05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30" name="Tijdelijke aanduiding voor tekst 14">
            <a:extLst>
              <a:ext uri="{FF2B5EF4-FFF2-40B4-BE49-F238E27FC236}">
                <a16:creationId xmlns:a16="http://schemas.microsoft.com/office/drawing/2014/main" id="{9A64BF12-7DFA-4BAF-9073-5EB142A323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47" name="Tijdelijke aanduiding voor voettekst 4">
            <a:extLst>
              <a:ext uri="{FF2B5EF4-FFF2-40B4-BE49-F238E27FC236}">
                <a16:creationId xmlns:a16="http://schemas.microsoft.com/office/drawing/2014/main" id="{58C156A9-63A9-476C-A14C-D38512258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48" name="Tijdelijke aanduiding voor dianummer 5">
            <a:extLst>
              <a:ext uri="{FF2B5EF4-FFF2-40B4-BE49-F238E27FC236}">
                <a16:creationId xmlns:a16="http://schemas.microsoft.com/office/drawing/2014/main" id="{4873E8A5-4959-4902-84E2-A62C71813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1" y="6190780"/>
            <a:ext cx="244463" cy="230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7" name="Tijdelijke aanduiding voor datum 3">
            <a:extLst>
              <a:ext uri="{FF2B5EF4-FFF2-40B4-BE49-F238E27FC236}">
                <a16:creationId xmlns:a16="http://schemas.microsoft.com/office/drawing/2014/main" id="{35B3F705-7563-46B4-AC7E-1ADE5F14C8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A9541AB-70E6-4E41-922C-2B951D28D1F5}" type="datetime1">
              <a:rPr lang="nl-NL" noProof="0" smtClean="0"/>
              <a:t>12-3-2021</a:t>
            </a:fld>
            <a:endParaRPr lang="nl-NL" noProof="0"/>
          </a:p>
        </p:txBody>
      </p:sp>
      <p:grpSp>
        <p:nvGrpSpPr>
          <p:cNvPr id="316" name="Groep 258">
            <a:extLst>
              <a:ext uri="{FF2B5EF4-FFF2-40B4-BE49-F238E27FC236}">
                <a16:creationId xmlns:a16="http://schemas.microsoft.com/office/drawing/2014/main" id="{36D1E311-8D84-4CAC-90BA-2D5A3B87AEDF}"/>
              </a:ext>
            </a:extLst>
          </p:cNvPr>
          <p:cNvGrpSpPr/>
          <p:nvPr userDrawn="1"/>
        </p:nvGrpSpPr>
        <p:grpSpPr>
          <a:xfrm>
            <a:off x="12391601" y="0"/>
            <a:ext cx="3183678" cy="5229113"/>
            <a:chOff x="12391601" y="0"/>
            <a:chExt cx="3183678" cy="5229113"/>
          </a:xfrm>
        </p:grpSpPr>
        <p:grpSp>
          <p:nvGrpSpPr>
            <p:cNvPr id="317" name="Meer informatie">
              <a:extLst>
                <a:ext uri="{FF2B5EF4-FFF2-40B4-BE49-F238E27FC236}">
                  <a16:creationId xmlns:a16="http://schemas.microsoft.com/office/drawing/2014/main" id="{F247902E-2F32-467F-831D-B3867F4015B2}"/>
                </a:ext>
              </a:extLst>
            </p:cNvPr>
            <p:cNvGrpSpPr/>
            <p:nvPr userDrawn="1"/>
          </p:nvGrpSpPr>
          <p:grpSpPr>
            <a:xfrm>
              <a:off x="12396764" y="4445840"/>
              <a:ext cx="3178515" cy="783273"/>
              <a:chOff x="-3741486" y="3386444"/>
              <a:chExt cx="3178515" cy="783273"/>
            </a:xfrm>
          </p:grpSpPr>
          <p:sp>
            <p:nvSpPr>
              <p:cNvPr id="363" name="Freeform 101">
                <a:extLst>
                  <a:ext uri="{FF2B5EF4-FFF2-40B4-BE49-F238E27FC236}">
                    <a16:creationId xmlns:a16="http://schemas.microsoft.com/office/drawing/2014/main" id="{B5E8F268-F552-4075-961E-C623F2BD71E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364" name="Rechthoek 306">
                <a:extLst>
                  <a:ext uri="{FF2B5EF4-FFF2-40B4-BE49-F238E27FC236}">
                    <a16:creationId xmlns:a16="http://schemas.microsoft.com/office/drawing/2014/main" id="{579E171F-FBD9-4E2A-8058-8D3D2556DFCF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365" name="Rechte verbindingslijn 307">
                <a:extLst>
                  <a:ext uri="{FF2B5EF4-FFF2-40B4-BE49-F238E27FC236}">
                    <a16:creationId xmlns:a16="http://schemas.microsoft.com/office/drawing/2014/main" id="{3CE04F83-6BC5-49E8-B74F-8E37B1B115C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318" name="Rechthoek 260">
              <a:extLst>
                <a:ext uri="{FF2B5EF4-FFF2-40B4-BE49-F238E27FC236}">
                  <a16:creationId xmlns:a16="http://schemas.microsoft.com/office/drawing/2014/main" id="{9DEA071A-65DE-4416-907A-CAD853D3C9C7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319" name="Ovaal 261">
              <a:extLst>
                <a:ext uri="{FF2B5EF4-FFF2-40B4-BE49-F238E27FC236}">
                  <a16:creationId xmlns:a16="http://schemas.microsoft.com/office/drawing/2014/main" id="{8CA01E0A-E885-4E74-9735-525DBACDE805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320" name="Rechte verbindingslijn 262">
              <a:extLst>
                <a:ext uri="{FF2B5EF4-FFF2-40B4-BE49-F238E27FC236}">
                  <a16:creationId xmlns:a16="http://schemas.microsoft.com/office/drawing/2014/main" id="{FBFFED2D-04EA-4601-9F77-20335A171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321" name="Rechte verbindingslijn 263">
              <a:extLst>
                <a:ext uri="{FF2B5EF4-FFF2-40B4-BE49-F238E27FC236}">
                  <a16:creationId xmlns:a16="http://schemas.microsoft.com/office/drawing/2014/main" id="{A6204301-5815-40D9-8339-235B499DCA2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322" name="Rechthoek 264">
              <a:extLst>
                <a:ext uri="{FF2B5EF4-FFF2-40B4-BE49-F238E27FC236}">
                  <a16:creationId xmlns:a16="http://schemas.microsoft.com/office/drawing/2014/main" id="{474AECF9-5584-41BC-BB53-539C9CD69455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om een nieuwe afbeelding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323" name="Rechte verbindingslijn 265">
              <a:extLst>
                <a:ext uri="{FF2B5EF4-FFF2-40B4-BE49-F238E27FC236}">
                  <a16:creationId xmlns:a16="http://schemas.microsoft.com/office/drawing/2014/main" id="{E2E9C9A3-7EA1-4CB4-BE0B-3BFD20A6695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327957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324" name="Ovaal 266">
              <a:extLst>
                <a:ext uri="{FF2B5EF4-FFF2-40B4-BE49-F238E27FC236}">
                  <a16:creationId xmlns:a16="http://schemas.microsoft.com/office/drawing/2014/main" id="{DC97E41A-8AB2-4D00-A818-50F2DBCD702D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325" name="Rechthoek 267">
              <a:extLst>
                <a:ext uri="{FF2B5EF4-FFF2-40B4-BE49-F238E27FC236}">
                  <a16:creationId xmlns:a16="http://schemas.microsoft.com/office/drawing/2014/main" id="{CDB87134-79CA-43C7-BE52-FBDCE655B907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326" name="Groep 268">
              <a:extLst>
                <a:ext uri="{FF2B5EF4-FFF2-40B4-BE49-F238E27FC236}">
                  <a16:creationId xmlns:a16="http://schemas.microsoft.com/office/drawing/2014/main" id="{4316D768-2ECD-478E-9B0C-EFFFE89C6619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360" name="Rechthoek 302">
                <a:extLst>
                  <a:ext uri="{FF2B5EF4-FFF2-40B4-BE49-F238E27FC236}">
                    <a16:creationId xmlns:a16="http://schemas.microsoft.com/office/drawing/2014/main" id="{E6C8724B-930C-4249-87DE-FBEA86630750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361" name="Rechte verbindingslijn 303">
                <a:extLst>
                  <a:ext uri="{FF2B5EF4-FFF2-40B4-BE49-F238E27FC236}">
                    <a16:creationId xmlns:a16="http://schemas.microsoft.com/office/drawing/2014/main" id="{BA5CEE17-E7CF-413F-B94A-70F065A7458D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62" name="Gelijkbenige driehoek 304">
                <a:extLst>
                  <a:ext uri="{FF2B5EF4-FFF2-40B4-BE49-F238E27FC236}">
                    <a16:creationId xmlns:a16="http://schemas.microsoft.com/office/drawing/2014/main" id="{835ADAE6-D3D7-4BA4-B429-BD8B1F4A415E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7" name="Groep 269">
              <a:extLst>
                <a:ext uri="{FF2B5EF4-FFF2-40B4-BE49-F238E27FC236}">
                  <a16:creationId xmlns:a16="http://schemas.microsoft.com/office/drawing/2014/main" id="{88245547-2CB6-4EA5-AA7D-D9318CC5DE38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354" name="Rechthoek 296">
                <a:extLst>
                  <a:ext uri="{FF2B5EF4-FFF2-40B4-BE49-F238E27FC236}">
                    <a16:creationId xmlns:a16="http://schemas.microsoft.com/office/drawing/2014/main" id="{F0857272-19EB-49AA-93EF-10DED9064E8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55" name="Ovaal 297">
                <a:extLst>
                  <a:ext uri="{FF2B5EF4-FFF2-40B4-BE49-F238E27FC236}">
                    <a16:creationId xmlns:a16="http://schemas.microsoft.com/office/drawing/2014/main" id="{2498E560-5C87-4882-A1C6-4C4CAD08A39D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6" name="Vrije vorm: vorm 298">
                <a:extLst>
                  <a:ext uri="{FF2B5EF4-FFF2-40B4-BE49-F238E27FC236}">
                    <a16:creationId xmlns:a16="http://schemas.microsoft.com/office/drawing/2014/main" id="{291A8D1E-5609-465B-A7D6-31B4403635CE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7" name="Rechthoek: afgeronde hoeken 299">
                <a:extLst>
                  <a:ext uri="{FF2B5EF4-FFF2-40B4-BE49-F238E27FC236}">
                    <a16:creationId xmlns:a16="http://schemas.microsoft.com/office/drawing/2014/main" id="{6896E2FD-E642-42E5-900E-D97DAE4D441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58" name="Rechte verbindingslijn 300">
                <a:extLst>
                  <a:ext uri="{FF2B5EF4-FFF2-40B4-BE49-F238E27FC236}">
                    <a16:creationId xmlns:a16="http://schemas.microsoft.com/office/drawing/2014/main" id="{0C7F6D9A-4123-4E61-B449-32DEC7D55B2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59" name="Rechte verbindingslijn 301">
                <a:extLst>
                  <a:ext uri="{FF2B5EF4-FFF2-40B4-BE49-F238E27FC236}">
                    <a16:creationId xmlns:a16="http://schemas.microsoft.com/office/drawing/2014/main" id="{39470C20-F42A-421F-AD86-6A7275F8F832}"/>
                  </a:ext>
                </a:extLst>
              </p:cNvPr>
              <p:cNvCxnSpPr>
                <a:cxnSpLocks/>
                <a:stCxn id="35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328" name="Ovaal 270">
              <a:extLst>
                <a:ext uri="{FF2B5EF4-FFF2-40B4-BE49-F238E27FC236}">
                  <a16:creationId xmlns:a16="http://schemas.microsoft.com/office/drawing/2014/main" id="{556F0622-7777-4EA3-915C-9BDF6980D118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329" name="Rechthoek 271">
              <a:extLst>
                <a:ext uri="{FF2B5EF4-FFF2-40B4-BE49-F238E27FC236}">
                  <a16:creationId xmlns:a16="http://schemas.microsoft.com/office/drawing/2014/main" id="{3230BBC0-9B33-4F5C-B1F9-A65620C0EB0C}"/>
                </a:ext>
              </a:extLst>
            </p:cNvPr>
            <p:cNvSpPr/>
            <p:nvPr userDrawn="1"/>
          </p:nvSpPr>
          <p:spPr>
            <a:xfrm>
              <a:off x="12757283" y="2684015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330" name="Rechte verbindingslijn 272">
              <a:extLst>
                <a:ext uri="{FF2B5EF4-FFF2-40B4-BE49-F238E27FC236}">
                  <a16:creationId xmlns:a16="http://schemas.microsoft.com/office/drawing/2014/main" id="{4A1507E3-D3B4-40FD-90E1-E1D092B9660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331" name="Rechthoek 273">
              <a:extLst>
                <a:ext uri="{FF2B5EF4-FFF2-40B4-BE49-F238E27FC236}">
                  <a16:creationId xmlns:a16="http://schemas.microsoft.com/office/drawing/2014/main" id="{3001FB9C-B5D0-40F3-A0A3-A6B48F046D2D}"/>
                </a:ext>
              </a:extLst>
            </p:cNvPr>
            <p:cNvSpPr/>
            <p:nvPr userDrawn="1"/>
          </p:nvSpPr>
          <p:spPr>
            <a:xfrm>
              <a:off x="12654153" y="3238910"/>
              <a:ext cx="1624926" cy="805220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332" name="Groep 274">
              <a:extLst>
                <a:ext uri="{FF2B5EF4-FFF2-40B4-BE49-F238E27FC236}">
                  <a16:creationId xmlns:a16="http://schemas.microsoft.com/office/drawing/2014/main" id="{D73EA66C-7BB5-4EA8-BE8A-2442C4935B97}"/>
                </a:ext>
              </a:extLst>
            </p:cNvPr>
            <p:cNvGrpSpPr/>
            <p:nvPr userDrawn="1"/>
          </p:nvGrpSpPr>
          <p:grpSpPr>
            <a:xfrm>
              <a:off x="13614067" y="3535184"/>
              <a:ext cx="1195438" cy="678267"/>
              <a:chOff x="12757284" y="3224292"/>
              <a:chExt cx="1195438" cy="678267"/>
            </a:xfrm>
          </p:grpSpPr>
          <p:sp>
            <p:nvSpPr>
              <p:cNvPr id="333" name="Rechthoek 275">
                <a:extLst>
                  <a:ext uri="{FF2B5EF4-FFF2-40B4-BE49-F238E27FC236}">
                    <a16:creationId xmlns:a16="http://schemas.microsoft.com/office/drawing/2014/main" id="{811796B3-EF4C-4E6E-B30D-CBFD96DAF072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4" name="Rechthoek 276">
                <a:extLst>
                  <a:ext uri="{FF2B5EF4-FFF2-40B4-BE49-F238E27FC236}">
                    <a16:creationId xmlns:a16="http://schemas.microsoft.com/office/drawing/2014/main" id="{D6EA42A0-F0B9-4BA6-B151-395CB3391C6B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35" name="Groep 277">
                <a:extLst>
                  <a:ext uri="{FF2B5EF4-FFF2-40B4-BE49-F238E27FC236}">
                    <a16:creationId xmlns:a16="http://schemas.microsoft.com/office/drawing/2014/main" id="{1CC3F710-8816-4F24-94E8-E5396578E567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48" name="Rechthoek: afgeronde hoeken 290">
                  <a:extLst>
                    <a:ext uri="{FF2B5EF4-FFF2-40B4-BE49-F238E27FC236}">
                      <a16:creationId xmlns:a16="http://schemas.microsoft.com/office/drawing/2014/main" id="{CFFFE2AC-1CF5-4448-8D61-DA96ED94CE3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49" name="Rechthoek 291">
                  <a:extLst>
                    <a:ext uri="{FF2B5EF4-FFF2-40B4-BE49-F238E27FC236}">
                      <a16:creationId xmlns:a16="http://schemas.microsoft.com/office/drawing/2014/main" id="{2C4F7AC9-8649-49D6-8297-BCF8F4918AAE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0" name="Rechthoek 292">
                  <a:extLst>
                    <a:ext uri="{FF2B5EF4-FFF2-40B4-BE49-F238E27FC236}">
                      <a16:creationId xmlns:a16="http://schemas.microsoft.com/office/drawing/2014/main" id="{2011685F-B6F3-4B1B-987A-066DF85D5454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1" name="Rechthoek 293">
                  <a:extLst>
                    <a:ext uri="{FF2B5EF4-FFF2-40B4-BE49-F238E27FC236}">
                      <a16:creationId xmlns:a16="http://schemas.microsoft.com/office/drawing/2014/main" id="{147F988F-82F9-45EB-A843-CADD842A40C7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2" name="Rechthoek 294">
                  <a:extLst>
                    <a:ext uri="{FF2B5EF4-FFF2-40B4-BE49-F238E27FC236}">
                      <a16:creationId xmlns:a16="http://schemas.microsoft.com/office/drawing/2014/main" id="{93174B6E-9980-4110-85E1-62C76E877C97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3" name="Rechthoek 295">
                  <a:extLst>
                    <a:ext uri="{FF2B5EF4-FFF2-40B4-BE49-F238E27FC236}">
                      <a16:creationId xmlns:a16="http://schemas.microsoft.com/office/drawing/2014/main" id="{013B3206-AD1B-4ACA-B5D3-2C67401630F6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36" name="Groep 278">
                <a:extLst>
                  <a:ext uri="{FF2B5EF4-FFF2-40B4-BE49-F238E27FC236}">
                    <a16:creationId xmlns:a16="http://schemas.microsoft.com/office/drawing/2014/main" id="{6ACA6617-2BB6-4ABA-9C68-5FA3F3DA54B0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40" name="Groep 282">
                  <a:extLst>
                    <a:ext uri="{FF2B5EF4-FFF2-40B4-BE49-F238E27FC236}">
                      <a16:creationId xmlns:a16="http://schemas.microsoft.com/office/drawing/2014/main" id="{E7440BAB-4AC5-40E9-9257-C3345E62E5D2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42" name="Rechthoek: afgeronde hoeken 284">
                    <a:extLst>
                      <a:ext uri="{FF2B5EF4-FFF2-40B4-BE49-F238E27FC236}">
                        <a16:creationId xmlns:a16="http://schemas.microsoft.com/office/drawing/2014/main" id="{666EA79E-EB4D-421E-91C5-BC365649C3F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343" name="Rechthoek 285">
                    <a:extLst>
                      <a:ext uri="{FF2B5EF4-FFF2-40B4-BE49-F238E27FC236}">
                        <a16:creationId xmlns:a16="http://schemas.microsoft.com/office/drawing/2014/main" id="{9294C2A9-8FB4-4AB3-909D-F398C507DC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4" name="Rechthoek 286">
                    <a:extLst>
                      <a:ext uri="{FF2B5EF4-FFF2-40B4-BE49-F238E27FC236}">
                        <a16:creationId xmlns:a16="http://schemas.microsoft.com/office/drawing/2014/main" id="{D0A0093F-0BEC-4AE7-A4E6-D61C469D36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5" name="Rechthoek 287">
                    <a:extLst>
                      <a:ext uri="{FF2B5EF4-FFF2-40B4-BE49-F238E27FC236}">
                        <a16:creationId xmlns:a16="http://schemas.microsoft.com/office/drawing/2014/main" id="{4753C24D-B9A2-43DD-B063-211D2499DB7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6" name="Rechthoek 288">
                    <a:extLst>
                      <a:ext uri="{FF2B5EF4-FFF2-40B4-BE49-F238E27FC236}">
                        <a16:creationId xmlns:a16="http://schemas.microsoft.com/office/drawing/2014/main" id="{DDC0FA9C-30F8-41BA-9DDF-765A624593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47" name="Rechthoek 289">
                    <a:extLst>
                      <a:ext uri="{FF2B5EF4-FFF2-40B4-BE49-F238E27FC236}">
                        <a16:creationId xmlns:a16="http://schemas.microsoft.com/office/drawing/2014/main" id="{22AC01F9-94D0-4481-8711-74AB927E9A3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341" name="Boog 283">
                  <a:extLst>
                    <a:ext uri="{FF2B5EF4-FFF2-40B4-BE49-F238E27FC236}">
                      <a16:creationId xmlns:a16="http://schemas.microsoft.com/office/drawing/2014/main" id="{42C81A20-09EE-4B2C-9B48-06BC245AC19A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337" name="Tekstvak 279">
                <a:extLst>
                  <a:ext uri="{FF2B5EF4-FFF2-40B4-BE49-F238E27FC236}">
                    <a16:creationId xmlns:a16="http://schemas.microsoft.com/office/drawing/2014/main" id="{97B51EFD-7399-440F-865D-CC5DBAD78393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338" name="Tekstvak 280">
                <a:extLst>
                  <a:ext uri="{FF2B5EF4-FFF2-40B4-BE49-F238E27FC236}">
                    <a16:creationId xmlns:a16="http://schemas.microsoft.com/office/drawing/2014/main" id="{4FB5C194-1412-4668-AA39-753115BD491D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339" name="Picture 3">
                <a:extLst>
                  <a:ext uri="{FF2B5EF4-FFF2-40B4-BE49-F238E27FC236}">
                    <a16:creationId xmlns:a16="http://schemas.microsoft.com/office/drawing/2014/main" id="{E107FAA0-4BCD-4601-815B-47EBB0714F61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366" name="Groep 101">
            <a:extLst>
              <a:ext uri="{FF2B5EF4-FFF2-40B4-BE49-F238E27FC236}">
                <a16:creationId xmlns:a16="http://schemas.microsoft.com/office/drawing/2014/main" id="{499A5420-2011-4D75-B838-A384C28A904F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367" name="Rechthoek 102">
              <a:extLst>
                <a:ext uri="{FF2B5EF4-FFF2-40B4-BE49-F238E27FC236}">
                  <a16:creationId xmlns:a16="http://schemas.microsoft.com/office/drawing/2014/main" id="{2D64814E-EC06-4B67-ACFD-22064D995CEC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368" name="Ovaal 103">
              <a:extLst>
                <a:ext uri="{FF2B5EF4-FFF2-40B4-BE49-F238E27FC236}">
                  <a16:creationId xmlns:a16="http://schemas.microsoft.com/office/drawing/2014/main" id="{0BEC63D2-D5BA-4315-9FE6-CFCECB87AAD5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369" name="Rechte verbindingslijn 104">
              <a:extLst>
                <a:ext uri="{FF2B5EF4-FFF2-40B4-BE49-F238E27FC236}">
                  <a16:creationId xmlns:a16="http://schemas.microsoft.com/office/drawing/2014/main" id="{7E735E68-2D11-4502-8446-05D97AD7D74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370" name="Groep 105">
              <a:extLst>
                <a:ext uri="{FF2B5EF4-FFF2-40B4-BE49-F238E27FC236}">
                  <a16:creationId xmlns:a16="http://schemas.microsoft.com/office/drawing/2014/main" id="{378A7A2A-2992-4761-8B5B-E079D397DD6A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395" name="Rechthoek 130">
                <a:extLst>
                  <a:ext uri="{FF2B5EF4-FFF2-40B4-BE49-F238E27FC236}">
                    <a16:creationId xmlns:a16="http://schemas.microsoft.com/office/drawing/2014/main" id="{5D58194D-0D98-4924-8B75-7FAC5E699BCA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396" name="Rechte verbindingslijn 131">
                <a:extLst>
                  <a:ext uri="{FF2B5EF4-FFF2-40B4-BE49-F238E27FC236}">
                    <a16:creationId xmlns:a16="http://schemas.microsoft.com/office/drawing/2014/main" id="{B19781D8-E506-4DEC-921A-34B94DCA211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Rechte verbindingslijn 132">
                <a:extLst>
                  <a:ext uri="{FF2B5EF4-FFF2-40B4-BE49-F238E27FC236}">
                    <a16:creationId xmlns:a16="http://schemas.microsoft.com/office/drawing/2014/main" id="{C87BC0B4-78AA-474D-9152-4F3D7450ECF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8" name="Rechthoek 133">
                <a:extLst>
                  <a:ext uri="{FF2B5EF4-FFF2-40B4-BE49-F238E27FC236}">
                    <a16:creationId xmlns:a16="http://schemas.microsoft.com/office/drawing/2014/main" id="{55E6E367-2783-4092-8FEE-AEA9DE14B24C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99" name="Groep 134">
                <a:extLst>
                  <a:ext uri="{FF2B5EF4-FFF2-40B4-BE49-F238E27FC236}">
                    <a16:creationId xmlns:a16="http://schemas.microsoft.com/office/drawing/2014/main" id="{6DED40C6-FDE5-4E29-8F11-E9CB25DB43A1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438" name="Groep 175">
                  <a:extLst>
                    <a:ext uri="{FF2B5EF4-FFF2-40B4-BE49-F238E27FC236}">
                      <a16:creationId xmlns:a16="http://schemas.microsoft.com/office/drawing/2014/main" id="{42BA1EE2-0A70-4F47-ADFD-2E5BD90B32EE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442" name="Rechte verbindingslijn 179">
                    <a:extLst>
                      <a:ext uri="{FF2B5EF4-FFF2-40B4-BE49-F238E27FC236}">
                        <a16:creationId xmlns:a16="http://schemas.microsoft.com/office/drawing/2014/main" id="{284A5066-91E3-45C2-AF19-AD12A3DDE7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3" name="Rechte verbindingslijn 180">
                    <a:extLst>
                      <a:ext uri="{FF2B5EF4-FFF2-40B4-BE49-F238E27FC236}">
                        <a16:creationId xmlns:a16="http://schemas.microsoft.com/office/drawing/2014/main" id="{2E26BA27-92D8-4293-9304-132EFDD4BA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4" name="Rechte verbindingslijn 181">
                    <a:extLst>
                      <a:ext uri="{FF2B5EF4-FFF2-40B4-BE49-F238E27FC236}">
                        <a16:creationId xmlns:a16="http://schemas.microsoft.com/office/drawing/2014/main" id="{C224DF49-13A8-45DA-9D24-CD5DCE74ED5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5" name="Rechte verbindingslijn 182">
                    <a:extLst>
                      <a:ext uri="{FF2B5EF4-FFF2-40B4-BE49-F238E27FC236}">
                        <a16:creationId xmlns:a16="http://schemas.microsoft.com/office/drawing/2014/main" id="{50969154-33C2-473A-9C7C-33ABE4AE343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6" name="Rechte verbindingslijn 183">
                    <a:extLst>
                      <a:ext uri="{FF2B5EF4-FFF2-40B4-BE49-F238E27FC236}">
                        <a16:creationId xmlns:a16="http://schemas.microsoft.com/office/drawing/2014/main" id="{70F8092A-DFBB-42B9-A978-BE67C6436E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39" name="Groep 176">
                  <a:extLst>
                    <a:ext uri="{FF2B5EF4-FFF2-40B4-BE49-F238E27FC236}">
                      <a16:creationId xmlns:a16="http://schemas.microsoft.com/office/drawing/2014/main" id="{E67ADC8F-33D7-4359-B643-999A3B476BF2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440" name="Rechthoek 177">
                    <a:extLst>
                      <a:ext uri="{FF2B5EF4-FFF2-40B4-BE49-F238E27FC236}">
                        <a16:creationId xmlns:a16="http://schemas.microsoft.com/office/drawing/2014/main" id="{011BE4EF-C92C-4767-A137-36E934A989C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41" name="Pijl: punthaak 178">
                    <a:extLst>
                      <a:ext uri="{FF2B5EF4-FFF2-40B4-BE49-F238E27FC236}">
                        <a16:creationId xmlns:a16="http://schemas.microsoft.com/office/drawing/2014/main" id="{29E8FDE8-AFAA-4372-9051-0DD6C4F37400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400" name="Groep 135">
                <a:extLst>
                  <a:ext uri="{FF2B5EF4-FFF2-40B4-BE49-F238E27FC236}">
                    <a16:creationId xmlns:a16="http://schemas.microsoft.com/office/drawing/2014/main" id="{9BE66751-8166-4A2B-B91E-1E846FB6EE02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429" name="Groep 166">
                  <a:extLst>
                    <a:ext uri="{FF2B5EF4-FFF2-40B4-BE49-F238E27FC236}">
                      <a16:creationId xmlns:a16="http://schemas.microsoft.com/office/drawing/2014/main" id="{15F70B2E-8C7D-4BF3-8360-730240DECD85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433" name="Rechte verbindingslijn 170">
                    <a:extLst>
                      <a:ext uri="{FF2B5EF4-FFF2-40B4-BE49-F238E27FC236}">
                        <a16:creationId xmlns:a16="http://schemas.microsoft.com/office/drawing/2014/main" id="{7D2C9672-D372-4000-9CBC-115031CA28A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4" name="Rechte verbindingslijn 171">
                    <a:extLst>
                      <a:ext uri="{FF2B5EF4-FFF2-40B4-BE49-F238E27FC236}">
                        <a16:creationId xmlns:a16="http://schemas.microsoft.com/office/drawing/2014/main" id="{F3A7755B-65CC-4BB9-920D-7664BD92DE2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5" name="Rechte verbindingslijn 172">
                    <a:extLst>
                      <a:ext uri="{FF2B5EF4-FFF2-40B4-BE49-F238E27FC236}">
                        <a16:creationId xmlns:a16="http://schemas.microsoft.com/office/drawing/2014/main" id="{FDAB4B75-FC68-4C3F-B8EE-A80E9DB5D7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6" name="Rechte verbindingslijn 173">
                    <a:extLst>
                      <a:ext uri="{FF2B5EF4-FFF2-40B4-BE49-F238E27FC236}">
                        <a16:creationId xmlns:a16="http://schemas.microsoft.com/office/drawing/2014/main" id="{0FEE98D8-AA9E-4A93-B965-DE4FE61E8A5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7" name="Rechte verbindingslijn 174">
                    <a:extLst>
                      <a:ext uri="{FF2B5EF4-FFF2-40B4-BE49-F238E27FC236}">
                        <a16:creationId xmlns:a16="http://schemas.microsoft.com/office/drawing/2014/main" id="{45B1A038-D331-45B3-9609-841A0D364E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430" name="Groep 167">
                  <a:extLst>
                    <a:ext uri="{FF2B5EF4-FFF2-40B4-BE49-F238E27FC236}">
                      <a16:creationId xmlns:a16="http://schemas.microsoft.com/office/drawing/2014/main" id="{3629D0A9-C414-483A-8BEA-E270405556D8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431" name="Rechthoek 168">
                    <a:extLst>
                      <a:ext uri="{FF2B5EF4-FFF2-40B4-BE49-F238E27FC236}">
                        <a16:creationId xmlns:a16="http://schemas.microsoft.com/office/drawing/2014/main" id="{B750199F-F7A6-432A-B204-5C9E9EE1CE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32" name="Pijl: punthaak 169">
                    <a:extLst>
                      <a:ext uri="{FF2B5EF4-FFF2-40B4-BE49-F238E27FC236}">
                        <a16:creationId xmlns:a16="http://schemas.microsoft.com/office/drawing/2014/main" id="{C3A380C1-3321-4D62-BFDB-4A0495B21DB9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401" name="Rechte verbindingslijn 136">
                <a:extLst>
                  <a:ext uri="{FF2B5EF4-FFF2-40B4-BE49-F238E27FC236}">
                    <a16:creationId xmlns:a16="http://schemas.microsoft.com/office/drawing/2014/main" id="{0B48BE40-A7BF-44B4-BAAF-DCF61D0AC3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02" name="Rechte verbindingslijn 137">
                <a:extLst>
                  <a:ext uri="{FF2B5EF4-FFF2-40B4-BE49-F238E27FC236}">
                    <a16:creationId xmlns:a16="http://schemas.microsoft.com/office/drawing/2014/main" id="{CAD9DAB0-C649-4F6A-B655-B9C38AF6AF1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403" name="Groep 138">
                <a:extLst>
                  <a:ext uri="{FF2B5EF4-FFF2-40B4-BE49-F238E27FC236}">
                    <a16:creationId xmlns:a16="http://schemas.microsoft.com/office/drawing/2014/main" id="{437E2FE3-352E-40A7-96F4-85F3ED96BD9F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418" name="Rechthoek 155">
                  <a:extLst>
                    <a:ext uri="{FF2B5EF4-FFF2-40B4-BE49-F238E27FC236}">
                      <a16:creationId xmlns:a16="http://schemas.microsoft.com/office/drawing/2014/main" id="{51476116-5CB7-4DAA-8A14-55D1631F6052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19" name="Groep 156">
                  <a:extLst>
                    <a:ext uri="{FF2B5EF4-FFF2-40B4-BE49-F238E27FC236}">
                      <a16:creationId xmlns:a16="http://schemas.microsoft.com/office/drawing/2014/main" id="{9684212E-612F-48E2-8B33-53E894485212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420" name="Groep 157">
                    <a:extLst>
                      <a:ext uri="{FF2B5EF4-FFF2-40B4-BE49-F238E27FC236}">
                        <a16:creationId xmlns:a16="http://schemas.microsoft.com/office/drawing/2014/main" id="{16BD5BF6-82E5-49DB-A502-24AB0EA61E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424" name="Rechte verbindingslijn 161">
                      <a:extLst>
                        <a:ext uri="{FF2B5EF4-FFF2-40B4-BE49-F238E27FC236}">
                          <a16:creationId xmlns:a16="http://schemas.microsoft.com/office/drawing/2014/main" id="{624AB6CD-5C28-4A32-8E61-1B9FA77269F8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5" name="Rechte verbindingslijn 162">
                      <a:extLst>
                        <a:ext uri="{FF2B5EF4-FFF2-40B4-BE49-F238E27FC236}">
                          <a16:creationId xmlns:a16="http://schemas.microsoft.com/office/drawing/2014/main" id="{2486EF96-FACA-496E-A9C6-C853B6CA185B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6" name="Rechte verbindingslijn 163">
                      <a:extLst>
                        <a:ext uri="{FF2B5EF4-FFF2-40B4-BE49-F238E27FC236}">
                          <a16:creationId xmlns:a16="http://schemas.microsoft.com/office/drawing/2014/main" id="{C2887AA7-B8BD-45A6-BA4B-F534B9780535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7" name="Rechte verbindingslijn 164">
                      <a:extLst>
                        <a:ext uri="{FF2B5EF4-FFF2-40B4-BE49-F238E27FC236}">
                          <a16:creationId xmlns:a16="http://schemas.microsoft.com/office/drawing/2014/main" id="{446B49E1-CEFF-42EA-A25E-5F83ADCA28E0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28" name="Rechte verbindingslijn 165">
                      <a:extLst>
                        <a:ext uri="{FF2B5EF4-FFF2-40B4-BE49-F238E27FC236}">
                          <a16:creationId xmlns:a16="http://schemas.microsoft.com/office/drawing/2014/main" id="{951AA69F-9418-497F-A76D-574001B8CED8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421" name="Groep 158">
                    <a:extLst>
                      <a:ext uri="{FF2B5EF4-FFF2-40B4-BE49-F238E27FC236}">
                        <a16:creationId xmlns:a16="http://schemas.microsoft.com/office/drawing/2014/main" id="{11A01E36-BF6A-4BDC-9D9B-9D87F5B5FE0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422" name="Rechthoek 159">
                      <a:extLst>
                        <a:ext uri="{FF2B5EF4-FFF2-40B4-BE49-F238E27FC236}">
                          <a16:creationId xmlns:a16="http://schemas.microsoft.com/office/drawing/2014/main" id="{FFE7CD91-D023-4949-AA24-0764677B3B5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423" name="Pijl: punthaak 160">
                      <a:extLst>
                        <a:ext uri="{FF2B5EF4-FFF2-40B4-BE49-F238E27FC236}">
                          <a16:creationId xmlns:a16="http://schemas.microsoft.com/office/drawing/2014/main" id="{4E14FF6B-DBEF-415E-923F-EF2452D2F7F9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404" name="Groep 139">
                <a:extLst>
                  <a:ext uri="{FF2B5EF4-FFF2-40B4-BE49-F238E27FC236}">
                    <a16:creationId xmlns:a16="http://schemas.microsoft.com/office/drawing/2014/main" id="{C012CF78-AB64-4518-B6A4-16C39269FF98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407" name="Rechthoek 142">
                  <a:extLst>
                    <a:ext uri="{FF2B5EF4-FFF2-40B4-BE49-F238E27FC236}">
                      <a16:creationId xmlns:a16="http://schemas.microsoft.com/office/drawing/2014/main" id="{122957F7-B7F2-455A-9450-EAB957663871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408" name="Groep 143">
                  <a:extLst>
                    <a:ext uri="{FF2B5EF4-FFF2-40B4-BE49-F238E27FC236}">
                      <a16:creationId xmlns:a16="http://schemas.microsoft.com/office/drawing/2014/main" id="{88E8234C-942F-4448-8F6C-7C07A2CCC888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409" name="Groep 144">
                    <a:extLst>
                      <a:ext uri="{FF2B5EF4-FFF2-40B4-BE49-F238E27FC236}">
                        <a16:creationId xmlns:a16="http://schemas.microsoft.com/office/drawing/2014/main" id="{928CA7C9-B2BE-47AB-9898-58C1A64B784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413" name="Rechte verbindingslijn 150">
                      <a:extLst>
                        <a:ext uri="{FF2B5EF4-FFF2-40B4-BE49-F238E27FC236}">
                          <a16:creationId xmlns:a16="http://schemas.microsoft.com/office/drawing/2014/main" id="{D803FA41-D9C6-41DA-B918-56E98B0FF92B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14" name="Rechte verbindingslijn 151">
                      <a:extLst>
                        <a:ext uri="{FF2B5EF4-FFF2-40B4-BE49-F238E27FC236}">
                          <a16:creationId xmlns:a16="http://schemas.microsoft.com/office/drawing/2014/main" id="{6B79DD8C-2F28-4CDF-950F-2D0B4C480E4D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15" name="Rechte verbindingslijn 152">
                      <a:extLst>
                        <a:ext uri="{FF2B5EF4-FFF2-40B4-BE49-F238E27FC236}">
                          <a16:creationId xmlns:a16="http://schemas.microsoft.com/office/drawing/2014/main" id="{C2EB7F2D-FE9F-4EC3-A324-D6C6ABD39928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16" name="Rechte verbindingslijn 153">
                      <a:extLst>
                        <a:ext uri="{FF2B5EF4-FFF2-40B4-BE49-F238E27FC236}">
                          <a16:creationId xmlns:a16="http://schemas.microsoft.com/office/drawing/2014/main" id="{14F0A6D3-AD05-4D5A-9F49-E6427E0D4278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417" name="Rechte verbindingslijn 154">
                      <a:extLst>
                        <a:ext uri="{FF2B5EF4-FFF2-40B4-BE49-F238E27FC236}">
                          <a16:creationId xmlns:a16="http://schemas.microsoft.com/office/drawing/2014/main" id="{DE736537-DB28-40AC-AFCF-BD7275E28D8C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410" name="Groep 147">
                    <a:extLst>
                      <a:ext uri="{FF2B5EF4-FFF2-40B4-BE49-F238E27FC236}">
                        <a16:creationId xmlns:a16="http://schemas.microsoft.com/office/drawing/2014/main" id="{835E3527-CB2F-4263-A363-76F8BA9A2ABA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411" name="Rechthoek 148">
                      <a:extLst>
                        <a:ext uri="{FF2B5EF4-FFF2-40B4-BE49-F238E27FC236}">
                          <a16:creationId xmlns:a16="http://schemas.microsoft.com/office/drawing/2014/main" id="{CA875A60-46AE-4C65-855C-EFFE4E3FC84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412" name="Pijl: punthaak 149">
                      <a:extLst>
                        <a:ext uri="{FF2B5EF4-FFF2-40B4-BE49-F238E27FC236}">
                          <a16:creationId xmlns:a16="http://schemas.microsoft.com/office/drawing/2014/main" id="{9B4C7617-04BF-4D68-9A78-27638E36DF44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405" name="Rechthoek 140">
                <a:extLst>
                  <a:ext uri="{FF2B5EF4-FFF2-40B4-BE49-F238E27FC236}">
                    <a16:creationId xmlns:a16="http://schemas.microsoft.com/office/drawing/2014/main" id="{8B9DA54A-3E0E-4E65-B029-51F3C37A74B7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406" name="Rechthoek 141">
                <a:extLst>
                  <a:ext uri="{FF2B5EF4-FFF2-40B4-BE49-F238E27FC236}">
                    <a16:creationId xmlns:a16="http://schemas.microsoft.com/office/drawing/2014/main" id="{49DA7EAC-205B-40D6-AB30-DFB68303322D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371" name="Rechte verbindingslijn 106">
              <a:extLst>
                <a:ext uri="{FF2B5EF4-FFF2-40B4-BE49-F238E27FC236}">
                  <a16:creationId xmlns:a16="http://schemas.microsoft.com/office/drawing/2014/main" id="{C5ABBB3F-6077-4B6E-84F0-41754CEC3C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372" name="Rechthoek 107">
              <a:extLst>
                <a:ext uri="{FF2B5EF4-FFF2-40B4-BE49-F238E27FC236}">
                  <a16:creationId xmlns:a16="http://schemas.microsoft.com/office/drawing/2014/main" id="{4644BFC4-EFF6-414D-B86A-EB2BAE02D13A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nl-NL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373" name="Ovaal 108">
              <a:extLst>
                <a:ext uri="{FF2B5EF4-FFF2-40B4-BE49-F238E27FC236}">
                  <a16:creationId xmlns:a16="http://schemas.microsoft.com/office/drawing/2014/main" id="{222F7817-CAC9-4CAE-A726-9F9C194D57A7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374" name="Rechthoek 109">
              <a:extLst>
                <a:ext uri="{FF2B5EF4-FFF2-40B4-BE49-F238E27FC236}">
                  <a16:creationId xmlns:a16="http://schemas.microsoft.com/office/drawing/2014/main" id="{C90B2FD1-B61B-4B50-9B2C-D477A9CC8FEC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375" name="Ovaal 110">
              <a:extLst>
                <a:ext uri="{FF2B5EF4-FFF2-40B4-BE49-F238E27FC236}">
                  <a16:creationId xmlns:a16="http://schemas.microsoft.com/office/drawing/2014/main" id="{071D15E5-022D-4BF6-A7F2-D19652CF52D5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376" name="Rechthoek 111">
              <a:extLst>
                <a:ext uri="{FF2B5EF4-FFF2-40B4-BE49-F238E27FC236}">
                  <a16:creationId xmlns:a16="http://schemas.microsoft.com/office/drawing/2014/main" id="{C9599796-EF6B-49C6-9614-A97F6CE55E7E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377" name="Ovaal 112">
              <a:extLst>
                <a:ext uri="{FF2B5EF4-FFF2-40B4-BE49-F238E27FC236}">
                  <a16:creationId xmlns:a16="http://schemas.microsoft.com/office/drawing/2014/main" id="{17C30153-B73D-4F3F-B713-61411FD7EE1A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378" name="Rechthoek 113">
              <a:extLst>
                <a:ext uri="{FF2B5EF4-FFF2-40B4-BE49-F238E27FC236}">
                  <a16:creationId xmlns:a16="http://schemas.microsoft.com/office/drawing/2014/main" id="{26713C73-DE33-43A1-A96F-64A2217C1335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379" name="Ovaal 114">
              <a:extLst>
                <a:ext uri="{FF2B5EF4-FFF2-40B4-BE49-F238E27FC236}">
                  <a16:creationId xmlns:a16="http://schemas.microsoft.com/office/drawing/2014/main" id="{A93E11CB-385C-4013-AED3-1FED35D7A662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380" name="Rechthoek 115">
              <a:extLst>
                <a:ext uri="{FF2B5EF4-FFF2-40B4-BE49-F238E27FC236}">
                  <a16:creationId xmlns:a16="http://schemas.microsoft.com/office/drawing/2014/main" id="{C3885BD8-7601-4586-9CAA-EC0AE505A42C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381" name="Rechte verbindingslijn 116">
              <a:extLst>
                <a:ext uri="{FF2B5EF4-FFF2-40B4-BE49-F238E27FC236}">
                  <a16:creationId xmlns:a16="http://schemas.microsoft.com/office/drawing/2014/main" id="{0893CAF0-0A43-44A5-B490-17C42FFBD37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382" name="Meer informatie">
              <a:extLst>
                <a:ext uri="{FF2B5EF4-FFF2-40B4-BE49-F238E27FC236}">
                  <a16:creationId xmlns:a16="http://schemas.microsoft.com/office/drawing/2014/main" id="{E267C605-B3B7-4F41-A876-077B5FBDB0C6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392" name="Freeform 101">
                <a:extLst>
                  <a:ext uri="{FF2B5EF4-FFF2-40B4-BE49-F238E27FC236}">
                    <a16:creationId xmlns:a16="http://schemas.microsoft.com/office/drawing/2014/main" id="{335E7CE3-B1F2-4E63-ADFC-895FFB457F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393" name="Rechthoek 128">
                <a:extLst>
                  <a:ext uri="{FF2B5EF4-FFF2-40B4-BE49-F238E27FC236}">
                    <a16:creationId xmlns:a16="http://schemas.microsoft.com/office/drawing/2014/main" id="{BD3A310A-D7F4-4143-9DCB-B18639977D6F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394" name="Rechte verbindingslijn 129">
                <a:extLst>
                  <a:ext uri="{FF2B5EF4-FFF2-40B4-BE49-F238E27FC236}">
                    <a16:creationId xmlns:a16="http://schemas.microsoft.com/office/drawing/2014/main" id="{799E6CC0-4324-4DB0-A403-95BE25B5275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383" name="Rechthoek 118">
              <a:extLst>
                <a:ext uri="{FF2B5EF4-FFF2-40B4-BE49-F238E27FC236}">
                  <a16:creationId xmlns:a16="http://schemas.microsoft.com/office/drawing/2014/main" id="{E6DBE633-8ABC-4EA2-9761-7D6781C3A93A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384" name="Ovaal 119">
              <a:extLst>
                <a:ext uri="{FF2B5EF4-FFF2-40B4-BE49-F238E27FC236}">
                  <a16:creationId xmlns:a16="http://schemas.microsoft.com/office/drawing/2014/main" id="{7977BA6B-288D-4F6D-A52F-048D05D3EE25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85" name="Rechthoek 120">
              <a:extLst>
                <a:ext uri="{FF2B5EF4-FFF2-40B4-BE49-F238E27FC236}">
                  <a16:creationId xmlns:a16="http://schemas.microsoft.com/office/drawing/2014/main" id="{64CB5F35-7832-468A-9294-B5FA006E0A9B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86" name="Ovaal 121">
              <a:extLst>
                <a:ext uri="{FF2B5EF4-FFF2-40B4-BE49-F238E27FC236}">
                  <a16:creationId xmlns:a16="http://schemas.microsoft.com/office/drawing/2014/main" id="{D33A4D8C-B46E-4A71-8F78-4FC97C51F9D4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87" name="Rechthoek 122">
              <a:extLst>
                <a:ext uri="{FF2B5EF4-FFF2-40B4-BE49-F238E27FC236}">
                  <a16:creationId xmlns:a16="http://schemas.microsoft.com/office/drawing/2014/main" id="{218A8E72-B126-4B9D-A65F-F5E24A713AEC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nl-NL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 Niveau</a:t>
              </a:r>
            </a:p>
          </p:txBody>
        </p:sp>
        <p:sp>
          <p:nvSpPr>
            <p:cNvPr id="388" name="Ovaal 123">
              <a:extLst>
                <a:ext uri="{FF2B5EF4-FFF2-40B4-BE49-F238E27FC236}">
                  <a16:creationId xmlns:a16="http://schemas.microsoft.com/office/drawing/2014/main" id="{CD028276-437C-4BF8-AC8B-A080FAF72170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89" name="Rechthoek 124">
              <a:extLst>
                <a:ext uri="{FF2B5EF4-FFF2-40B4-BE49-F238E27FC236}">
                  <a16:creationId xmlns:a16="http://schemas.microsoft.com/office/drawing/2014/main" id="{E74024F1-21E0-4871-B5AD-43AE53A18A3F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90" name="Rechthoek 125">
              <a:extLst>
                <a:ext uri="{FF2B5EF4-FFF2-40B4-BE49-F238E27FC236}">
                  <a16:creationId xmlns:a16="http://schemas.microsoft.com/office/drawing/2014/main" id="{9415484F-B8F5-403B-A6A4-83B4F9F15B52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 Niveau</a:t>
              </a:r>
            </a:p>
          </p:txBody>
        </p:sp>
        <p:sp>
          <p:nvSpPr>
            <p:cNvPr id="391" name="Ovaal 126">
              <a:extLst>
                <a:ext uri="{FF2B5EF4-FFF2-40B4-BE49-F238E27FC236}">
                  <a16:creationId xmlns:a16="http://schemas.microsoft.com/office/drawing/2014/main" id="{62B38F30-2E75-4A27-9E55-A5762DE3FF91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  <p:pic>
        <p:nvPicPr>
          <p:cNvPr id="141" name="Afbeelding 140">
            <a:extLst>
              <a:ext uri="{FF2B5EF4-FFF2-40B4-BE49-F238E27FC236}">
                <a16:creationId xmlns:a16="http://schemas.microsoft.com/office/drawing/2014/main" id="{3759FC37-E816-43C1-B68B-00434A7E48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2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Wolk 100%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-1587" y="-7145"/>
            <a:ext cx="12192002" cy="6865145"/>
          </a:xfrm>
          <a:solidFill>
            <a:schemeClr val="bg1">
              <a:lumMod val="95000"/>
            </a:schemeClr>
          </a:solidFill>
        </p:spPr>
        <p:txBody>
          <a:bodyPr tIns="1044000"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33" name="Tijdelijke aanduiding voor voettekst 4">
            <a:extLst>
              <a:ext uri="{FF2B5EF4-FFF2-40B4-BE49-F238E27FC236}">
                <a16:creationId xmlns:a16="http://schemas.microsoft.com/office/drawing/2014/main" id="{3FD2C40F-5ED0-4573-8F6F-31F0DA9D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34" name="Tijdelijke aanduiding voor dianummer 5">
            <a:extLst>
              <a:ext uri="{FF2B5EF4-FFF2-40B4-BE49-F238E27FC236}">
                <a16:creationId xmlns:a16="http://schemas.microsoft.com/office/drawing/2014/main" id="{FDCACBC6-40CE-484B-AC87-549D0BAA4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1" y="6190780"/>
            <a:ext cx="236313" cy="230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6F196782-009C-4892-9740-D47F8104AB7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36448" y="275820"/>
            <a:ext cx="1891560" cy="80066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endParaRPr lang="nl-NL" noProof="0"/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D78D1FB9-F46F-4739-84B5-17E9644E515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004471" y="1504043"/>
            <a:ext cx="4524067" cy="1943514"/>
          </a:xfrm>
          <a:custGeom>
            <a:avLst/>
            <a:gdLst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4067 w 4524067"/>
              <a:gd name="connsiteY3" fmla="*/ 1604261 h 1943514"/>
              <a:gd name="connsiteX4" fmla="*/ 374342 w 4524067"/>
              <a:gd name="connsiteY4" fmla="*/ 1604261 h 1943514"/>
              <a:gd name="connsiteX5" fmla="*/ 374342 w 4524067"/>
              <a:gd name="connsiteY5" fmla="*/ 1604495 h 1943514"/>
              <a:gd name="connsiteX6" fmla="*/ 372031 w 4524067"/>
              <a:gd name="connsiteY6" fmla="*/ 1604262 h 1943514"/>
              <a:gd name="connsiteX7" fmla="*/ 7555 w 4524067"/>
              <a:gd name="connsiteY7" fmla="*/ 1901319 h 1943514"/>
              <a:gd name="connsiteX8" fmla="*/ 3301 w 4524067"/>
              <a:gd name="connsiteY8" fmla="*/ 1943514 h 1943514"/>
              <a:gd name="connsiteX9" fmla="*/ 0 w 4524067"/>
              <a:gd name="connsiteY9" fmla="*/ 1935545 h 1943514"/>
              <a:gd name="connsiteX10" fmla="*/ 0 w 4524067"/>
              <a:gd name="connsiteY10" fmla="*/ 71054 h 1943514"/>
              <a:gd name="connsiteX11" fmla="*/ 71054 w 4524067"/>
              <a:gd name="connsiteY11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524067 w 4524067"/>
              <a:gd name="connsiteY4" fmla="*/ 160426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524067 w 4524067"/>
              <a:gd name="connsiteY4" fmla="*/ 1604261 h 1943514"/>
              <a:gd name="connsiteX5" fmla="*/ 4481998 w 4524067"/>
              <a:gd name="connsiteY5" fmla="*/ 1606550 h 1943514"/>
              <a:gd name="connsiteX6" fmla="*/ 374342 w 4524067"/>
              <a:gd name="connsiteY6" fmla="*/ 1604261 h 1943514"/>
              <a:gd name="connsiteX7" fmla="*/ 374342 w 4524067"/>
              <a:gd name="connsiteY7" fmla="*/ 1604495 h 1943514"/>
              <a:gd name="connsiteX8" fmla="*/ 372031 w 4524067"/>
              <a:gd name="connsiteY8" fmla="*/ 1604262 h 1943514"/>
              <a:gd name="connsiteX9" fmla="*/ 7555 w 4524067"/>
              <a:gd name="connsiteY9" fmla="*/ 1901319 h 1943514"/>
              <a:gd name="connsiteX10" fmla="*/ 3301 w 4524067"/>
              <a:gd name="connsiteY10" fmla="*/ 1943514 h 1943514"/>
              <a:gd name="connsiteX11" fmla="*/ 0 w 4524067"/>
              <a:gd name="connsiteY11" fmla="*/ 1935545 h 1943514"/>
              <a:gd name="connsiteX12" fmla="*/ 0 w 4524067"/>
              <a:gd name="connsiteY12" fmla="*/ 71054 h 1943514"/>
              <a:gd name="connsiteX13" fmla="*/ 71054 w 4524067"/>
              <a:gd name="connsiteY13" fmla="*/ 0 h 1943514"/>
              <a:gd name="connsiteX0" fmla="*/ 71054 w 4799095"/>
              <a:gd name="connsiteY0" fmla="*/ 0 h 1943514"/>
              <a:gd name="connsiteX1" fmla="*/ 4453013 w 4799095"/>
              <a:gd name="connsiteY1" fmla="*/ 0 h 1943514"/>
              <a:gd name="connsiteX2" fmla="*/ 4524067 w 4799095"/>
              <a:gd name="connsiteY2" fmla="*/ 71054 h 1943514"/>
              <a:gd name="connsiteX3" fmla="*/ 4522480 w 4799095"/>
              <a:gd name="connsiteY3" fmla="*/ 1547019 h 1943514"/>
              <a:gd name="connsiteX4" fmla="*/ 4524067 w 4799095"/>
              <a:gd name="connsiteY4" fmla="*/ 1604261 h 1943514"/>
              <a:gd name="connsiteX5" fmla="*/ 4481998 w 4799095"/>
              <a:gd name="connsiteY5" fmla="*/ 1606550 h 1943514"/>
              <a:gd name="connsiteX6" fmla="*/ 374342 w 4799095"/>
              <a:gd name="connsiteY6" fmla="*/ 1604261 h 1943514"/>
              <a:gd name="connsiteX7" fmla="*/ 374342 w 4799095"/>
              <a:gd name="connsiteY7" fmla="*/ 1604495 h 1943514"/>
              <a:gd name="connsiteX8" fmla="*/ 372031 w 4799095"/>
              <a:gd name="connsiteY8" fmla="*/ 1604262 h 1943514"/>
              <a:gd name="connsiteX9" fmla="*/ 7555 w 4799095"/>
              <a:gd name="connsiteY9" fmla="*/ 1901319 h 1943514"/>
              <a:gd name="connsiteX10" fmla="*/ 3301 w 4799095"/>
              <a:gd name="connsiteY10" fmla="*/ 1943514 h 1943514"/>
              <a:gd name="connsiteX11" fmla="*/ 0 w 4799095"/>
              <a:gd name="connsiteY11" fmla="*/ 1935545 h 1943514"/>
              <a:gd name="connsiteX12" fmla="*/ 0 w 4799095"/>
              <a:gd name="connsiteY12" fmla="*/ 71054 h 1943514"/>
              <a:gd name="connsiteX13" fmla="*/ 71054 w 4799095"/>
              <a:gd name="connsiteY13" fmla="*/ 0 h 1943514"/>
              <a:gd name="connsiteX0" fmla="*/ 71054 w 4798479"/>
              <a:gd name="connsiteY0" fmla="*/ 0 h 1943514"/>
              <a:gd name="connsiteX1" fmla="*/ 4453013 w 4798479"/>
              <a:gd name="connsiteY1" fmla="*/ 0 h 1943514"/>
              <a:gd name="connsiteX2" fmla="*/ 4524067 w 4798479"/>
              <a:gd name="connsiteY2" fmla="*/ 71054 h 1943514"/>
              <a:gd name="connsiteX3" fmla="*/ 4522480 w 4798479"/>
              <a:gd name="connsiteY3" fmla="*/ 1547019 h 1943514"/>
              <a:gd name="connsiteX4" fmla="*/ 4481998 w 4798479"/>
              <a:gd name="connsiteY4" fmla="*/ 1606550 h 1943514"/>
              <a:gd name="connsiteX5" fmla="*/ 374342 w 4798479"/>
              <a:gd name="connsiteY5" fmla="*/ 1604261 h 1943514"/>
              <a:gd name="connsiteX6" fmla="*/ 374342 w 4798479"/>
              <a:gd name="connsiteY6" fmla="*/ 1604495 h 1943514"/>
              <a:gd name="connsiteX7" fmla="*/ 372031 w 4798479"/>
              <a:gd name="connsiteY7" fmla="*/ 1604262 h 1943514"/>
              <a:gd name="connsiteX8" fmla="*/ 7555 w 4798479"/>
              <a:gd name="connsiteY8" fmla="*/ 1901319 h 1943514"/>
              <a:gd name="connsiteX9" fmla="*/ 3301 w 4798479"/>
              <a:gd name="connsiteY9" fmla="*/ 1943514 h 1943514"/>
              <a:gd name="connsiteX10" fmla="*/ 0 w 4798479"/>
              <a:gd name="connsiteY10" fmla="*/ 1935545 h 1943514"/>
              <a:gd name="connsiteX11" fmla="*/ 0 w 4798479"/>
              <a:gd name="connsiteY11" fmla="*/ 71054 h 1943514"/>
              <a:gd name="connsiteX12" fmla="*/ 71054 w 4798479"/>
              <a:gd name="connsiteY12" fmla="*/ 0 h 1943514"/>
              <a:gd name="connsiteX0" fmla="*/ 71054 w 4801282"/>
              <a:gd name="connsiteY0" fmla="*/ 0 h 1943514"/>
              <a:gd name="connsiteX1" fmla="*/ 4453013 w 4801282"/>
              <a:gd name="connsiteY1" fmla="*/ 0 h 1943514"/>
              <a:gd name="connsiteX2" fmla="*/ 4524067 w 4801282"/>
              <a:gd name="connsiteY2" fmla="*/ 71054 h 1943514"/>
              <a:gd name="connsiteX3" fmla="*/ 4522480 w 4801282"/>
              <a:gd name="connsiteY3" fmla="*/ 1547019 h 1943514"/>
              <a:gd name="connsiteX4" fmla="*/ 4481998 w 4801282"/>
              <a:gd name="connsiteY4" fmla="*/ 1606550 h 1943514"/>
              <a:gd name="connsiteX5" fmla="*/ 374342 w 4801282"/>
              <a:gd name="connsiteY5" fmla="*/ 1604261 h 1943514"/>
              <a:gd name="connsiteX6" fmla="*/ 374342 w 4801282"/>
              <a:gd name="connsiteY6" fmla="*/ 1604495 h 1943514"/>
              <a:gd name="connsiteX7" fmla="*/ 372031 w 4801282"/>
              <a:gd name="connsiteY7" fmla="*/ 1604262 h 1943514"/>
              <a:gd name="connsiteX8" fmla="*/ 7555 w 4801282"/>
              <a:gd name="connsiteY8" fmla="*/ 1901319 h 1943514"/>
              <a:gd name="connsiteX9" fmla="*/ 3301 w 4801282"/>
              <a:gd name="connsiteY9" fmla="*/ 1943514 h 1943514"/>
              <a:gd name="connsiteX10" fmla="*/ 0 w 4801282"/>
              <a:gd name="connsiteY10" fmla="*/ 1935545 h 1943514"/>
              <a:gd name="connsiteX11" fmla="*/ 0 w 4801282"/>
              <a:gd name="connsiteY11" fmla="*/ 71054 h 1943514"/>
              <a:gd name="connsiteX12" fmla="*/ 71054 w 4801282"/>
              <a:gd name="connsiteY12" fmla="*/ 0 h 1943514"/>
              <a:gd name="connsiteX0" fmla="*/ 71054 w 4527104"/>
              <a:gd name="connsiteY0" fmla="*/ 0 h 1943514"/>
              <a:gd name="connsiteX1" fmla="*/ 4453013 w 4527104"/>
              <a:gd name="connsiteY1" fmla="*/ 0 h 1943514"/>
              <a:gd name="connsiteX2" fmla="*/ 4524067 w 4527104"/>
              <a:gd name="connsiteY2" fmla="*/ 71054 h 1943514"/>
              <a:gd name="connsiteX3" fmla="*/ 4522480 w 4527104"/>
              <a:gd name="connsiteY3" fmla="*/ 1547019 h 1943514"/>
              <a:gd name="connsiteX4" fmla="*/ 4481998 w 4527104"/>
              <a:gd name="connsiteY4" fmla="*/ 1606550 h 1943514"/>
              <a:gd name="connsiteX5" fmla="*/ 374342 w 4527104"/>
              <a:gd name="connsiteY5" fmla="*/ 1604261 h 1943514"/>
              <a:gd name="connsiteX6" fmla="*/ 374342 w 4527104"/>
              <a:gd name="connsiteY6" fmla="*/ 1604495 h 1943514"/>
              <a:gd name="connsiteX7" fmla="*/ 372031 w 4527104"/>
              <a:gd name="connsiteY7" fmla="*/ 1604262 h 1943514"/>
              <a:gd name="connsiteX8" fmla="*/ 7555 w 4527104"/>
              <a:gd name="connsiteY8" fmla="*/ 1901319 h 1943514"/>
              <a:gd name="connsiteX9" fmla="*/ 3301 w 4527104"/>
              <a:gd name="connsiteY9" fmla="*/ 1943514 h 1943514"/>
              <a:gd name="connsiteX10" fmla="*/ 0 w 4527104"/>
              <a:gd name="connsiteY10" fmla="*/ 1935545 h 1943514"/>
              <a:gd name="connsiteX11" fmla="*/ 0 w 4527104"/>
              <a:gd name="connsiteY11" fmla="*/ 71054 h 1943514"/>
              <a:gd name="connsiteX12" fmla="*/ 71054 w 4527104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81998 w 4524067"/>
              <a:gd name="connsiteY4" fmla="*/ 1606550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81998 w 4524067"/>
              <a:gd name="connsiteY4" fmla="*/ 1606550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81998 w 4524067"/>
              <a:gd name="connsiteY4" fmla="*/ 1606550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47019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16062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16062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  <a:gd name="connsiteX0" fmla="*/ 71054 w 4524067"/>
              <a:gd name="connsiteY0" fmla="*/ 0 h 1943514"/>
              <a:gd name="connsiteX1" fmla="*/ 4453013 w 4524067"/>
              <a:gd name="connsiteY1" fmla="*/ 0 h 1943514"/>
              <a:gd name="connsiteX2" fmla="*/ 4524067 w 4524067"/>
              <a:gd name="connsiteY2" fmla="*/ 71054 h 1943514"/>
              <a:gd name="connsiteX3" fmla="*/ 4522480 w 4524067"/>
              <a:gd name="connsiteY3" fmla="*/ 1516062 h 1943514"/>
              <a:gd name="connsiteX4" fmla="*/ 4458185 w 4524067"/>
              <a:gd name="connsiteY4" fmla="*/ 1608931 h 1943514"/>
              <a:gd name="connsiteX5" fmla="*/ 374342 w 4524067"/>
              <a:gd name="connsiteY5" fmla="*/ 1604261 h 1943514"/>
              <a:gd name="connsiteX6" fmla="*/ 374342 w 4524067"/>
              <a:gd name="connsiteY6" fmla="*/ 1604495 h 1943514"/>
              <a:gd name="connsiteX7" fmla="*/ 372031 w 4524067"/>
              <a:gd name="connsiteY7" fmla="*/ 1604262 h 1943514"/>
              <a:gd name="connsiteX8" fmla="*/ 7555 w 4524067"/>
              <a:gd name="connsiteY8" fmla="*/ 1901319 h 1943514"/>
              <a:gd name="connsiteX9" fmla="*/ 3301 w 4524067"/>
              <a:gd name="connsiteY9" fmla="*/ 1943514 h 1943514"/>
              <a:gd name="connsiteX10" fmla="*/ 0 w 4524067"/>
              <a:gd name="connsiteY10" fmla="*/ 1935545 h 1943514"/>
              <a:gd name="connsiteX11" fmla="*/ 0 w 4524067"/>
              <a:gd name="connsiteY11" fmla="*/ 71054 h 1943514"/>
              <a:gd name="connsiteX12" fmla="*/ 71054 w 4524067"/>
              <a:gd name="connsiteY12" fmla="*/ 0 h 194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24067" h="1943514">
                <a:moveTo>
                  <a:pt x="71054" y="0"/>
                </a:moveTo>
                <a:lnTo>
                  <a:pt x="4453013" y="0"/>
                </a:lnTo>
                <a:cubicBezTo>
                  <a:pt x="4492255" y="0"/>
                  <a:pt x="4524067" y="31812"/>
                  <a:pt x="4524067" y="71054"/>
                </a:cubicBezTo>
                <a:cubicBezTo>
                  <a:pt x="4523538" y="552723"/>
                  <a:pt x="4522346" y="1479221"/>
                  <a:pt x="4522480" y="1516062"/>
                </a:cubicBezTo>
                <a:cubicBezTo>
                  <a:pt x="4522614" y="1552903"/>
                  <a:pt x="4525654" y="1606535"/>
                  <a:pt x="4458185" y="1608931"/>
                </a:cubicBezTo>
                <a:cubicBezTo>
                  <a:pt x="4390716" y="1611327"/>
                  <a:pt x="1735623" y="1605818"/>
                  <a:pt x="374342" y="1604261"/>
                </a:cubicBezTo>
                <a:lnTo>
                  <a:pt x="374342" y="1604495"/>
                </a:lnTo>
                <a:lnTo>
                  <a:pt x="372031" y="1604262"/>
                </a:lnTo>
                <a:cubicBezTo>
                  <a:pt x="192246" y="1604262"/>
                  <a:pt x="42246" y="1731789"/>
                  <a:pt x="7555" y="1901319"/>
                </a:cubicBezTo>
                <a:lnTo>
                  <a:pt x="3301" y="1943514"/>
                </a:lnTo>
                <a:lnTo>
                  <a:pt x="0" y="1935545"/>
                </a:lnTo>
                <a:lnTo>
                  <a:pt x="0" y="71054"/>
                </a:lnTo>
                <a:cubicBezTo>
                  <a:pt x="0" y="31812"/>
                  <a:pt x="31812" y="0"/>
                  <a:pt x="71054" y="0"/>
                </a:cubicBezTo>
                <a:close/>
              </a:path>
            </a:pathLst>
          </a:custGeom>
          <a:solidFill>
            <a:schemeClr val="tx2">
              <a:alpha val="85000"/>
            </a:schemeClr>
          </a:solidFill>
        </p:spPr>
        <p:txBody>
          <a:bodyPr wrap="square" lIns="360000" tIns="180000" rIns="576000" bIns="180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24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noProof="0"/>
              <a:t>Klik om tekst in te voegen</a:t>
            </a:r>
          </a:p>
        </p:txBody>
      </p:sp>
      <p:sp>
        <p:nvSpPr>
          <p:cNvPr id="14" name="Tijdelijke aanduiding voor datum 3">
            <a:extLst>
              <a:ext uri="{FF2B5EF4-FFF2-40B4-BE49-F238E27FC236}">
                <a16:creationId xmlns:a16="http://schemas.microsoft.com/office/drawing/2014/main" id="{6C5C6C08-DDA7-4CC4-B473-244AE8EBA7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B70BE4-B49B-4495-86FF-21BC09262938}" type="datetime1">
              <a:rPr lang="nl-NL" noProof="0" smtClean="0"/>
              <a:t>12-3-2021</a:t>
            </a:fld>
            <a:endParaRPr lang="nl-NL" noProof="0"/>
          </a:p>
        </p:txBody>
      </p:sp>
      <p:grpSp>
        <p:nvGrpSpPr>
          <p:cNvPr id="175" name="Groep 258">
            <a:extLst>
              <a:ext uri="{FF2B5EF4-FFF2-40B4-BE49-F238E27FC236}">
                <a16:creationId xmlns:a16="http://schemas.microsoft.com/office/drawing/2014/main" id="{32746DC4-88FC-4573-AFD3-B1C8E92AA3FC}"/>
              </a:ext>
            </a:extLst>
          </p:cNvPr>
          <p:cNvGrpSpPr/>
          <p:nvPr userDrawn="1"/>
        </p:nvGrpSpPr>
        <p:grpSpPr>
          <a:xfrm>
            <a:off x="12391601" y="0"/>
            <a:ext cx="3183678" cy="5229113"/>
            <a:chOff x="12391601" y="0"/>
            <a:chExt cx="3183678" cy="5229113"/>
          </a:xfrm>
        </p:grpSpPr>
        <p:grpSp>
          <p:nvGrpSpPr>
            <p:cNvPr id="176" name="Meer informatie">
              <a:extLst>
                <a:ext uri="{FF2B5EF4-FFF2-40B4-BE49-F238E27FC236}">
                  <a16:creationId xmlns:a16="http://schemas.microsoft.com/office/drawing/2014/main" id="{B0670A90-84BD-4C03-8E9A-E3A811B1DE03}"/>
                </a:ext>
              </a:extLst>
            </p:cNvPr>
            <p:cNvGrpSpPr/>
            <p:nvPr userDrawn="1"/>
          </p:nvGrpSpPr>
          <p:grpSpPr>
            <a:xfrm>
              <a:off x="12396764" y="4445840"/>
              <a:ext cx="3178515" cy="783273"/>
              <a:chOff x="-3741486" y="3386444"/>
              <a:chExt cx="3178515" cy="783273"/>
            </a:xfrm>
          </p:grpSpPr>
          <p:sp>
            <p:nvSpPr>
              <p:cNvPr id="235" name="Freeform 101">
                <a:extLst>
                  <a:ext uri="{FF2B5EF4-FFF2-40B4-BE49-F238E27FC236}">
                    <a16:creationId xmlns:a16="http://schemas.microsoft.com/office/drawing/2014/main" id="{21EE44E5-6482-4E8B-9DB5-EC22FDA981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236" name="Rechthoek 306">
                <a:extLst>
                  <a:ext uri="{FF2B5EF4-FFF2-40B4-BE49-F238E27FC236}">
                    <a16:creationId xmlns:a16="http://schemas.microsoft.com/office/drawing/2014/main" id="{68056740-4BDC-40A5-92C4-290C510A0CB3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237" name="Rechte verbindingslijn 307">
                <a:extLst>
                  <a:ext uri="{FF2B5EF4-FFF2-40B4-BE49-F238E27FC236}">
                    <a16:creationId xmlns:a16="http://schemas.microsoft.com/office/drawing/2014/main" id="{F04CC3DB-5360-461B-ADBA-345B3743A5A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77" name="Rechthoek 260">
              <a:extLst>
                <a:ext uri="{FF2B5EF4-FFF2-40B4-BE49-F238E27FC236}">
                  <a16:creationId xmlns:a16="http://schemas.microsoft.com/office/drawing/2014/main" id="{BBFC268C-2613-4F95-919A-428B00EF1E15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178" name="Ovaal 261">
              <a:extLst>
                <a:ext uri="{FF2B5EF4-FFF2-40B4-BE49-F238E27FC236}">
                  <a16:creationId xmlns:a16="http://schemas.microsoft.com/office/drawing/2014/main" id="{419C2E17-C33F-4062-A892-E17A6E639D88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79" name="Rechte verbindingslijn 262">
              <a:extLst>
                <a:ext uri="{FF2B5EF4-FFF2-40B4-BE49-F238E27FC236}">
                  <a16:creationId xmlns:a16="http://schemas.microsoft.com/office/drawing/2014/main" id="{896FA431-FE05-4130-8A0E-F455E9D6629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180" name="Rechte verbindingslijn 263">
              <a:extLst>
                <a:ext uri="{FF2B5EF4-FFF2-40B4-BE49-F238E27FC236}">
                  <a16:creationId xmlns:a16="http://schemas.microsoft.com/office/drawing/2014/main" id="{302FC35A-411F-4C1F-A29F-11E63FF7A3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81" name="Rechthoek 264">
              <a:extLst>
                <a:ext uri="{FF2B5EF4-FFF2-40B4-BE49-F238E27FC236}">
                  <a16:creationId xmlns:a16="http://schemas.microsoft.com/office/drawing/2014/main" id="{A755A67A-9BBC-4244-973C-D2A8C42C21A5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om een nieuwe afbeelding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82" name="Rechte verbindingslijn 265">
              <a:extLst>
                <a:ext uri="{FF2B5EF4-FFF2-40B4-BE49-F238E27FC236}">
                  <a16:creationId xmlns:a16="http://schemas.microsoft.com/office/drawing/2014/main" id="{76B2D01C-1BE0-4770-9A9F-F28D68D47F3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327957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83" name="Ovaal 266">
              <a:extLst>
                <a:ext uri="{FF2B5EF4-FFF2-40B4-BE49-F238E27FC236}">
                  <a16:creationId xmlns:a16="http://schemas.microsoft.com/office/drawing/2014/main" id="{7AE8A063-9ECB-487E-B64D-4A50F3013ECA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84" name="Rechthoek 267">
              <a:extLst>
                <a:ext uri="{FF2B5EF4-FFF2-40B4-BE49-F238E27FC236}">
                  <a16:creationId xmlns:a16="http://schemas.microsoft.com/office/drawing/2014/main" id="{A3902585-C030-41F4-8736-968356A94343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185" name="Groep 268">
              <a:extLst>
                <a:ext uri="{FF2B5EF4-FFF2-40B4-BE49-F238E27FC236}">
                  <a16:creationId xmlns:a16="http://schemas.microsoft.com/office/drawing/2014/main" id="{DC07FDFD-2AE0-4E87-8F46-E07793262170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232" name="Rechthoek 302">
                <a:extLst>
                  <a:ext uri="{FF2B5EF4-FFF2-40B4-BE49-F238E27FC236}">
                    <a16:creationId xmlns:a16="http://schemas.microsoft.com/office/drawing/2014/main" id="{C3944425-6892-4ADE-81EE-8F269C56B503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233" name="Rechte verbindingslijn 303">
                <a:extLst>
                  <a:ext uri="{FF2B5EF4-FFF2-40B4-BE49-F238E27FC236}">
                    <a16:creationId xmlns:a16="http://schemas.microsoft.com/office/drawing/2014/main" id="{AA6D1494-D166-4EF1-AB19-C53BDF4AB2F3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4" name="Gelijkbenige driehoek 304">
                <a:extLst>
                  <a:ext uri="{FF2B5EF4-FFF2-40B4-BE49-F238E27FC236}">
                    <a16:creationId xmlns:a16="http://schemas.microsoft.com/office/drawing/2014/main" id="{30A47B12-907C-4F85-A5D5-29F5CBF80A4B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6" name="Groep 269">
              <a:extLst>
                <a:ext uri="{FF2B5EF4-FFF2-40B4-BE49-F238E27FC236}">
                  <a16:creationId xmlns:a16="http://schemas.microsoft.com/office/drawing/2014/main" id="{C24B7CB5-91E0-4939-88F8-E2D52FAC4B45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213" name="Rechthoek 296">
                <a:extLst>
                  <a:ext uri="{FF2B5EF4-FFF2-40B4-BE49-F238E27FC236}">
                    <a16:creationId xmlns:a16="http://schemas.microsoft.com/office/drawing/2014/main" id="{869C421D-F735-4172-83F8-6113DE4D1BA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7" name="Ovaal 297">
                <a:extLst>
                  <a:ext uri="{FF2B5EF4-FFF2-40B4-BE49-F238E27FC236}">
                    <a16:creationId xmlns:a16="http://schemas.microsoft.com/office/drawing/2014/main" id="{ABB8A66C-4036-40C4-BCA1-1C8405EDCF11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8" name="Vrije vorm: vorm 298">
                <a:extLst>
                  <a:ext uri="{FF2B5EF4-FFF2-40B4-BE49-F238E27FC236}">
                    <a16:creationId xmlns:a16="http://schemas.microsoft.com/office/drawing/2014/main" id="{FDED221B-20FC-4FEB-807C-A24B925B1EE0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Rechthoek: afgeronde hoeken 299">
                <a:extLst>
                  <a:ext uri="{FF2B5EF4-FFF2-40B4-BE49-F238E27FC236}">
                    <a16:creationId xmlns:a16="http://schemas.microsoft.com/office/drawing/2014/main" id="{C5A637DF-387F-4796-9C11-925EE3284C34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30" name="Rechte verbindingslijn 300">
                <a:extLst>
                  <a:ext uri="{FF2B5EF4-FFF2-40B4-BE49-F238E27FC236}">
                    <a16:creationId xmlns:a16="http://schemas.microsoft.com/office/drawing/2014/main" id="{BED97851-1EF9-44DD-A9F7-C30ABE59134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31" name="Rechte verbindingslijn 301">
                <a:extLst>
                  <a:ext uri="{FF2B5EF4-FFF2-40B4-BE49-F238E27FC236}">
                    <a16:creationId xmlns:a16="http://schemas.microsoft.com/office/drawing/2014/main" id="{691BDA09-845E-4BFA-A421-28B572C25D7A}"/>
                  </a:ext>
                </a:extLst>
              </p:cNvPr>
              <p:cNvCxnSpPr>
                <a:cxnSpLocks/>
                <a:stCxn id="22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87" name="Ovaal 270">
              <a:extLst>
                <a:ext uri="{FF2B5EF4-FFF2-40B4-BE49-F238E27FC236}">
                  <a16:creationId xmlns:a16="http://schemas.microsoft.com/office/drawing/2014/main" id="{316501B2-FA5B-4AC3-B66F-07021F7BB709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88" name="Rechthoek 271">
              <a:extLst>
                <a:ext uri="{FF2B5EF4-FFF2-40B4-BE49-F238E27FC236}">
                  <a16:creationId xmlns:a16="http://schemas.microsoft.com/office/drawing/2014/main" id="{C00A2A26-F9E7-4C43-AFF7-A43201DB0241}"/>
                </a:ext>
              </a:extLst>
            </p:cNvPr>
            <p:cNvSpPr/>
            <p:nvPr userDrawn="1"/>
          </p:nvSpPr>
          <p:spPr>
            <a:xfrm>
              <a:off x="12757283" y="2684015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89" name="Rechte verbindingslijn 272">
              <a:extLst>
                <a:ext uri="{FF2B5EF4-FFF2-40B4-BE49-F238E27FC236}">
                  <a16:creationId xmlns:a16="http://schemas.microsoft.com/office/drawing/2014/main" id="{5DBBCEC7-1DBB-4B05-8BCA-ED381E55F00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90" name="Rechthoek 273">
              <a:extLst>
                <a:ext uri="{FF2B5EF4-FFF2-40B4-BE49-F238E27FC236}">
                  <a16:creationId xmlns:a16="http://schemas.microsoft.com/office/drawing/2014/main" id="{BA60779A-6B3B-425F-BFC6-DCFFF26ED9CF}"/>
                </a:ext>
              </a:extLst>
            </p:cNvPr>
            <p:cNvSpPr/>
            <p:nvPr userDrawn="1"/>
          </p:nvSpPr>
          <p:spPr>
            <a:xfrm>
              <a:off x="12654153" y="3238910"/>
              <a:ext cx="1624926" cy="80522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191" name="Groep 274">
              <a:extLst>
                <a:ext uri="{FF2B5EF4-FFF2-40B4-BE49-F238E27FC236}">
                  <a16:creationId xmlns:a16="http://schemas.microsoft.com/office/drawing/2014/main" id="{E61A0D1D-B200-4A2A-9DEA-80EC488B11D7}"/>
                </a:ext>
              </a:extLst>
            </p:cNvPr>
            <p:cNvGrpSpPr/>
            <p:nvPr userDrawn="1"/>
          </p:nvGrpSpPr>
          <p:grpSpPr>
            <a:xfrm>
              <a:off x="13614067" y="3535184"/>
              <a:ext cx="1195438" cy="678267"/>
              <a:chOff x="12757284" y="3224292"/>
              <a:chExt cx="1195438" cy="678267"/>
            </a:xfrm>
          </p:grpSpPr>
          <p:sp>
            <p:nvSpPr>
              <p:cNvPr id="192" name="Rechthoek 275">
                <a:extLst>
                  <a:ext uri="{FF2B5EF4-FFF2-40B4-BE49-F238E27FC236}">
                    <a16:creationId xmlns:a16="http://schemas.microsoft.com/office/drawing/2014/main" id="{F5E6DE1B-3A05-4A9A-AA3A-51649ADD934E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3" name="Rechthoek 276">
                <a:extLst>
                  <a:ext uri="{FF2B5EF4-FFF2-40B4-BE49-F238E27FC236}">
                    <a16:creationId xmlns:a16="http://schemas.microsoft.com/office/drawing/2014/main" id="{F567E2FE-17B8-400C-BFF3-450395110597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4" name="Groep 277">
                <a:extLst>
                  <a:ext uri="{FF2B5EF4-FFF2-40B4-BE49-F238E27FC236}">
                    <a16:creationId xmlns:a16="http://schemas.microsoft.com/office/drawing/2014/main" id="{90E12851-D269-4CFD-8A49-89471511595E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7" name="Rechthoek: afgeronde hoeken 290">
                  <a:extLst>
                    <a:ext uri="{FF2B5EF4-FFF2-40B4-BE49-F238E27FC236}">
                      <a16:creationId xmlns:a16="http://schemas.microsoft.com/office/drawing/2014/main" id="{94EB7F95-EBB8-4505-884A-956C1FCD8916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8" name="Rechthoek 291">
                  <a:extLst>
                    <a:ext uri="{FF2B5EF4-FFF2-40B4-BE49-F238E27FC236}">
                      <a16:creationId xmlns:a16="http://schemas.microsoft.com/office/drawing/2014/main" id="{1BCF18D2-FAED-47FD-A532-D4FD74019981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9" name="Rechthoek 292">
                  <a:extLst>
                    <a:ext uri="{FF2B5EF4-FFF2-40B4-BE49-F238E27FC236}">
                      <a16:creationId xmlns:a16="http://schemas.microsoft.com/office/drawing/2014/main" id="{30E38F31-9E47-4AA5-9F7A-DD258EA31681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0" name="Rechthoek 293">
                  <a:extLst>
                    <a:ext uri="{FF2B5EF4-FFF2-40B4-BE49-F238E27FC236}">
                      <a16:creationId xmlns:a16="http://schemas.microsoft.com/office/drawing/2014/main" id="{DB9BA5A7-87AA-4288-B18A-2849D4A89216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1" name="Rechthoek 294">
                  <a:extLst>
                    <a:ext uri="{FF2B5EF4-FFF2-40B4-BE49-F238E27FC236}">
                      <a16:creationId xmlns:a16="http://schemas.microsoft.com/office/drawing/2014/main" id="{80CDEBB7-8EB9-4525-9FC8-189636894CB0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2" name="Rechthoek 295">
                  <a:extLst>
                    <a:ext uri="{FF2B5EF4-FFF2-40B4-BE49-F238E27FC236}">
                      <a16:creationId xmlns:a16="http://schemas.microsoft.com/office/drawing/2014/main" id="{F0AA582E-92B1-4248-B21F-CCAAAAC8609F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95" name="Groep 278">
                <a:extLst>
                  <a:ext uri="{FF2B5EF4-FFF2-40B4-BE49-F238E27FC236}">
                    <a16:creationId xmlns:a16="http://schemas.microsoft.com/office/drawing/2014/main" id="{6222D373-DC9B-4DDC-B446-DF1D4C73E12B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199" name="Groep 282">
                  <a:extLst>
                    <a:ext uri="{FF2B5EF4-FFF2-40B4-BE49-F238E27FC236}">
                      <a16:creationId xmlns:a16="http://schemas.microsoft.com/office/drawing/2014/main" id="{72C6A67F-7068-43B6-9E98-26C84F2D8B4C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1" name="Rechthoek: afgeronde hoeken 284">
                    <a:extLst>
                      <a:ext uri="{FF2B5EF4-FFF2-40B4-BE49-F238E27FC236}">
                        <a16:creationId xmlns:a16="http://schemas.microsoft.com/office/drawing/2014/main" id="{4E55893D-FCD6-403B-AD26-3876F4A580C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2" name="Rechthoek 285">
                    <a:extLst>
                      <a:ext uri="{FF2B5EF4-FFF2-40B4-BE49-F238E27FC236}">
                        <a16:creationId xmlns:a16="http://schemas.microsoft.com/office/drawing/2014/main" id="{60B8FAAB-EE20-4314-BA2E-0765E8F72B6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3" name="Rechthoek 286">
                    <a:extLst>
                      <a:ext uri="{FF2B5EF4-FFF2-40B4-BE49-F238E27FC236}">
                        <a16:creationId xmlns:a16="http://schemas.microsoft.com/office/drawing/2014/main" id="{A6D9782F-9F32-43D7-9E8C-AE748003E54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4" name="Rechthoek 287">
                    <a:extLst>
                      <a:ext uri="{FF2B5EF4-FFF2-40B4-BE49-F238E27FC236}">
                        <a16:creationId xmlns:a16="http://schemas.microsoft.com/office/drawing/2014/main" id="{EC5B7045-916A-4AD0-81FE-E4BBBFE389C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5" name="Rechthoek 288">
                    <a:extLst>
                      <a:ext uri="{FF2B5EF4-FFF2-40B4-BE49-F238E27FC236}">
                        <a16:creationId xmlns:a16="http://schemas.microsoft.com/office/drawing/2014/main" id="{098701C8-4361-49B0-BCA7-A8F3FF778E1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6" name="Rechthoek 289">
                    <a:extLst>
                      <a:ext uri="{FF2B5EF4-FFF2-40B4-BE49-F238E27FC236}">
                        <a16:creationId xmlns:a16="http://schemas.microsoft.com/office/drawing/2014/main" id="{7B39F7BB-A445-4FE8-BC6C-955670709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00" name="Boog 283">
                  <a:extLst>
                    <a:ext uri="{FF2B5EF4-FFF2-40B4-BE49-F238E27FC236}">
                      <a16:creationId xmlns:a16="http://schemas.microsoft.com/office/drawing/2014/main" id="{F23040F2-5494-432D-B820-CCAA1988ED2E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196" name="Tekstvak 279">
                <a:extLst>
                  <a:ext uri="{FF2B5EF4-FFF2-40B4-BE49-F238E27FC236}">
                    <a16:creationId xmlns:a16="http://schemas.microsoft.com/office/drawing/2014/main" id="{2942AA11-63F0-4006-AEF1-6D4462308EDB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197" name="Tekstvak 280">
                <a:extLst>
                  <a:ext uri="{FF2B5EF4-FFF2-40B4-BE49-F238E27FC236}">
                    <a16:creationId xmlns:a16="http://schemas.microsoft.com/office/drawing/2014/main" id="{E3210A11-4381-46EA-9E6F-D2E0DFE2C8E2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198" name="Picture 3">
                <a:extLst>
                  <a:ext uri="{FF2B5EF4-FFF2-40B4-BE49-F238E27FC236}">
                    <a16:creationId xmlns:a16="http://schemas.microsoft.com/office/drawing/2014/main" id="{212D6480-E9C7-43EA-A0E9-3A3C5A86365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74" name="Instructie">
            <a:extLst>
              <a:ext uri="{FF2B5EF4-FFF2-40B4-BE49-F238E27FC236}">
                <a16:creationId xmlns:a16="http://schemas.microsoft.com/office/drawing/2014/main" id="{6143FC48-7592-4337-8C6F-C8C026048308}"/>
              </a:ext>
            </a:extLst>
          </p:cNvPr>
          <p:cNvGrpSpPr/>
          <p:nvPr userDrawn="1"/>
        </p:nvGrpSpPr>
        <p:grpSpPr>
          <a:xfrm>
            <a:off x="-3352957" y="0"/>
            <a:ext cx="3182755" cy="2660264"/>
            <a:chOff x="-3426088" y="4512342"/>
            <a:chExt cx="3182755" cy="2660264"/>
          </a:xfrm>
        </p:grpSpPr>
        <p:sp>
          <p:nvSpPr>
            <p:cNvPr id="75" name="Rechthoek 127">
              <a:extLst>
                <a:ext uri="{FF2B5EF4-FFF2-40B4-BE49-F238E27FC236}">
                  <a16:creationId xmlns:a16="http://schemas.microsoft.com/office/drawing/2014/main" id="{C2DB9CB0-FDFD-4B95-85C7-62EBC401C533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76" name="Rechte verbindingslijn 128">
              <a:extLst>
                <a:ext uri="{FF2B5EF4-FFF2-40B4-BE49-F238E27FC236}">
                  <a16:creationId xmlns:a16="http://schemas.microsoft.com/office/drawing/2014/main" id="{4DD63A3F-5FCC-405B-81BA-E77F279364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77" name="Rechthoek 130">
              <a:extLst>
                <a:ext uri="{FF2B5EF4-FFF2-40B4-BE49-F238E27FC236}">
                  <a16:creationId xmlns:a16="http://schemas.microsoft.com/office/drawing/2014/main" id="{58BFF1D8-DB47-4AD7-96CB-2A4E75C45A68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78" name="Rechthoek 133">
              <a:extLst>
                <a:ext uri="{FF2B5EF4-FFF2-40B4-BE49-F238E27FC236}">
                  <a16:creationId xmlns:a16="http://schemas.microsoft.com/office/drawing/2014/main" id="{FDAB2AD8-2C4C-405A-B254-A4EFB4848223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79" name="Rechthoek 136">
              <a:extLst>
                <a:ext uri="{FF2B5EF4-FFF2-40B4-BE49-F238E27FC236}">
                  <a16:creationId xmlns:a16="http://schemas.microsoft.com/office/drawing/2014/main" id="{A889BFAD-371E-4693-90E4-31F482B01473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80" name="Rechthoek 139">
              <a:extLst>
                <a:ext uri="{FF2B5EF4-FFF2-40B4-BE49-F238E27FC236}">
                  <a16:creationId xmlns:a16="http://schemas.microsoft.com/office/drawing/2014/main" id="{18804913-91E7-42B8-90DE-F9FF7DA712E1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81" name="Rechte verbindingslijn 140">
              <a:extLst>
                <a:ext uri="{FF2B5EF4-FFF2-40B4-BE49-F238E27FC236}">
                  <a16:creationId xmlns:a16="http://schemas.microsoft.com/office/drawing/2014/main" id="{C4DDD1F0-B44E-4523-8EA2-5CF570A555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54232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4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6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Balk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-1587" y="-7145"/>
            <a:ext cx="12192002" cy="6865145"/>
          </a:xfrm>
          <a:solidFill>
            <a:schemeClr val="bg1">
              <a:lumMod val="95000"/>
            </a:schemeClr>
          </a:solidFill>
        </p:spPr>
        <p:txBody>
          <a:bodyPr tIns="1440000"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33" name="Tijdelijke aanduiding voor voettekst 4">
            <a:extLst>
              <a:ext uri="{FF2B5EF4-FFF2-40B4-BE49-F238E27FC236}">
                <a16:creationId xmlns:a16="http://schemas.microsoft.com/office/drawing/2014/main" id="{3FD2C40F-5ED0-4573-8F6F-31F0DA9D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34" name="Tijdelijke aanduiding voor dianummer 5">
            <a:extLst>
              <a:ext uri="{FF2B5EF4-FFF2-40B4-BE49-F238E27FC236}">
                <a16:creationId xmlns:a16="http://schemas.microsoft.com/office/drawing/2014/main" id="{FDCACBC6-40CE-484B-AC87-549D0BAA4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1" y="6190780"/>
            <a:ext cx="242875" cy="230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6F196782-009C-4892-9740-D47F8104AB7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36448" y="275820"/>
            <a:ext cx="1891560" cy="80066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endParaRPr lang="nl-NL" noProof="0"/>
          </a:p>
        </p:txBody>
      </p:sp>
      <p:sp>
        <p:nvSpPr>
          <p:cNvPr id="14" name="Tijdelijke aanduiding voor verticale tekst 2">
            <a:extLst>
              <a:ext uri="{FF2B5EF4-FFF2-40B4-BE49-F238E27FC236}">
                <a16:creationId xmlns:a16="http://schemas.microsoft.com/office/drawing/2014/main" id="{1D71B8A2-5FF8-4862-BD63-087FD3B538C2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-3172" y="1347077"/>
            <a:ext cx="12195172" cy="1458522"/>
          </a:xfrm>
          <a:solidFill>
            <a:schemeClr val="tx2">
              <a:alpha val="82000"/>
            </a:schemeClr>
          </a:solidFill>
        </p:spPr>
        <p:txBody>
          <a:bodyPr vert="horz" lIns="216000" tIns="180000" rIns="216000" bIns="180000" rtlCol="0" anchor="ctr">
            <a:normAutofit/>
          </a:bodyPr>
          <a:lstStyle>
            <a:lvl1pPr marL="0" indent="0" algn="ctr">
              <a:buFontTx/>
              <a:buNone/>
              <a:defRPr lang="en-US" sz="3600" b="0" noProof="0" dirty="0">
                <a:solidFill>
                  <a:schemeClr val="bg1"/>
                </a:solidFill>
              </a:defRPr>
            </a:lvl1pPr>
            <a:lvl2pPr>
              <a:defRPr lang="en-US" noProof="0" dirty="0">
                <a:solidFill>
                  <a:schemeClr val="bg1"/>
                </a:solidFill>
              </a:defRPr>
            </a:lvl2pPr>
            <a:lvl3pPr>
              <a:defRPr lang="en-US" noProof="0" dirty="0">
                <a:solidFill>
                  <a:schemeClr val="bg1"/>
                </a:solidFill>
              </a:defRPr>
            </a:lvl3pPr>
            <a:lvl4pPr>
              <a:defRPr lang="en-US" noProof="0" dirty="0">
                <a:solidFill>
                  <a:schemeClr val="bg1"/>
                </a:solidFill>
              </a:defRPr>
            </a:lvl4pPr>
            <a:lvl5pPr algn="ctr">
              <a:defRPr lang="en-US" sz="3600" b="0" noProof="0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noProof="0"/>
              <a:t>Klik om tekst in te voegen</a:t>
            </a:r>
          </a:p>
        </p:txBody>
      </p:sp>
      <p:sp>
        <p:nvSpPr>
          <p:cNvPr id="15" name="Tijdelijke aanduiding voor datum 3">
            <a:extLst>
              <a:ext uri="{FF2B5EF4-FFF2-40B4-BE49-F238E27FC236}">
                <a16:creationId xmlns:a16="http://schemas.microsoft.com/office/drawing/2014/main" id="{C4AEE98B-5CA5-411B-9688-928C7F70CA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949D2A1-BCAF-464A-ADBC-F90E2254D093}" type="datetime1">
              <a:rPr lang="nl-NL" noProof="0" smtClean="0"/>
              <a:t>12-3-2021</a:t>
            </a:fld>
            <a:endParaRPr lang="nl-NL" noProof="0"/>
          </a:p>
        </p:txBody>
      </p:sp>
      <p:grpSp>
        <p:nvGrpSpPr>
          <p:cNvPr id="173" name="Groep 258">
            <a:extLst>
              <a:ext uri="{FF2B5EF4-FFF2-40B4-BE49-F238E27FC236}">
                <a16:creationId xmlns:a16="http://schemas.microsoft.com/office/drawing/2014/main" id="{C1EFFC3F-9638-4D57-9C97-534AB7CEBD23}"/>
              </a:ext>
            </a:extLst>
          </p:cNvPr>
          <p:cNvGrpSpPr/>
          <p:nvPr userDrawn="1"/>
        </p:nvGrpSpPr>
        <p:grpSpPr>
          <a:xfrm>
            <a:off x="12391601" y="0"/>
            <a:ext cx="3183678" cy="5229113"/>
            <a:chOff x="12391601" y="0"/>
            <a:chExt cx="3183678" cy="5229113"/>
          </a:xfrm>
        </p:grpSpPr>
        <p:grpSp>
          <p:nvGrpSpPr>
            <p:cNvPr id="174" name="Meer informatie">
              <a:extLst>
                <a:ext uri="{FF2B5EF4-FFF2-40B4-BE49-F238E27FC236}">
                  <a16:creationId xmlns:a16="http://schemas.microsoft.com/office/drawing/2014/main" id="{F667BF30-8018-47FD-B527-F0FE71A71227}"/>
                </a:ext>
              </a:extLst>
            </p:cNvPr>
            <p:cNvGrpSpPr/>
            <p:nvPr userDrawn="1"/>
          </p:nvGrpSpPr>
          <p:grpSpPr>
            <a:xfrm>
              <a:off x="12396764" y="4445840"/>
              <a:ext cx="3178515" cy="783273"/>
              <a:chOff x="-3741486" y="3386444"/>
              <a:chExt cx="3178515" cy="783273"/>
            </a:xfrm>
          </p:grpSpPr>
          <p:sp>
            <p:nvSpPr>
              <p:cNvPr id="235" name="Freeform 101">
                <a:extLst>
                  <a:ext uri="{FF2B5EF4-FFF2-40B4-BE49-F238E27FC236}">
                    <a16:creationId xmlns:a16="http://schemas.microsoft.com/office/drawing/2014/main" id="{5E80BC63-2A63-4FDA-B5CD-A7CA400F38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236" name="Rechthoek 306">
                <a:extLst>
                  <a:ext uri="{FF2B5EF4-FFF2-40B4-BE49-F238E27FC236}">
                    <a16:creationId xmlns:a16="http://schemas.microsoft.com/office/drawing/2014/main" id="{689FF9A8-43C3-4406-964F-81D4CAFDCBF0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237" name="Rechte verbindingslijn 307">
                <a:extLst>
                  <a:ext uri="{FF2B5EF4-FFF2-40B4-BE49-F238E27FC236}">
                    <a16:creationId xmlns:a16="http://schemas.microsoft.com/office/drawing/2014/main" id="{5E7D8531-F4E6-425D-A8F2-F9DA26D72C1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75" name="Rechthoek 260">
              <a:extLst>
                <a:ext uri="{FF2B5EF4-FFF2-40B4-BE49-F238E27FC236}">
                  <a16:creationId xmlns:a16="http://schemas.microsoft.com/office/drawing/2014/main" id="{6187B742-9185-4FF6-BFAF-312EA12DAABA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176" name="Ovaal 261">
              <a:extLst>
                <a:ext uri="{FF2B5EF4-FFF2-40B4-BE49-F238E27FC236}">
                  <a16:creationId xmlns:a16="http://schemas.microsoft.com/office/drawing/2014/main" id="{F9F2AA75-2B84-4090-AE72-4842E63CAD80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77" name="Rechte verbindingslijn 262">
              <a:extLst>
                <a:ext uri="{FF2B5EF4-FFF2-40B4-BE49-F238E27FC236}">
                  <a16:creationId xmlns:a16="http://schemas.microsoft.com/office/drawing/2014/main" id="{C5B814DC-E462-4AC7-82DD-1D050B7067A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178" name="Rechte verbindingslijn 263">
              <a:extLst>
                <a:ext uri="{FF2B5EF4-FFF2-40B4-BE49-F238E27FC236}">
                  <a16:creationId xmlns:a16="http://schemas.microsoft.com/office/drawing/2014/main" id="{358FFB8B-DB58-4B39-B451-3B230B33A03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79" name="Rechthoek 264">
              <a:extLst>
                <a:ext uri="{FF2B5EF4-FFF2-40B4-BE49-F238E27FC236}">
                  <a16:creationId xmlns:a16="http://schemas.microsoft.com/office/drawing/2014/main" id="{1E0186EA-B3F4-4977-B6C8-B0A55C82EC44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om een nieuwe afbeelding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80" name="Rechte verbindingslijn 265">
              <a:extLst>
                <a:ext uri="{FF2B5EF4-FFF2-40B4-BE49-F238E27FC236}">
                  <a16:creationId xmlns:a16="http://schemas.microsoft.com/office/drawing/2014/main" id="{4CB86C25-16AF-4D7F-876C-0206DA81457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327957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81" name="Ovaal 266">
              <a:extLst>
                <a:ext uri="{FF2B5EF4-FFF2-40B4-BE49-F238E27FC236}">
                  <a16:creationId xmlns:a16="http://schemas.microsoft.com/office/drawing/2014/main" id="{CDCA5228-950F-4E97-9AB0-CA9BFBCCE7C1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82" name="Rechthoek 267">
              <a:extLst>
                <a:ext uri="{FF2B5EF4-FFF2-40B4-BE49-F238E27FC236}">
                  <a16:creationId xmlns:a16="http://schemas.microsoft.com/office/drawing/2014/main" id="{8DAF3E25-27A2-423C-B2AB-29B3EDDBA21E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183" name="Groep 268">
              <a:extLst>
                <a:ext uri="{FF2B5EF4-FFF2-40B4-BE49-F238E27FC236}">
                  <a16:creationId xmlns:a16="http://schemas.microsoft.com/office/drawing/2014/main" id="{542482A0-99B6-4164-AE39-A958DBA72BAA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232" name="Rechthoek 302">
                <a:extLst>
                  <a:ext uri="{FF2B5EF4-FFF2-40B4-BE49-F238E27FC236}">
                    <a16:creationId xmlns:a16="http://schemas.microsoft.com/office/drawing/2014/main" id="{F39F8540-2F4A-4394-8149-273296238E7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233" name="Rechte verbindingslijn 303">
                <a:extLst>
                  <a:ext uri="{FF2B5EF4-FFF2-40B4-BE49-F238E27FC236}">
                    <a16:creationId xmlns:a16="http://schemas.microsoft.com/office/drawing/2014/main" id="{06501535-42A3-4EC8-BB29-B9FC044BCC7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4" name="Gelijkbenige driehoek 304">
                <a:extLst>
                  <a:ext uri="{FF2B5EF4-FFF2-40B4-BE49-F238E27FC236}">
                    <a16:creationId xmlns:a16="http://schemas.microsoft.com/office/drawing/2014/main" id="{78A54C8A-AF82-4A15-A3AD-D1ED60EEA7F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4" name="Groep 269">
              <a:extLst>
                <a:ext uri="{FF2B5EF4-FFF2-40B4-BE49-F238E27FC236}">
                  <a16:creationId xmlns:a16="http://schemas.microsoft.com/office/drawing/2014/main" id="{D9F68751-1A39-4A61-A83E-32B1CAABBB9D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211" name="Rechthoek 296">
                <a:extLst>
                  <a:ext uri="{FF2B5EF4-FFF2-40B4-BE49-F238E27FC236}">
                    <a16:creationId xmlns:a16="http://schemas.microsoft.com/office/drawing/2014/main" id="{CE0D5B93-8739-4DFE-94DA-00BC260366E3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2" name="Ovaal 297">
                <a:extLst>
                  <a:ext uri="{FF2B5EF4-FFF2-40B4-BE49-F238E27FC236}">
                    <a16:creationId xmlns:a16="http://schemas.microsoft.com/office/drawing/2014/main" id="{CBBBA1E1-9D01-44E3-9225-86D943A0EE3E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Vrije vorm: vorm 298">
                <a:extLst>
                  <a:ext uri="{FF2B5EF4-FFF2-40B4-BE49-F238E27FC236}">
                    <a16:creationId xmlns:a16="http://schemas.microsoft.com/office/drawing/2014/main" id="{DBFDBB89-30E8-4B1A-B33A-1B3138E6E526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Rechthoek: afgeronde hoeken 299">
                <a:extLst>
                  <a:ext uri="{FF2B5EF4-FFF2-40B4-BE49-F238E27FC236}">
                    <a16:creationId xmlns:a16="http://schemas.microsoft.com/office/drawing/2014/main" id="{999AB046-2619-452F-ACDF-ADC6E68C542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30" name="Rechte verbindingslijn 300">
                <a:extLst>
                  <a:ext uri="{FF2B5EF4-FFF2-40B4-BE49-F238E27FC236}">
                    <a16:creationId xmlns:a16="http://schemas.microsoft.com/office/drawing/2014/main" id="{A4DB2D6E-8CF7-4684-B700-DF7E7C581C3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31" name="Rechte verbindingslijn 301">
                <a:extLst>
                  <a:ext uri="{FF2B5EF4-FFF2-40B4-BE49-F238E27FC236}">
                    <a16:creationId xmlns:a16="http://schemas.microsoft.com/office/drawing/2014/main" id="{9D4D3B63-E337-4385-BD0C-951DDE56002B}"/>
                  </a:ext>
                </a:extLst>
              </p:cNvPr>
              <p:cNvCxnSpPr>
                <a:cxnSpLocks/>
                <a:stCxn id="22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85" name="Ovaal 270">
              <a:extLst>
                <a:ext uri="{FF2B5EF4-FFF2-40B4-BE49-F238E27FC236}">
                  <a16:creationId xmlns:a16="http://schemas.microsoft.com/office/drawing/2014/main" id="{58C9ED72-D2A8-4EEA-9864-3A615C92B164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86" name="Rechthoek 271">
              <a:extLst>
                <a:ext uri="{FF2B5EF4-FFF2-40B4-BE49-F238E27FC236}">
                  <a16:creationId xmlns:a16="http://schemas.microsoft.com/office/drawing/2014/main" id="{8A432441-0DAA-4B9B-8AA0-D71133FEE396}"/>
                </a:ext>
              </a:extLst>
            </p:cNvPr>
            <p:cNvSpPr/>
            <p:nvPr userDrawn="1"/>
          </p:nvSpPr>
          <p:spPr>
            <a:xfrm>
              <a:off x="12757283" y="2684015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87" name="Rechte verbindingslijn 272">
              <a:extLst>
                <a:ext uri="{FF2B5EF4-FFF2-40B4-BE49-F238E27FC236}">
                  <a16:creationId xmlns:a16="http://schemas.microsoft.com/office/drawing/2014/main" id="{8506943D-D6E6-441D-8984-6581D048C39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88" name="Rechthoek 273">
              <a:extLst>
                <a:ext uri="{FF2B5EF4-FFF2-40B4-BE49-F238E27FC236}">
                  <a16:creationId xmlns:a16="http://schemas.microsoft.com/office/drawing/2014/main" id="{3E57D89B-0E56-4A4C-8059-4FB4603F6AF3}"/>
                </a:ext>
              </a:extLst>
            </p:cNvPr>
            <p:cNvSpPr/>
            <p:nvPr userDrawn="1"/>
          </p:nvSpPr>
          <p:spPr>
            <a:xfrm>
              <a:off x="12654153" y="3238910"/>
              <a:ext cx="1624926" cy="80522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189" name="Groep 274">
              <a:extLst>
                <a:ext uri="{FF2B5EF4-FFF2-40B4-BE49-F238E27FC236}">
                  <a16:creationId xmlns:a16="http://schemas.microsoft.com/office/drawing/2014/main" id="{482FCCB4-698B-4EEE-A2B4-18D0CC8FE29F}"/>
                </a:ext>
              </a:extLst>
            </p:cNvPr>
            <p:cNvGrpSpPr/>
            <p:nvPr userDrawn="1"/>
          </p:nvGrpSpPr>
          <p:grpSpPr>
            <a:xfrm>
              <a:off x="13614067" y="3535184"/>
              <a:ext cx="1195438" cy="678267"/>
              <a:chOff x="12757284" y="3224292"/>
              <a:chExt cx="1195438" cy="678267"/>
            </a:xfrm>
          </p:grpSpPr>
          <p:sp>
            <p:nvSpPr>
              <p:cNvPr id="190" name="Rechthoek 275">
                <a:extLst>
                  <a:ext uri="{FF2B5EF4-FFF2-40B4-BE49-F238E27FC236}">
                    <a16:creationId xmlns:a16="http://schemas.microsoft.com/office/drawing/2014/main" id="{AA27D55B-E2DA-4324-BEFF-288A1F1CB785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1" name="Rechthoek 276">
                <a:extLst>
                  <a:ext uri="{FF2B5EF4-FFF2-40B4-BE49-F238E27FC236}">
                    <a16:creationId xmlns:a16="http://schemas.microsoft.com/office/drawing/2014/main" id="{8D0500E3-6A5F-47CD-AB65-8005E13AF02E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2" name="Groep 277">
                <a:extLst>
                  <a:ext uri="{FF2B5EF4-FFF2-40B4-BE49-F238E27FC236}">
                    <a16:creationId xmlns:a16="http://schemas.microsoft.com/office/drawing/2014/main" id="{36B44A3F-F910-4425-A31E-AA256BDD0022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5" name="Rechthoek: afgeronde hoeken 290">
                  <a:extLst>
                    <a:ext uri="{FF2B5EF4-FFF2-40B4-BE49-F238E27FC236}">
                      <a16:creationId xmlns:a16="http://schemas.microsoft.com/office/drawing/2014/main" id="{25CE5A8F-57DF-44FE-92B2-3F6EC4F03327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6" name="Rechthoek 291">
                  <a:extLst>
                    <a:ext uri="{FF2B5EF4-FFF2-40B4-BE49-F238E27FC236}">
                      <a16:creationId xmlns:a16="http://schemas.microsoft.com/office/drawing/2014/main" id="{F85F14FA-B63C-4308-84D4-DCDFFBB989C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7" name="Rechthoek 292">
                  <a:extLst>
                    <a:ext uri="{FF2B5EF4-FFF2-40B4-BE49-F238E27FC236}">
                      <a16:creationId xmlns:a16="http://schemas.microsoft.com/office/drawing/2014/main" id="{7D99B6F2-6B94-44D2-ABF7-D5C7E28C86DE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8" name="Rechthoek 293">
                  <a:extLst>
                    <a:ext uri="{FF2B5EF4-FFF2-40B4-BE49-F238E27FC236}">
                      <a16:creationId xmlns:a16="http://schemas.microsoft.com/office/drawing/2014/main" id="{C7C81D0D-F3F4-42E3-9221-5BF634CFA946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9" name="Rechthoek 294">
                  <a:extLst>
                    <a:ext uri="{FF2B5EF4-FFF2-40B4-BE49-F238E27FC236}">
                      <a16:creationId xmlns:a16="http://schemas.microsoft.com/office/drawing/2014/main" id="{1F578291-743C-4720-B3C4-394FA4C40EEB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0" name="Rechthoek 295">
                  <a:extLst>
                    <a:ext uri="{FF2B5EF4-FFF2-40B4-BE49-F238E27FC236}">
                      <a16:creationId xmlns:a16="http://schemas.microsoft.com/office/drawing/2014/main" id="{0C2FC51D-3763-459B-A846-3ED2A9C59AC6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93" name="Groep 278">
                <a:extLst>
                  <a:ext uri="{FF2B5EF4-FFF2-40B4-BE49-F238E27FC236}">
                    <a16:creationId xmlns:a16="http://schemas.microsoft.com/office/drawing/2014/main" id="{26C56313-4505-41C2-BCDF-534F1814EBE9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197" name="Groep 282">
                  <a:extLst>
                    <a:ext uri="{FF2B5EF4-FFF2-40B4-BE49-F238E27FC236}">
                      <a16:creationId xmlns:a16="http://schemas.microsoft.com/office/drawing/2014/main" id="{31F525E5-1974-459F-BD76-F8579F5C2160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99" name="Rechthoek: afgeronde hoeken 284">
                    <a:extLst>
                      <a:ext uri="{FF2B5EF4-FFF2-40B4-BE49-F238E27FC236}">
                        <a16:creationId xmlns:a16="http://schemas.microsoft.com/office/drawing/2014/main" id="{937C8BB9-EFC8-4FB9-A1A2-73C6B77BA94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0" name="Rechthoek 285">
                    <a:extLst>
                      <a:ext uri="{FF2B5EF4-FFF2-40B4-BE49-F238E27FC236}">
                        <a16:creationId xmlns:a16="http://schemas.microsoft.com/office/drawing/2014/main" id="{00A4B283-B36E-40D3-9C40-8CDB564A0B6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1" name="Rechthoek 286">
                    <a:extLst>
                      <a:ext uri="{FF2B5EF4-FFF2-40B4-BE49-F238E27FC236}">
                        <a16:creationId xmlns:a16="http://schemas.microsoft.com/office/drawing/2014/main" id="{1796BF20-C5B1-4048-9640-69158F3976A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2" name="Rechthoek 287">
                    <a:extLst>
                      <a:ext uri="{FF2B5EF4-FFF2-40B4-BE49-F238E27FC236}">
                        <a16:creationId xmlns:a16="http://schemas.microsoft.com/office/drawing/2014/main" id="{398189E4-06D1-4CBA-8E0E-C87B5C3EA77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3" name="Rechthoek 288">
                    <a:extLst>
                      <a:ext uri="{FF2B5EF4-FFF2-40B4-BE49-F238E27FC236}">
                        <a16:creationId xmlns:a16="http://schemas.microsoft.com/office/drawing/2014/main" id="{531440A8-DB35-40F4-B3C5-15FB670147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4" name="Rechthoek 289">
                    <a:extLst>
                      <a:ext uri="{FF2B5EF4-FFF2-40B4-BE49-F238E27FC236}">
                        <a16:creationId xmlns:a16="http://schemas.microsoft.com/office/drawing/2014/main" id="{6FD5851A-6E2D-4AD2-AD0F-D95A0B19DA7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98" name="Boog 283">
                  <a:extLst>
                    <a:ext uri="{FF2B5EF4-FFF2-40B4-BE49-F238E27FC236}">
                      <a16:creationId xmlns:a16="http://schemas.microsoft.com/office/drawing/2014/main" id="{1AAF39A5-D9FF-4585-8646-A2EEA9E70D5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194" name="Tekstvak 279">
                <a:extLst>
                  <a:ext uri="{FF2B5EF4-FFF2-40B4-BE49-F238E27FC236}">
                    <a16:creationId xmlns:a16="http://schemas.microsoft.com/office/drawing/2014/main" id="{17DEFD0A-EFFC-4148-9E20-78CE2DD83BCD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195" name="Tekstvak 280">
                <a:extLst>
                  <a:ext uri="{FF2B5EF4-FFF2-40B4-BE49-F238E27FC236}">
                    <a16:creationId xmlns:a16="http://schemas.microsoft.com/office/drawing/2014/main" id="{DCC7AB1A-3EFC-4533-ACBF-051274587770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196" name="Picture 3">
                <a:extLst>
                  <a:ext uri="{FF2B5EF4-FFF2-40B4-BE49-F238E27FC236}">
                    <a16:creationId xmlns:a16="http://schemas.microsoft.com/office/drawing/2014/main" id="{6CDE7AA1-A80F-4A1C-BB2C-0D6173D5D24D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74" name="Instructie">
            <a:extLst>
              <a:ext uri="{FF2B5EF4-FFF2-40B4-BE49-F238E27FC236}">
                <a16:creationId xmlns:a16="http://schemas.microsoft.com/office/drawing/2014/main" id="{5E0F10CF-AB59-49C0-AB85-BF6D3157CDE7}"/>
              </a:ext>
            </a:extLst>
          </p:cNvPr>
          <p:cNvGrpSpPr/>
          <p:nvPr userDrawn="1"/>
        </p:nvGrpSpPr>
        <p:grpSpPr>
          <a:xfrm>
            <a:off x="-3352957" y="0"/>
            <a:ext cx="3182755" cy="2660264"/>
            <a:chOff x="-3426088" y="4512342"/>
            <a:chExt cx="3182755" cy="2660264"/>
          </a:xfrm>
        </p:grpSpPr>
        <p:sp>
          <p:nvSpPr>
            <p:cNvPr id="75" name="Rechthoek 127">
              <a:extLst>
                <a:ext uri="{FF2B5EF4-FFF2-40B4-BE49-F238E27FC236}">
                  <a16:creationId xmlns:a16="http://schemas.microsoft.com/office/drawing/2014/main" id="{5D38BD5B-23F8-41FE-8027-8E44F7F22116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76" name="Rechte verbindingslijn 128">
              <a:extLst>
                <a:ext uri="{FF2B5EF4-FFF2-40B4-BE49-F238E27FC236}">
                  <a16:creationId xmlns:a16="http://schemas.microsoft.com/office/drawing/2014/main" id="{00AAA963-7906-4ECE-8A89-9139ABC167E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77" name="Rechthoek 130">
              <a:extLst>
                <a:ext uri="{FF2B5EF4-FFF2-40B4-BE49-F238E27FC236}">
                  <a16:creationId xmlns:a16="http://schemas.microsoft.com/office/drawing/2014/main" id="{548F0181-E434-48B0-B0FE-D94F047CF0F0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78" name="Rechthoek 133">
              <a:extLst>
                <a:ext uri="{FF2B5EF4-FFF2-40B4-BE49-F238E27FC236}">
                  <a16:creationId xmlns:a16="http://schemas.microsoft.com/office/drawing/2014/main" id="{5CC572EB-9A94-4CBF-A5FB-0E1D50EDAEBE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79" name="Rechthoek 136">
              <a:extLst>
                <a:ext uri="{FF2B5EF4-FFF2-40B4-BE49-F238E27FC236}">
                  <a16:creationId xmlns:a16="http://schemas.microsoft.com/office/drawing/2014/main" id="{A209D926-B538-4C9F-92FA-C20CCCEC907B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80" name="Rechthoek 139">
              <a:extLst>
                <a:ext uri="{FF2B5EF4-FFF2-40B4-BE49-F238E27FC236}">
                  <a16:creationId xmlns:a16="http://schemas.microsoft.com/office/drawing/2014/main" id="{422F0FA3-6D89-46D2-A941-C54A720EE31F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81" name="Rechte verbindingslijn 140">
              <a:extLst>
                <a:ext uri="{FF2B5EF4-FFF2-40B4-BE49-F238E27FC236}">
                  <a16:creationId xmlns:a16="http://schemas.microsoft.com/office/drawing/2014/main" id="{0918C9FA-DDF6-4164-B347-0AB0B07FB6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67624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4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80%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-1587" y="1467111"/>
            <a:ext cx="12192002" cy="5390890"/>
          </a:xfrm>
          <a:solidFill>
            <a:schemeClr val="bg1">
              <a:lumMod val="95000"/>
            </a:schemeClr>
          </a:solidFill>
        </p:spPr>
        <p:txBody>
          <a:bodyPr tIns="1188000"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30" name="Tijdelijke aanduiding voor voettekst 4">
            <a:extLst>
              <a:ext uri="{FF2B5EF4-FFF2-40B4-BE49-F238E27FC236}">
                <a16:creationId xmlns:a16="http://schemas.microsoft.com/office/drawing/2014/main" id="{1DA20FBD-9D0F-4EAB-B12C-126591D8B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31" name="Tijdelijke aanduiding voor dianummer 5">
            <a:extLst>
              <a:ext uri="{FF2B5EF4-FFF2-40B4-BE49-F238E27FC236}">
                <a16:creationId xmlns:a16="http://schemas.microsoft.com/office/drawing/2014/main" id="{D6644E39-2AF2-4EA0-9C3F-28C89D5A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1" y="6190780"/>
            <a:ext cx="267471" cy="230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7" name="Tijdelijke aanduiding voor tekst 14">
            <a:extLst>
              <a:ext uri="{FF2B5EF4-FFF2-40B4-BE49-F238E27FC236}">
                <a16:creationId xmlns:a16="http://schemas.microsoft.com/office/drawing/2014/main" id="{A6BF4B27-7FC5-4896-80CE-3BA6119B83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15" name="Tijdelijke aanduiding voor datum 3">
            <a:extLst>
              <a:ext uri="{FF2B5EF4-FFF2-40B4-BE49-F238E27FC236}">
                <a16:creationId xmlns:a16="http://schemas.microsoft.com/office/drawing/2014/main" id="{B4AED1A4-683A-4021-8F91-6EB13C2447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659124-FA22-4DE2-958C-6848B49C8891}" type="datetime1">
              <a:rPr lang="nl-NL" noProof="0" smtClean="0"/>
              <a:t>12-3-2021</a:t>
            </a:fld>
            <a:endParaRPr lang="nl-NL" noProof="0"/>
          </a:p>
        </p:txBody>
      </p:sp>
      <p:grpSp>
        <p:nvGrpSpPr>
          <p:cNvPr id="153" name="Groep 258">
            <a:extLst>
              <a:ext uri="{FF2B5EF4-FFF2-40B4-BE49-F238E27FC236}">
                <a16:creationId xmlns:a16="http://schemas.microsoft.com/office/drawing/2014/main" id="{DA1D9589-42C5-473C-B14F-9E4339BBCFCA}"/>
              </a:ext>
            </a:extLst>
          </p:cNvPr>
          <p:cNvGrpSpPr/>
          <p:nvPr userDrawn="1"/>
        </p:nvGrpSpPr>
        <p:grpSpPr>
          <a:xfrm>
            <a:off x="12391601" y="0"/>
            <a:ext cx="3183678" cy="5229113"/>
            <a:chOff x="12391601" y="0"/>
            <a:chExt cx="3183678" cy="5229113"/>
          </a:xfrm>
        </p:grpSpPr>
        <p:grpSp>
          <p:nvGrpSpPr>
            <p:cNvPr id="154" name="Meer informatie">
              <a:extLst>
                <a:ext uri="{FF2B5EF4-FFF2-40B4-BE49-F238E27FC236}">
                  <a16:creationId xmlns:a16="http://schemas.microsoft.com/office/drawing/2014/main" id="{C44F933F-DCEE-4D3F-BF26-8EBF393D3EA5}"/>
                </a:ext>
              </a:extLst>
            </p:cNvPr>
            <p:cNvGrpSpPr/>
            <p:nvPr userDrawn="1"/>
          </p:nvGrpSpPr>
          <p:grpSpPr>
            <a:xfrm>
              <a:off x="12396764" y="4445840"/>
              <a:ext cx="3178515" cy="783273"/>
              <a:chOff x="-3741486" y="3386444"/>
              <a:chExt cx="3178515" cy="783273"/>
            </a:xfrm>
          </p:grpSpPr>
          <p:sp>
            <p:nvSpPr>
              <p:cNvPr id="200" name="Freeform 101">
                <a:extLst>
                  <a:ext uri="{FF2B5EF4-FFF2-40B4-BE49-F238E27FC236}">
                    <a16:creationId xmlns:a16="http://schemas.microsoft.com/office/drawing/2014/main" id="{E0680B05-28BD-4311-8AD4-830F2662FB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201" name="Rechthoek 306">
                <a:extLst>
                  <a:ext uri="{FF2B5EF4-FFF2-40B4-BE49-F238E27FC236}">
                    <a16:creationId xmlns:a16="http://schemas.microsoft.com/office/drawing/2014/main" id="{5C5EE0C1-0229-4D49-885B-AB366CBDA71D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202" name="Rechte verbindingslijn 307">
                <a:extLst>
                  <a:ext uri="{FF2B5EF4-FFF2-40B4-BE49-F238E27FC236}">
                    <a16:creationId xmlns:a16="http://schemas.microsoft.com/office/drawing/2014/main" id="{15573BEF-5FCB-406C-978A-8717772AAF5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55" name="Rechthoek 260">
              <a:extLst>
                <a:ext uri="{FF2B5EF4-FFF2-40B4-BE49-F238E27FC236}">
                  <a16:creationId xmlns:a16="http://schemas.microsoft.com/office/drawing/2014/main" id="{D80855EE-5D78-48AE-AFCD-97EA44C62C96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156" name="Ovaal 261">
              <a:extLst>
                <a:ext uri="{FF2B5EF4-FFF2-40B4-BE49-F238E27FC236}">
                  <a16:creationId xmlns:a16="http://schemas.microsoft.com/office/drawing/2014/main" id="{E2DF79CB-32C3-460F-997E-20B73C07E958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57" name="Rechte verbindingslijn 262">
              <a:extLst>
                <a:ext uri="{FF2B5EF4-FFF2-40B4-BE49-F238E27FC236}">
                  <a16:creationId xmlns:a16="http://schemas.microsoft.com/office/drawing/2014/main" id="{E0DEC3E8-C497-4A23-BA89-B65A4D285AC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158" name="Rechte verbindingslijn 263">
              <a:extLst>
                <a:ext uri="{FF2B5EF4-FFF2-40B4-BE49-F238E27FC236}">
                  <a16:creationId xmlns:a16="http://schemas.microsoft.com/office/drawing/2014/main" id="{636DE5FF-E15E-44A3-982E-93DB9003197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59" name="Rechthoek 264">
              <a:extLst>
                <a:ext uri="{FF2B5EF4-FFF2-40B4-BE49-F238E27FC236}">
                  <a16:creationId xmlns:a16="http://schemas.microsoft.com/office/drawing/2014/main" id="{ABA7E3C3-36A7-43D0-AB18-7BB62CE6C32B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om een nieuwe afbeelding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60" name="Rechte verbindingslijn 265">
              <a:extLst>
                <a:ext uri="{FF2B5EF4-FFF2-40B4-BE49-F238E27FC236}">
                  <a16:creationId xmlns:a16="http://schemas.microsoft.com/office/drawing/2014/main" id="{E6CEC6AE-ED76-4367-B1B9-FC5B957FACE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327957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61" name="Ovaal 266">
              <a:extLst>
                <a:ext uri="{FF2B5EF4-FFF2-40B4-BE49-F238E27FC236}">
                  <a16:creationId xmlns:a16="http://schemas.microsoft.com/office/drawing/2014/main" id="{E056C88D-6140-4DAC-9BBE-E7B428A9D977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62" name="Rechthoek 267">
              <a:extLst>
                <a:ext uri="{FF2B5EF4-FFF2-40B4-BE49-F238E27FC236}">
                  <a16:creationId xmlns:a16="http://schemas.microsoft.com/office/drawing/2014/main" id="{32E164EC-77FD-4FC1-9761-36792135480A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163" name="Groep 268">
              <a:extLst>
                <a:ext uri="{FF2B5EF4-FFF2-40B4-BE49-F238E27FC236}">
                  <a16:creationId xmlns:a16="http://schemas.microsoft.com/office/drawing/2014/main" id="{66A970B5-0C0C-487F-A79A-3858C90E2330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197" name="Rechthoek 302">
                <a:extLst>
                  <a:ext uri="{FF2B5EF4-FFF2-40B4-BE49-F238E27FC236}">
                    <a16:creationId xmlns:a16="http://schemas.microsoft.com/office/drawing/2014/main" id="{A96DAE96-85E8-4F85-B1EB-312E5FD7F723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198" name="Rechte verbindingslijn 303">
                <a:extLst>
                  <a:ext uri="{FF2B5EF4-FFF2-40B4-BE49-F238E27FC236}">
                    <a16:creationId xmlns:a16="http://schemas.microsoft.com/office/drawing/2014/main" id="{4CF5C91E-4661-4756-AB3E-8A36CCED7C0C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99" name="Gelijkbenige driehoek 304">
                <a:extLst>
                  <a:ext uri="{FF2B5EF4-FFF2-40B4-BE49-F238E27FC236}">
                    <a16:creationId xmlns:a16="http://schemas.microsoft.com/office/drawing/2014/main" id="{3B90813B-784B-4DFE-92D2-FD85D98D1F05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4" name="Groep 269">
              <a:extLst>
                <a:ext uri="{FF2B5EF4-FFF2-40B4-BE49-F238E27FC236}">
                  <a16:creationId xmlns:a16="http://schemas.microsoft.com/office/drawing/2014/main" id="{7B852B1E-CE1B-46C6-B5D7-D38D38202C16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191" name="Rechthoek 296">
                <a:extLst>
                  <a:ext uri="{FF2B5EF4-FFF2-40B4-BE49-F238E27FC236}">
                    <a16:creationId xmlns:a16="http://schemas.microsoft.com/office/drawing/2014/main" id="{E31C9AB7-98E4-4194-BBB6-44F7032E2EAB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2" name="Ovaal 297">
                <a:extLst>
                  <a:ext uri="{FF2B5EF4-FFF2-40B4-BE49-F238E27FC236}">
                    <a16:creationId xmlns:a16="http://schemas.microsoft.com/office/drawing/2014/main" id="{A3D4D748-52E1-44BD-A4E2-839A6CFCB2DA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Vrije vorm: vorm 298">
                <a:extLst>
                  <a:ext uri="{FF2B5EF4-FFF2-40B4-BE49-F238E27FC236}">
                    <a16:creationId xmlns:a16="http://schemas.microsoft.com/office/drawing/2014/main" id="{7A57264A-23B7-4221-BCC0-78742143AE75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4" name="Rechthoek: afgeronde hoeken 299">
                <a:extLst>
                  <a:ext uri="{FF2B5EF4-FFF2-40B4-BE49-F238E27FC236}">
                    <a16:creationId xmlns:a16="http://schemas.microsoft.com/office/drawing/2014/main" id="{EFE133AF-8CEB-4497-8616-583F4E51C127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95" name="Rechte verbindingslijn 300">
                <a:extLst>
                  <a:ext uri="{FF2B5EF4-FFF2-40B4-BE49-F238E27FC236}">
                    <a16:creationId xmlns:a16="http://schemas.microsoft.com/office/drawing/2014/main" id="{26563C41-B812-44E0-8096-A355745352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96" name="Rechte verbindingslijn 301">
                <a:extLst>
                  <a:ext uri="{FF2B5EF4-FFF2-40B4-BE49-F238E27FC236}">
                    <a16:creationId xmlns:a16="http://schemas.microsoft.com/office/drawing/2014/main" id="{A7DB654B-B206-4180-A352-57C1FFA1F26D}"/>
                  </a:ext>
                </a:extLst>
              </p:cNvPr>
              <p:cNvCxnSpPr>
                <a:cxnSpLocks/>
                <a:stCxn id="194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65" name="Ovaal 270">
              <a:extLst>
                <a:ext uri="{FF2B5EF4-FFF2-40B4-BE49-F238E27FC236}">
                  <a16:creationId xmlns:a16="http://schemas.microsoft.com/office/drawing/2014/main" id="{B8F12F58-5EEA-402B-8334-FC93673E8D83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66" name="Rechthoek 271">
              <a:extLst>
                <a:ext uri="{FF2B5EF4-FFF2-40B4-BE49-F238E27FC236}">
                  <a16:creationId xmlns:a16="http://schemas.microsoft.com/office/drawing/2014/main" id="{34D6239F-5BAB-43CA-A786-31E13E7F1970}"/>
                </a:ext>
              </a:extLst>
            </p:cNvPr>
            <p:cNvSpPr/>
            <p:nvPr userDrawn="1"/>
          </p:nvSpPr>
          <p:spPr>
            <a:xfrm>
              <a:off x="12757283" y="2684015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67" name="Rechte verbindingslijn 272">
              <a:extLst>
                <a:ext uri="{FF2B5EF4-FFF2-40B4-BE49-F238E27FC236}">
                  <a16:creationId xmlns:a16="http://schemas.microsoft.com/office/drawing/2014/main" id="{D376FBCD-AB4C-47FD-BE76-BF4D7048193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68" name="Rechthoek 273">
              <a:extLst>
                <a:ext uri="{FF2B5EF4-FFF2-40B4-BE49-F238E27FC236}">
                  <a16:creationId xmlns:a16="http://schemas.microsoft.com/office/drawing/2014/main" id="{4FDEA777-4601-4BAB-9E85-7443A5A30D79}"/>
                </a:ext>
              </a:extLst>
            </p:cNvPr>
            <p:cNvSpPr/>
            <p:nvPr userDrawn="1"/>
          </p:nvSpPr>
          <p:spPr>
            <a:xfrm>
              <a:off x="12654153" y="3238910"/>
              <a:ext cx="1624926" cy="805220"/>
            </a:xfrm>
            <a:prstGeom prst="rect">
              <a:avLst/>
            </a:prstGeom>
            <a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169" name="Groep 274">
              <a:extLst>
                <a:ext uri="{FF2B5EF4-FFF2-40B4-BE49-F238E27FC236}">
                  <a16:creationId xmlns:a16="http://schemas.microsoft.com/office/drawing/2014/main" id="{25263BD1-BA41-40BD-A5CA-5553E4533937}"/>
                </a:ext>
              </a:extLst>
            </p:cNvPr>
            <p:cNvGrpSpPr/>
            <p:nvPr userDrawn="1"/>
          </p:nvGrpSpPr>
          <p:grpSpPr>
            <a:xfrm>
              <a:off x="13614067" y="3535184"/>
              <a:ext cx="1195438" cy="678267"/>
              <a:chOff x="12757284" y="3224292"/>
              <a:chExt cx="1195438" cy="678267"/>
            </a:xfrm>
          </p:grpSpPr>
          <p:sp>
            <p:nvSpPr>
              <p:cNvPr id="170" name="Rechthoek 275">
                <a:extLst>
                  <a:ext uri="{FF2B5EF4-FFF2-40B4-BE49-F238E27FC236}">
                    <a16:creationId xmlns:a16="http://schemas.microsoft.com/office/drawing/2014/main" id="{BACB4A4D-B220-4C85-866E-EF5D3C9F2E77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1" name="Rechthoek 276">
                <a:extLst>
                  <a:ext uri="{FF2B5EF4-FFF2-40B4-BE49-F238E27FC236}">
                    <a16:creationId xmlns:a16="http://schemas.microsoft.com/office/drawing/2014/main" id="{025FD7B2-79C8-42F3-BF6C-D6CCD81B3842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2" name="Groep 277">
                <a:extLst>
                  <a:ext uri="{FF2B5EF4-FFF2-40B4-BE49-F238E27FC236}">
                    <a16:creationId xmlns:a16="http://schemas.microsoft.com/office/drawing/2014/main" id="{81F9F757-146D-44C8-ADB6-3734949FA9EE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85" name="Rechthoek: afgeronde hoeken 290">
                  <a:extLst>
                    <a:ext uri="{FF2B5EF4-FFF2-40B4-BE49-F238E27FC236}">
                      <a16:creationId xmlns:a16="http://schemas.microsoft.com/office/drawing/2014/main" id="{16731A77-6ECF-4493-A5A4-C3451A8329DC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6" name="Rechthoek 291">
                  <a:extLst>
                    <a:ext uri="{FF2B5EF4-FFF2-40B4-BE49-F238E27FC236}">
                      <a16:creationId xmlns:a16="http://schemas.microsoft.com/office/drawing/2014/main" id="{F229AB88-426F-4CBB-956D-EF2316183A6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7" name="Rechthoek 292">
                  <a:extLst>
                    <a:ext uri="{FF2B5EF4-FFF2-40B4-BE49-F238E27FC236}">
                      <a16:creationId xmlns:a16="http://schemas.microsoft.com/office/drawing/2014/main" id="{256D338F-6030-465B-976E-83CADA93F170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8" name="Rechthoek 293">
                  <a:extLst>
                    <a:ext uri="{FF2B5EF4-FFF2-40B4-BE49-F238E27FC236}">
                      <a16:creationId xmlns:a16="http://schemas.microsoft.com/office/drawing/2014/main" id="{C50D365A-AE0D-4735-AD40-8DAF2FD67F5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9" name="Rechthoek 294">
                  <a:extLst>
                    <a:ext uri="{FF2B5EF4-FFF2-40B4-BE49-F238E27FC236}">
                      <a16:creationId xmlns:a16="http://schemas.microsoft.com/office/drawing/2014/main" id="{2378150C-3C77-4907-8A1F-865347958F38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0" name="Rechthoek 295">
                  <a:extLst>
                    <a:ext uri="{FF2B5EF4-FFF2-40B4-BE49-F238E27FC236}">
                      <a16:creationId xmlns:a16="http://schemas.microsoft.com/office/drawing/2014/main" id="{6CCC5F73-EBC0-47E3-B939-A9BD1B5FCCFA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73" name="Groep 278">
                <a:extLst>
                  <a:ext uri="{FF2B5EF4-FFF2-40B4-BE49-F238E27FC236}">
                    <a16:creationId xmlns:a16="http://schemas.microsoft.com/office/drawing/2014/main" id="{AE95217F-96A2-4ACB-BDDE-FE168E1D915C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177" name="Groep 282">
                  <a:extLst>
                    <a:ext uri="{FF2B5EF4-FFF2-40B4-BE49-F238E27FC236}">
                      <a16:creationId xmlns:a16="http://schemas.microsoft.com/office/drawing/2014/main" id="{61DC68D2-8FF2-40B0-8103-5D96C0E50E6D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79" name="Rechthoek: afgeronde hoeken 284">
                    <a:extLst>
                      <a:ext uri="{FF2B5EF4-FFF2-40B4-BE49-F238E27FC236}">
                        <a16:creationId xmlns:a16="http://schemas.microsoft.com/office/drawing/2014/main" id="{CDFBC008-32A0-4F0D-9C0A-0133F32E72B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80" name="Rechthoek 285">
                    <a:extLst>
                      <a:ext uri="{FF2B5EF4-FFF2-40B4-BE49-F238E27FC236}">
                        <a16:creationId xmlns:a16="http://schemas.microsoft.com/office/drawing/2014/main" id="{613EB2D4-E5DB-477E-BFC3-2DA9AF3AE7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1" name="Rechthoek 286">
                    <a:extLst>
                      <a:ext uri="{FF2B5EF4-FFF2-40B4-BE49-F238E27FC236}">
                        <a16:creationId xmlns:a16="http://schemas.microsoft.com/office/drawing/2014/main" id="{AD0883A3-B67A-4B95-991E-E8B093C4E23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2" name="Rechthoek 287">
                    <a:extLst>
                      <a:ext uri="{FF2B5EF4-FFF2-40B4-BE49-F238E27FC236}">
                        <a16:creationId xmlns:a16="http://schemas.microsoft.com/office/drawing/2014/main" id="{667615A5-4510-4FA9-B455-09F6E4B0500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3" name="Rechthoek 288">
                    <a:extLst>
                      <a:ext uri="{FF2B5EF4-FFF2-40B4-BE49-F238E27FC236}">
                        <a16:creationId xmlns:a16="http://schemas.microsoft.com/office/drawing/2014/main" id="{CA41F919-456A-4336-823B-20BCA38C70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4" name="Rechthoek 289">
                    <a:extLst>
                      <a:ext uri="{FF2B5EF4-FFF2-40B4-BE49-F238E27FC236}">
                        <a16:creationId xmlns:a16="http://schemas.microsoft.com/office/drawing/2014/main" id="{FC58C8E1-0D5B-4880-8053-DBBD4E93AEF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78" name="Boog 283">
                  <a:extLst>
                    <a:ext uri="{FF2B5EF4-FFF2-40B4-BE49-F238E27FC236}">
                      <a16:creationId xmlns:a16="http://schemas.microsoft.com/office/drawing/2014/main" id="{BE1B5382-341F-4AE3-960B-D162EA44B5E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174" name="Tekstvak 279">
                <a:extLst>
                  <a:ext uri="{FF2B5EF4-FFF2-40B4-BE49-F238E27FC236}">
                    <a16:creationId xmlns:a16="http://schemas.microsoft.com/office/drawing/2014/main" id="{56CB79DD-AE4C-48D0-9775-6446EEC6116D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175" name="Tekstvak 280">
                <a:extLst>
                  <a:ext uri="{FF2B5EF4-FFF2-40B4-BE49-F238E27FC236}">
                    <a16:creationId xmlns:a16="http://schemas.microsoft.com/office/drawing/2014/main" id="{EFF76582-2E3D-4CFF-A588-BE3C0453870F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176" name="Picture 3">
                <a:extLst>
                  <a:ext uri="{FF2B5EF4-FFF2-40B4-BE49-F238E27FC236}">
                    <a16:creationId xmlns:a16="http://schemas.microsoft.com/office/drawing/2014/main" id="{F374CB61-58A4-4672-80A2-1B90D7B212AD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pic>
        <p:nvPicPr>
          <p:cNvPr id="59" name="Afbeelding 58">
            <a:extLst>
              <a:ext uri="{FF2B5EF4-FFF2-40B4-BE49-F238E27FC236}">
                <a16:creationId xmlns:a16="http://schemas.microsoft.com/office/drawing/2014/main" id="{94DE45D5-3C71-47D7-B6BA-DC9BBAF4A2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9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ekstvlak 8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-1587" y="1467111"/>
            <a:ext cx="12192002" cy="5390890"/>
          </a:xfrm>
          <a:solidFill>
            <a:schemeClr val="bg1">
              <a:lumMod val="95000"/>
            </a:schemeClr>
          </a:solidFill>
        </p:spPr>
        <p:txBody>
          <a:bodyPr tIns="3024000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9231313" algn="l"/>
              </a:tabLst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30" name="Tijdelijke aanduiding voor voettekst 4">
            <a:extLst>
              <a:ext uri="{FF2B5EF4-FFF2-40B4-BE49-F238E27FC236}">
                <a16:creationId xmlns:a16="http://schemas.microsoft.com/office/drawing/2014/main" id="{1DA20FBD-9D0F-4EAB-B12C-126591D8B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31" name="Tijdelijke aanduiding voor dianummer 5">
            <a:extLst>
              <a:ext uri="{FF2B5EF4-FFF2-40B4-BE49-F238E27FC236}">
                <a16:creationId xmlns:a16="http://schemas.microsoft.com/office/drawing/2014/main" id="{D6644E39-2AF2-4EA0-9C3F-28C89D5A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1" y="6190780"/>
            <a:ext cx="236313" cy="230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7" name="Tijdelijke aanduiding voor tekst 14">
            <a:extLst>
              <a:ext uri="{FF2B5EF4-FFF2-40B4-BE49-F238E27FC236}">
                <a16:creationId xmlns:a16="http://schemas.microsoft.com/office/drawing/2014/main" id="{A6BF4B27-7FC5-4896-80CE-3BA6119B83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25" name="Tijdelijke aanduiding voor tekst 3">
            <a:extLst>
              <a:ext uri="{FF2B5EF4-FFF2-40B4-BE49-F238E27FC236}">
                <a16:creationId xmlns:a16="http://schemas.microsoft.com/office/drawing/2014/main" id="{B1EBCF2F-E9DD-4864-A450-DD8AF487DDE6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36448" y="275820"/>
            <a:ext cx="1891560" cy="80066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endParaRPr lang="nl-NL" noProof="0"/>
          </a:p>
        </p:txBody>
      </p:sp>
      <p:sp>
        <p:nvSpPr>
          <p:cNvPr id="16" name="Tijdelijke aanduiding voor tekst 5">
            <a:extLst>
              <a:ext uri="{FF2B5EF4-FFF2-40B4-BE49-F238E27FC236}">
                <a16:creationId xmlns:a16="http://schemas.microsoft.com/office/drawing/2014/main" id="{28641602-EFC5-4A31-A66E-7D18FE4BC0D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787678" y="4266860"/>
            <a:ext cx="3940330" cy="1612398"/>
          </a:xfrm>
          <a:custGeom>
            <a:avLst/>
            <a:gdLst>
              <a:gd name="connsiteX0" fmla="*/ 0 w 3938778"/>
              <a:gd name="connsiteY0" fmla="*/ 84049 h 1609202"/>
              <a:gd name="connsiteX1" fmla="*/ 84049 w 3938778"/>
              <a:gd name="connsiteY1" fmla="*/ 0 h 1609202"/>
              <a:gd name="connsiteX2" fmla="*/ 3854729 w 3938778"/>
              <a:gd name="connsiteY2" fmla="*/ 0 h 1609202"/>
              <a:gd name="connsiteX3" fmla="*/ 3938778 w 3938778"/>
              <a:gd name="connsiteY3" fmla="*/ 84049 h 1609202"/>
              <a:gd name="connsiteX4" fmla="*/ 3938778 w 3938778"/>
              <a:gd name="connsiteY4" fmla="*/ 1525153 h 1609202"/>
              <a:gd name="connsiteX5" fmla="*/ 3854729 w 3938778"/>
              <a:gd name="connsiteY5" fmla="*/ 1609202 h 1609202"/>
              <a:gd name="connsiteX6" fmla="*/ 84049 w 3938778"/>
              <a:gd name="connsiteY6" fmla="*/ 1609202 h 1609202"/>
              <a:gd name="connsiteX7" fmla="*/ 0 w 3938778"/>
              <a:gd name="connsiteY7" fmla="*/ 1525153 h 1609202"/>
              <a:gd name="connsiteX8" fmla="*/ 0 w 3938778"/>
              <a:gd name="connsiteY8" fmla="*/ 84049 h 1609202"/>
              <a:gd name="connsiteX0" fmla="*/ 212359 w 4151137"/>
              <a:gd name="connsiteY0" fmla="*/ 126307 h 1651460"/>
              <a:gd name="connsiteX1" fmla="*/ 237486 w 4151137"/>
              <a:gd name="connsiteY1" fmla="*/ 63809 h 1651460"/>
              <a:gd name="connsiteX2" fmla="*/ 296408 w 4151137"/>
              <a:gd name="connsiteY2" fmla="*/ 42258 h 1651460"/>
              <a:gd name="connsiteX3" fmla="*/ 4067088 w 4151137"/>
              <a:gd name="connsiteY3" fmla="*/ 42258 h 1651460"/>
              <a:gd name="connsiteX4" fmla="*/ 4151137 w 4151137"/>
              <a:gd name="connsiteY4" fmla="*/ 126307 h 1651460"/>
              <a:gd name="connsiteX5" fmla="*/ 4151137 w 4151137"/>
              <a:gd name="connsiteY5" fmla="*/ 1567411 h 1651460"/>
              <a:gd name="connsiteX6" fmla="*/ 4067088 w 4151137"/>
              <a:gd name="connsiteY6" fmla="*/ 1651460 h 1651460"/>
              <a:gd name="connsiteX7" fmla="*/ 296408 w 4151137"/>
              <a:gd name="connsiteY7" fmla="*/ 1651460 h 1651460"/>
              <a:gd name="connsiteX8" fmla="*/ 212359 w 4151137"/>
              <a:gd name="connsiteY8" fmla="*/ 1567411 h 1651460"/>
              <a:gd name="connsiteX9" fmla="*/ 212359 w 4151137"/>
              <a:gd name="connsiteY9" fmla="*/ 126307 h 1651460"/>
              <a:gd name="connsiteX0" fmla="*/ 212359 w 4151137"/>
              <a:gd name="connsiteY0" fmla="*/ 84049 h 1609202"/>
              <a:gd name="connsiteX1" fmla="*/ 237486 w 4151137"/>
              <a:gd name="connsiteY1" fmla="*/ 21551 h 1609202"/>
              <a:gd name="connsiteX2" fmla="*/ 296408 w 4151137"/>
              <a:gd name="connsiteY2" fmla="*/ 0 h 1609202"/>
              <a:gd name="connsiteX3" fmla="*/ 4067088 w 4151137"/>
              <a:gd name="connsiteY3" fmla="*/ 0 h 1609202"/>
              <a:gd name="connsiteX4" fmla="*/ 4151137 w 4151137"/>
              <a:gd name="connsiteY4" fmla="*/ 84049 h 1609202"/>
              <a:gd name="connsiteX5" fmla="*/ 4151137 w 4151137"/>
              <a:gd name="connsiteY5" fmla="*/ 1525153 h 1609202"/>
              <a:gd name="connsiteX6" fmla="*/ 4067088 w 4151137"/>
              <a:gd name="connsiteY6" fmla="*/ 1609202 h 1609202"/>
              <a:gd name="connsiteX7" fmla="*/ 296408 w 4151137"/>
              <a:gd name="connsiteY7" fmla="*/ 1609202 h 1609202"/>
              <a:gd name="connsiteX8" fmla="*/ 212359 w 4151137"/>
              <a:gd name="connsiteY8" fmla="*/ 1525153 h 1609202"/>
              <a:gd name="connsiteX9" fmla="*/ 212359 w 4151137"/>
              <a:gd name="connsiteY9" fmla="*/ 84049 h 1609202"/>
              <a:gd name="connsiteX0" fmla="*/ 21 w 3938799"/>
              <a:gd name="connsiteY0" fmla="*/ 85645 h 1610798"/>
              <a:gd name="connsiteX1" fmla="*/ 25148 w 3938799"/>
              <a:gd name="connsiteY1" fmla="*/ 23147 h 1610798"/>
              <a:gd name="connsiteX2" fmla="*/ 84070 w 3938799"/>
              <a:gd name="connsiteY2" fmla="*/ 1596 h 1610798"/>
              <a:gd name="connsiteX3" fmla="*/ 3854750 w 3938799"/>
              <a:gd name="connsiteY3" fmla="*/ 1596 h 1610798"/>
              <a:gd name="connsiteX4" fmla="*/ 3938799 w 3938799"/>
              <a:gd name="connsiteY4" fmla="*/ 85645 h 1610798"/>
              <a:gd name="connsiteX5" fmla="*/ 3938799 w 3938799"/>
              <a:gd name="connsiteY5" fmla="*/ 1526749 h 1610798"/>
              <a:gd name="connsiteX6" fmla="*/ 3854750 w 3938799"/>
              <a:gd name="connsiteY6" fmla="*/ 1610798 h 1610798"/>
              <a:gd name="connsiteX7" fmla="*/ 84070 w 3938799"/>
              <a:gd name="connsiteY7" fmla="*/ 1610798 h 1610798"/>
              <a:gd name="connsiteX8" fmla="*/ 21 w 3938799"/>
              <a:gd name="connsiteY8" fmla="*/ 1526749 h 1610798"/>
              <a:gd name="connsiteX9" fmla="*/ 21 w 3938799"/>
              <a:gd name="connsiteY9" fmla="*/ 85645 h 1610798"/>
              <a:gd name="connsiteX0" fmla="*/ 221900 w 4160678"/>
              <a:gd name="connsiteY0" fmla="*/ 126307 h 1651460"/>
              <a:gd name="connsiteX1" fmla="*/ 220833 w 4160678"/>
              <a:gd name="connsiteY1" fmla="*/ 63809 h 1651460"/>
              <a:gd name="connsiteX2" fmla="*/ 305949 w 4160678"/>
              <a:gd name="connsiteY2" fmla="*/ 42258 h 1651460"/>
              <a:gd name="connsiteX3" fmla="*/ 4076629 w 4160678"/>
              <a:gd name="connsiteY3" fmla="*/ 42258 h 1651460"/>
              <a:gd name="connsiteX4" fmla="*/ 4160678 w 4160678"/>
              <a:gd name="connsiteY4" fmla="*/ 126307 h 1651460"/>
              <a:gd name="connsiteX5" fmla="*/ 4160678 w 4160678"/>
              <a:gd name="connsiteY5" fmla="*/ 1567411 h 1651460"/>
              <a:gd name="connsiteX6" fmla="*/ 4076629 w 4160678"/>
              <a:gd name="connsiteY6" fmla="*/ 1651460 h 1651460"/>
              <a:gd name="connsiteX7" fmla="*/ 305949 w 4160678"/>
              <a:gd name="connsiteY7" fmla="*/ 1651460 h 1651460"/>
              <a:gd name="connsiteX8" fmla="*/ 221900 w 4160678"/>
              <a:gd name="connsiteY8" fmla="*/ 1567411 h 1651460"/>
              <a:gd name="connsiteX9" fmla="*/ 221900 w 4160678"/>
              <a:gd name="connsiteY9" fmla="*/ 126307 h 1651460"/>
              <a:gd name="connsiteX0" fmla="*/ 222785 w 4161563"/>
              <a:gd name="connsiteY0" fmla="*/ 132298 h 1657451"/>
              <a:gd name="connsiteX1" fmla="*/ 219337 w 4161563"/>
              <a:gd name="connsiteY1" fmla="*/ 55513 h 1657451"/>
              <a:gd name="connsiteX2" fmla="*/ 306834 w 4161563"/>
              <a:gd name="connsiteY2" fmla="*/ 48249 h 1657451"/>
              <a:gd name="connsiteX3" fmla="*/ 4077514 w 4161563"/>
              <a:gd name="connsiteY3" fmla="*/ 48249 h 1657451"/>
              <a:gd name="connsiteX4" fmla="*/ 4161563 w 4161563"/>
              <a:gd name="connsiteY4" fmla="*/ 132298 h 1657451"/>
              <a:gd name="connsiteX5" fmla="*/ 4161563 w 4161563"/>
              <a:gd name="connsiteY5" fmla="*/ 1573402 h 1657451"/>
              <a:gd name="connsiteX6" fmla="*/ 4077514 w 4161563"/>
              <a:gd name="connsiteY6" fmla="*/ 1657451 h 1657451"/>
              <a:gd name="connsiteX7" fmla="*/ 306834 w 4161563"/>
              <a:gd name="connsiteY7" fmla="*/ 1657451 h 1657451"/>
              <a:gd name="connsiteX8" fmla="*/ 222785 w 4161563"/>
              <a:gd name="connsiteY8" fmla="*/ 1573402 h 1657451"/>
              <a:gd name="connsiteX9" fmla="*/ 222785 w 4161563"/>
              <a:gd name="connsiteY9" fmla="*/ 132298 h 1657451"/>
              <a:gd name="connsiteX0" fmla="*/ 8993 w 3947771"/>
              <a:gd name="connsiteY0" fmla="*/ 132298 h 1657451"/>
              <a:gd name="connsiteX1" fmla="*/ 5545 w 3947771"/>
              <a:gd name="connsiteY1" fmla="*/ 55513 h 1657451"/>
              <a:gd name="connsiteX2" fmla="*/ 93042 w 3947771"/>
              <a:gd name="connsiteY2" fmla="*/ 48249 h 1657451"/>
              <a:gd name="connsiteX3" fmla="*/ 3863722 w 3947771"/>
              <a:gd name="connsiteY3" fmla="*/ 48249 h 1657451"/>
              <a:gd name="connsiteX4" fmla="*/ 3947771 w 3947771"/>
              <a:gd name="connsiteY4" fmla="*/ 132298 h 1657451"/>
              <a:gd name="connsiteX5" fmla="*/ 3947771 w 3947771"/>
              <a:gd name="connsiteY5" fmla="*/ 1573402 h 1657451"/>
              <a:gd name="connsiteX6" fmla="*/ 3863722 w 3947771"/>
              <a:gd name="connsiteY6" fmla="*/ 1657451 h 1657451"/>
              <a:gd name="connsiteX7" fmla="*/ 93042 w 3947771"/>
              <a:gd name="connsiteY7" fmla="*/ 1657451 h 1657451"/>
              <a:gd name="connsiteX8" fmla="*/ 8993 w 3947771"/>
              <a:gd name="connsiteY8" fmla="*/ 1573402 h 1657451"/>
              <a:gd name="connsiteX9" fmla="*/ 8993 w 3947771"/>
              <a:gd name="connsiteY9" fmla="*/ 132298 h 1657451"/>
              <a:gd name="connsiteX0" fmla="*/ 9451 w 3948229"/>
              <a:gd name="connsiteY0" fmla="*/ 85220 h 1610373"/>
              <a:gd name="connsiteX1" fmla="*/ 6003 w 3948229"/>
              <a:gd name="connsiteY1" fmla="*/ 8435 h 1610373"/>
              <a:gd name="connsiteX2" fmla="*/ 93500 w 3948229"/>
              <a:gd name="connsiteY2" fmla="*/ 1171 h 1610373"/>
              <a:gd name="connsiteX3" fmla="*/ 3864180 w 3948229"/>
              <a:gd name="connsiteY3" fmla="*/ 1171 h 1610373"/>
              <a:gd name="connsiteX4" fmla="*/ 3948229 w 3948229"/>
              <a:gd name="connsiteY4" fmla="*/ 85220 h 1610373"/>
              <a:gd name="connsiteX5" fmla="*/ 3948229 w 3948229"/>
              <a:gd name="connsiteY5" fmla="*/ 1526324 h 1610373"/>
              <a:gd name="connsiteX6" fmla="*/ 3864180 w 3948229"/>
              <a:gd name="connsiteY6" fmla="*/ 1610373 h 1610373"/>
              <a:gd name="connsiteX7" fmla="*/ 93500 w 3948229"/>
              <a:gd name="connsiteY7" fmla="*/ 1610373 h 1610373"/>
              <a:gd name="connsiteX8" fmla="*/ 9451 w 3948229"/>
              <a:gd name="connsiteY8" fmla="*/ 1526324 h 1610373"/>
              <a:gd name="connsiteX9" fmla="*/ 9451 w 3948229"/>
              <a:gd name="connsiteY9" fmla="*/ 85220 h 1610373"/>
              <a:gd name="connsiteX0" fmla="*/ 9451 w 3948229"/>
              <a:gd name="connsiteY0" fmla="*/ 85220 h 1610373"/>
              <a:gd name="connsiteX1" fmla="*/ 6003 w 3948229"/>
              <a:gd name="connsiteY1" fmla="*/ 8435 h 1610373"/>
              <a:gd name="connsiteX2" fmla="*/ 93500 w 3948229"/>
              <a:gd name="connsiteY2" fmla="*/ 1171 h 1610373"/>
              <a:gd name="connsiteX3" fmla="*/ 3864180 w 3948229"/>
              <a:gd name="connsiteY3" fmla="*/ 1171 h 1610373"/>
              <a:gd name="connsiteX4" fmla="*/ 3948229 w 3948229"/>
              <a:gd name="connsiteY4" fmla="*/ 85220 h 1610373"/>
              <a:gd name="connsiteX5" fmla="*/ 3948229 w 3948229"/>
              <a:gd name="connsiteY5" fmla="*/ 1526324 h 1610373"/>
              <a:gd name="connsiteX6" fmla="*/ 3864180 w 3948229"/>
              <a:gd name="connsiteY6" fmla="*/ 1610373 h 1610373"/>
              <a:gd name="connsiteX7" fmla="*/ 93500 w 3948229"/>
              <a:gd name="connsiteY7" fmla="*/ 1610373 h 1610373"/>
              <a:gd name="connsiteX8" fmla="*/ 9451 w 3948229"/>
              <a:gd name="connsiteY8" fmla="*/ 1526324 h 1610373"/>
              <a:gd name="connsiteX9" fmla="*/ 9451 w 3948229"/>
              <a:gd name="connsiteY9" fmla="*/ 85220 h 1610373"/>
              <a:gd name="connsiteX0" fmla="*/ 12575 w 3951353"/>
              <a:gd name="connsiteY0" fmla="*/ 1632501 h 1716550"/>
              <a:gd name="connsiteX1" fmla="*/ 9127 w 3951353"/>
              <a:gd name="connsiteY1" fmla="*/ 114612 h 1716550"/>
              <a:gd name="connsiteX2" fmla="*/ 96624 w 3951353"/>
              <a:gd name="connsiteY2" fmla="*/ 107348 h 1716550"/>
              <a:gd name="connsiteX3" fmla="*/ 3867304 w 3951353"/>
              <a:gd name="connsiteY3" fmla="*/ 107348 h 1716550"/>
              <a:gd name="connsiteX4" fmla="*/ 3951353 w 3951353"/>
              <a:gd name="connsiteY4" fmla="*/ 191397 h 1716550"/>
              <a:gd name="connsiteX5" fmla="*/ 3951353 w 3951353"/>
              <a:gd name="connsiteY5" fmla="*/ 1632501 h 1716550"/>
              <a:gd name="connsiteX6" fmla="*/ 3867304 w 3951353"/>
              <a:gd name="connsiteY6" fmla="*/ 1716550 h 1716550"/>
              <a:gd name="connsiteX7" fmla="*/ 96624 w 3951353"/>
              <a:gd name="connsiteY7" fmla="*/ 1716550 h 1716550"/>
              <a:gd name="connsiteX8" fmla="*/ 12575 w 3951353"/>
              <a:gd name="connsiteY8" fmla="*/ 1632501 h 1716550"/>
              <a:gd name="connsiteX0" fmla="*/ 9770 w 3948548"/>
              <a:gd name="connsiteY0" fmla="*/ 1632631 h 1716680"/>
              <a:gd name="connsiteX1" fmla="*/ 6322 w 3948548"/>
              <a:gd name="connsiteY1" fmla="*/ 114742 h 1716680"/>
              <a:gd name="connsiteX2" fmla="*/ 93819 w 3948548"/>
              <a:gd name="connsiteY2" fmla="*/ 107478 h 1716680"/>
              <a:gd name="connsiteX3" fmla="*/ 3864499 w 3948548"/>
              <a:gd name="connsiteY3" fmla="*/ 107478 h 1716680"/>
              <a:gd name="connsiteX4" fmla="*/ 3948548 w 3948548"/>
              <a:gd name="connsiteY4" fmla="*/ 191527 h 1716680"/>
              <a:gd name="connsiteX5" fmla="*/ 3948548 w 3948548"/>
              <a:gd name="connsiteY5" fmla="*/ 1632631 h 1716680"/>
              <a:gd name="connsiteX6" fmla="*/ 3864499 w 3948548"/>
              <a:gd name="connsiteY6" fmla="*/ 1716680 h 1716680"/>
              <a:gd name="connsiteX7" fmla="*/ 93819 w 3948548"/>
              <a:gd name="connsiteY7" fmla="*/ 1716680 h 1716680"/>
              <a:gd name="connsiteX8" fmla="*/ 9770 w 3948548"/>
              <a:gd name="connsiteY8" fmla="*/ 1632631 h 1716680"/>
              <a:gd name="connsiteX0" fmla="*/ 6731 w 3945509"/>
              <a:gd name="connsiteY0" fmla="*/ 1632631 h 1780851"/>
              <a:gd name="connsiteX1" fmla="*/ 3283 w 3945509"/>
              <a:gd name="connsiteY1" fmla="*/ 114742 h 1780851"/>
              <a:gd name="connsiteX2" fmla="*/ 90780 w 3945509"/>
              <a:gd name="connsiteY2" fmla="*/ 107478 h 1780851"/>
              <a:gd name="connsiteX3" fmla="*/ 3861460 w 3945509"/>
              <a:gd name="connsiteY3" fmla="*/ 107478 h 1780851"/>
              <a:gd name="connsiteX4" fmla="*/ 3945509 w 3945509"/>
              <a:gd name="connsiteY4" fmla="*/ 191527 h 1780851"/>
              <a:gd name="connsiteX5" fmla="*/ 3945509 w 3945509"/>
              <a:gd name="connsiteY5" fmla="*/ 1632631 h 1780851"/>
              <a:gd name="connsiteX6" fmla="*/ 3861460 w 3945509"/>
              <a:gd name="connsiteY6" fmla="*/ 1716680 h 1780851"/>
              <a:gd name="connsiteX7" fmla="*/ 90780 w 3945509"/>
              <a:gd name="connsiteY7" fmla="*/ 1716680 h 1780851"/>
              <a:gd name="connsiteX8" fmla="*/ 6731 w 3945509"/>
              <a:gd name="connsiteY8" fmla="*/ 1632631 h 1780851"/>
              <a:gd name="connsiteX0" fmla="*/ 5635 w 3944413"/>
              <a:gd name="connsiteY0" fmla="*/ 1632631 h 1730124"/>
              <a:gd name="connsiteX1" fmla="*/ 2187 w 3944413"/>
              <a:gd name="connsiteY1" fmla="*/ 114742 h 1730124"/>
              <a:gd name="connsiteX2" fmla="*/ 89684 w 3944413"/>
              <a:gd name="connsiteY2" fmla="*/ 107478 h 1730124"/>
              <a:gd name="connsiteX3" fmla="*/ 3860364 w 3944413"/>
              <a:gd name="connsiteY3" fmla="*/ 107478 h 1730124"/>
              <a:gd name="connsiteX4" fmla="*/ 3944413 w 3944413"/>
              <a:gd name="connsiteY4" fmla="*/ 191527 h 1730124"/>
              <a:gd name="connsiteX5" fmla="*/ 3944413 w 3944413"/>
              <a:gd name="connsiteY5" fmla="*/ 1632631 h 1730124"/>
              <a:gd name="connsiteX6" fmla="*/ 3860364 w 3944413"/>
              <a:gd name="connsiteY6" fmla="*/ 1716680 h 1730124"/>
              <a:gd name="connsiteX7" fmla="*/ 89684 w 3944413"/>
              <a:gd name="connsiteY7" fmla="*/ 1716680 h 1730124"/>
              <a:gd name="connsiteX8" fmla="*/ 5635 w 3944413"/>
              <a:gd name="connsiteY8" fmla="*/ 1632631 h 1730124"/>
              <a:gd name="connsiteX0" fmla="*/ 6730 w 3945508"/>
              <a:gd name="connsiteY0" fmla="*/ 1632631 h 1718001"/>
              <a:gd name="connsiteX1" fmla="*/ 3282 w 3945508"/>
              <a:gd name="connsiteY1" fmla="*/ 114742 h 1718001"/>
              <a:gd name="connsiteX2" fmla="*/ 90779 w 3945508"/>
              <a:gd name="connsiteY2" fmla="*/ 107478 h 1718001"/>
              <a:gd name="connsiteX3" fmla="*/ 3861459 w 3945508"/>
              <a:gd name="connsiteY3" fmla="*/ 107478 h 1718001"/>
              <a:gd name="connsiteX4" fmla="*/ 3945508 w 3945508"/>
              <a:gd name="connsiteY4" fmla="*/ 191527 h 1718001"/>
              <a:gd name="connsiteX5" fmla="*/ 3945508 w 3945508"/>
              <a:gd name="connsiteY5" fmla="*/ 1632631 h 1718001"/>
              <a:gd name="connsiteX6" fmla="*/ 3861459 w 3945508"/>
              <a:gd name="connsiteY6" fmla="*/ 1716680 h 1718001"/>
              <a:gd name="connsiteX7" fmla="*/ 90779 w 3945508"/>
              <a:gd name="connsiteY7" fmla="*/ 1716680 h 1718001"/>
              <a:gd name="connsiteX8" fmla="*/ 6730 w 3945508"/>
              <a:gd name="connsiteY8" fmla="*/ 1632631 h 1718001"/>
              <a:gd name="connsiteX0" fmla="*/ 5541 w 3944319"/>
              <a:gd name="connsiteY0" fmla="*/ 1632631 h 1716680"/>
              <a:gd name="connsiteX1" fmla="*/ 2093 w 3944319"/>
              <a:gd name="connsiteY1" fmla="*/ 114742 h 1716680"/>
              <a:gd name="connsiteX2" fmla="*/ 89590 w 3944319"/>
              <a:gd name="connsiteY2" fmla="*/ 107478 h 1716680"/>
              <a:gd name="connsiteX3" fmla="*/ 3860270 w 3944319"/>
              <a:gd name="connsiteY3" fmla="*/ 107478 h 1716680"/>
              <a:gd name="connsiteX4" fmla="*/ 3944319 w 3944319"/>
              <a:gd name="connsiteY4" fmla="*/ 191527 h 1716680"/>
              <a:gd name="connsiteX5" fmla="*/ 3944319 w 3944319"/>
              <a:gd name="connsiteY5" fmla="*/ 1632631 h 1716680"/>
              <a:gd name="connsiteX6" fmla="*/ 3860270 w 3944319"/>
              <a:gd name="connsiteY6" fmla="*/ 1716680 h 1716680"/>
              <a:gd name="connsiteX7" fmla="*/ 89590 w 3944319"/>
              <a:gd name="connsiteY7" fmla="*/ 1716680 h 1716680"/>
              <a:gd name="connsiteX8" fmla="*/ 5541 w 3944319"/>
              <a:gd name="connsiteY8" fmla="*/ 1632631 h 1716680"/>
              <a:gd name="connsiteX0" fmla="*/ 4066 w 3942844"/>
              <a:gd name="connsiteY0" fmla="*/ 1541301 h 1625350"/>
              <a:gd name="connsiteX1" fmla="*/ 618 w 3942844"/>
              <a:gd name="connsiteY1" fmla="*/ 23412 h 1625350"/>
              <a:gd name="connsiteX2" fmla="*/ 88115 w 3942844"/>
              <a:gd name="connsiteY2" fmla="*/ 16148 h 1625350"/>
              <a:gd name="connsiteX3" fmla="*/ 3858795 w 3942844"/>
              <a:gd name="connsiteY3" fmla="*/ 16148 h 1625350"/>
              <a:gd name="connsiteX4" fmla="*/ 3942844 w 3942844"/>
              <a:gd name="connsiteY4" fmla="*/ 100197 h 1625350"/>
              <a:gd name="connsiteX5" fmla="*/ 3942844 w 3942844"/>
              <a:gd name="connsiteY5" fmla="*/ 1541301 h 1625350"/>
              <a:gd name="connsiteX6" fmla="*/ 3858795 w 3942844"/>
              <a:gd name="connsiteY6" fmla="*/ 1625350 h 1625350"/>
              <a:gd name="connsiteX7" fmla="*/ 88115 w 3942844"/>
              <a:gd name="connsiteY7" fmla="*/ 1625350 h 1625350"/>
              <a:gd name="connsiteX8" fmla="*/ 4066 w 3942844"/>
              <a:gd name="connsiteY8" fmla="*/ 1541301 h 1625350"/>
              <a:gd name="connsiteX0" fmla="*/ 4276 w 3943054"/>
              <a:gd name="connsiteY0" fmla="*/ 1541301 h 1625350"/>
              <a:gd name="connsiteX1" fmla="*/ 828 w 3943054"/>
              <a:gd name="connsiteY1" fmla="*/ 23412 h 1625350"/>
              <a:gd name="connsiteX2" fmla="*/ 88325 w 3943054"/>
              <a:gd name="connsiteY2" fmla="*/ 16148 h 1625350"/>
              <a:gd name="connsiteX3" fmla="*/ 3859005 w 3943054"/>
              <a:gd name="connsiteY3" fmla="*/ 16148 h 1625350"/>
              <a:gd name="connsiteX4" fmla="*/ 3943054 w 3943054"/>
              <a:gd name="connsiteY4" fmla="*/ 100197 h 1625350"/>
              <a:gd name="connsiteX5" fmla="*/ 3943054 w 3943054"/>
              <a:gd name="connsiteY5" fmla="*/ 1541301 h 1625350"/>
              <a:gd name="connsiteX6" fmla="*/ 3859005 w 3943054"/>
              <a:gd name="connsiteY6" fmla="*/ 1625350 h 1625350"/>
              <a:gd name="connsiteX7" fmla="*/ 88325 w 3943054"/>
              <a:gd name="connsiteY7" fmla="*/ 1625350 h 1625350"/>
              <a:gd name="connsiteX8" fmla="*/ 4276 w 3943054"/>
              <a:gd name="connsiteY8" fmla="*/ 1541301 h 1625350"/>
              <a:gd name="connsiteX0" fmla="*/ 3584 w 3942362"/>
              <a:gd name="connsiteY0" fmla="*/ 1541301 h 1625350"/>
              <a:gd name="connsiteX1" fmla="*/ 136 w 3942362"/>
              <a:gd name="connsiteY1" fmla="*/ 23412 h 1625350"/>
              <a:gd name="connsiteX2" fmla="*/ 87633 w 3942362"/>
              <a:gd name="connsiteY2" fmla="*/ 16148 h 1625350"/>
              <a:gd name="connsiteX3" fmla="*/ 3858313 w 3942362"/>
              <a:gd name="connsiteY3" fmla="*/ 16148 h 1625350"/>
              <a:gd name="connsiteX4" fmla="*/ 3942362 w 3942362"/>
              <a:gd name="connsiteY4" fmla="*/ 100197 h 1625350"/>
              <a:gd name="connsiteX5" fmla="*/ 3942362 w 3942362"/>
              <a:gd name="connsiteY5" fmla="*/ 1541301 h 1625350"/>
              <a:gd name="connsiteX6" fmla="*/ 3858313 w 3942362"/>
              <a:gd name="connsiteY6" fmla="*/ 1625350 h 1625350"/>
              <a:gd name="connsiteX7" fmla="*/ 87633 w 3942362"/>
              <a:gd name="connsiteY7" fmla="*/ 1625350 h 1625350"/>
              <a:gd name="connsiteX8" fmla="*/ 3584 w 3942362"/>
              <a:gd name="connsiteY8" fmla="*/ 1541301 h 1625350"/>
              <a:gd name="connsiteX0" fmla="*/ 4276 w 3943054"/>
              <a:gd name="connsiteY0" fmla="*/ 1525692 h 1609741"/>
              <a:gd name="connsiteX1" fmla="*/ 828 w 3943054"/>
              <a:gd name="connsiteY1" fmla="*/ 7803 h 1609741"/>
              <a:gd name="connsiteX2" fmla="*/ 88325 w 3943054"/>
              <a:gd name="connsiteY2" fmla="*/ 539 h 1609741"/>
              <a:gd name="connsiteX3" fmla="*/ 3859005 w 3943054"/>
              <a:gd name="connsiteY3" fmla="*/ 539 h 1609741"/>
              <a:gd name="connsiteX4" fmla="*/ 3943054 w 3943054"/>
              <a:gd name="connsiteY4" fmla="*/ 84588 h 1609741"/>
              <a:gd name="connsiteX5" fmla="*/ 3943054 w 3943054"/>
              <a:gd name="connsiteY5" fmla="*/ 1525692 h 1609741"/>
              <a:gd name="connsiteX6" fmla="*/ 3859005 w 3943054"/>
              <a:gd name="connsiteY6" fmla="*/ 1609741 h 1609741"/>
              <a:gd name="connsiteX7" fmla="*/ 88325 w 3943054"/>
              <a:gd name="connsiteY7" fmla="*/ 1609741 h 1609741"/>
              <a:gd name="connsiteX8" fmla="*/ 4276 w 3943054"/>
              <a:gd name="connsiteY8" fmla="*/ 1525692 h 1609741"/>
              <a:gd name="connsiteX0" fmla="*/ 3584 w 3942362"/>
              <a:gd name="connsiteY0" fmla="*/ 1525692 h 1609741"/>
              <a:gd name="connsiteX1" fmla="*/ 136 w 3942362"/>
              <a:gd name="connsiteY1" fmla="*/ 7803 h 1609741"/>
              <a:gd name="connsiteX2" fmla="*/ 87633 w 3942362"/>
              <a:gd name="connsiteY2" fmla="*/ 539 h 1609741"/>
              <a:gd name="connsiteX3" fmla="*/ 3858313 w 3942362"/>
              <a:gd name="connsiteY3" fmla="*/ 539 h 1609741"/>
              <a:gd name="connsiteX4" fmla="*/ 3942362 w 3942362"/>
              <a:gd name="connsiteY4" fmla="*/ 84588 h 1609741"/>
              <a:gd name="connsiteX5" fmla="*/ 3942362 w 3942362"/>
              <a:gd name="connsiteY5" fmla="*/ 1525692 h 1609741"/>
              <a:gd name="connsiteX6" fmla="*/ 3858313 w 3942362"/>
              <a:gd name="connsiteY6" fmla="*/ 1609741 h 1609741"/>
              <a:gd name="connsiteX7" fmla="*/ 87633 w 3942362"/>
              <a:gd name="connsiteY7" fmla="*/ 1609741 h 1609741"/>
              <a:gd name="connsiteX8" fmla="*/ 3584 w 3942362"/>
              <a:gd name="connsiteY8" fmla="*/ 1525692 h 1609741"/>
              <a:gd name="connsiteX0" fmla="*/ 3644 w 3942422"/>
              <a:gd name="connsiteY0" fmla="*/ 1525692 h 1609741"/>
              <a:gd name="connsiteX1" fmla="*/ 196 w 3942422"/>
              <a:gd name="connsiteY1" fmla="*/ 7803 h 1609741"/>
              <a:gd name="connsiteX2" fmla="*/ 87693 w 3942422"/>
              <a:gd name="connsiteY2" fmla="*/ 539 h 1609741"/>
              <a:gd name="connsiteX3" fmla="*/ 3858373 w 3942422"/>
              <a:gd name="connsiteY3" fmla="*/ 539 h 1609741"/>
              <a:gd name="connsiteX4" fmla="*/ 3942422 w 3942422"/>
              <a:gd name="connsiteY4" fmla="*/ 84588 h 1609741"/>
              <a:gd name="connsiteX5" fmla="*/ 3942422 w 3942422"/>
              <a:gd name="connsiteY5" fmla="*/ 1525692 h 1609741"/>
              <a:gd name="connsiteX6" fmla="*/ 3858373 w 3942422"/>
              <a:gd name="connsiteY6" fmla="*/ 1609741 h 1609741"/>
              <a:gd name="connsiteX7" fmla="*/ 87693 w 3942422"/>
              <a:gd name="connsiteY7" fmla="*/ 1609741 h 1609741"/>
              <a:gd name="connsiteX8" fmla="*/ 3644 w 3942422"/>
              <a:gd name="connsiteY8" fmla="*/ 1525692 h 1609741"/>
              <a:gd name="connsiteX0" fmla="*/ 225140 w 4163918"/>
              <a:gd name="connsiteY0" fmla="*/ 1528731 h 1674428"/>
              <a:gd name="connsiteX1" fmla="*/ 224074 w 4163918"/>
              <a:gd name="connsiteY1" fmla="*/ 3699 h 1674428"/>
              <a:gd name="connsiteX2" fmla="*/ 309189 w 4163918"/>
              <a:gd name="connsiteY2" fmla="*/ 3578 h 1674428"/>
              <a:gd name="connsiteX3" fmla="*/ 4079869 w 4163918"/>
              <a:gd name="connsiteY3" fmla="*/ 3578 h 1674428"/>
              <a:gd name="connsiteX4" fmla="*/ 4163918 w 4163918"/>
              <a:gd name="connsiteY4" fmla="*/ 87627 h 1674428"/>
              <a:gd name="connsiteX5" fmla="*/ 4163918 w 4163918"/>
              <a:gd name="connsiteY5" fmla="*/ 1528731 h 1674428"/>
              <a:gd name="connsiteX6" fmla="*/ 4079869 w 4163918"/>
              <a:gd name="connsiteY6" fmla="*/ 1612780 h 1674428"/>
              <a:gd name="connsiteX7" fmla="*/ 309189 w 4163918"/>
              <a:gd name="connsiteY7" fmla="*/ 1612780 h 1674428"/>
              <a:gd name="connsiteX8" fmla="*/ 225140 w 4163918"/>
              <a:gd name="connsiteY8" fmla="*/ 1528731 h 1674428"/>
              <a:gd name="connsiteX0" fmla="*/ 6880 w 3945658"/>
              <a:gd name="connsiteY0" fmla="*/ 1528731 h 1674428"/>
              <a:gd name="connsiteX1" fmla="*/ 5814 w 3945658"/>
              <a:gd name="connsiteY1" fmla="*/ 3699 h 1674428"/>
              <a:gd name="connsiteX2" fmla="*/ 90929 w 3945658"/>
              <a:gd name="connsiteY2" fmla="*/ 3578 h 1674428"/>
              <a:gd name="connsiteX3" fmla="*/ 3861609 w 3945658"/>
              <a:gd name="connsiteY3" fmla="*/ 3578 h 1674428"/>
              <a:gd name="connsiteX4" fmla="*/ 3945658 w 3945658"/>
              <a:gd name="connsiteY4" fmla="*/ 87627 h 1674428"/>
              <a:gd name="connsiteX5" fmla="*/ 3945658 w 3945658"/>
              <a:gd name="connsiteY5" fmla="*/ 1528731 h 1674428"/>
              <a:gd name="connsiteX6" fmla="*/ 3861609 w 3945658"/>
              <a:gd name="connsiteY6" fmla="*/ 1612780 h 1674428"/>
              <a:gd name="connsiteX7" fmla="*/ 90929 w 3945658"/>
              <a:gd name="connsiteY7" fmla="*/ 1612780 h 1674428"/>
              <a:gd name="connsiteX8" fmla="*/ 6880 w 3945658"/>
              <a:gd name="connsiteY8" fmla="*/ 1528731 h 1674428"/>
              <a:gd name="connsiteX0" fmla="*/ 225140 w 4163918"/>
              <a:gd name="connsiteY0" fmla="*/ 1526452 h 1671925"/>
              <a:gd name="connsiteX1" fmla="*/ 224074 w 4163918"/>
              <a:gd name="connsiteY1" fmla="*/ 4595 h 1671925"/>
              <a:gd name="connsiteX2" fmla="*/ 309189 w 4163918"/>
              <a:gd name="connsiteY2" fmla="*/ 1299 h 1671925"/>
              <a:gd name="connsiteX3" fmla="*/ 4079869 w 4163918"/>
              <a:gd name="connsiteY3" fmla="*/ 1299 h 1671925"/>
              <a:gd name="connsiteX4" fmla="*/ 4163918 w 4163918"/>
              <a:gd name="connsiteY4" fmla="*/ 85348 h 1671925"/>
              <a:gd name="connsiteX5" fmla="*/ 4163918 w 4163918"/>
              <a:gd name="connsiteY5" fmla="*/ 1526452 h 1671925"/>
              <a:gd name="connsiteX6" fmla="*/ 4079869 w 4163918"/>
              <a:gd name="connsiteY6" fmla="*/ 1610501 h 1671925"/>
              <a:gd name="connsiteX7" fmla="*/ 309189 w 4163918"/>
              <a:gd name="connsiteY7" fmla="*/ 1610501 h 1671925"/>
              <a:gd name="connsiteX8" fmla="*/ 225140 w 4163918"/>
              <a:gd name="connsiteY8" fmla="*/ 1526452 h 1671925"/>
              <a:gd name="connsiteX0" fmla="*/ 6880 w 3945658"/>
              <a:gd name="connsiteY0" fmla="*/ 1527596 h 1673069"/>
              <a:gd name="connsiteX1" fmla="*/ 5814 w 3945658"/>
              <a:gd name="connsiteY1" fmla="*/ 5739 h 1673069"/>
              <a:gd name="connsiteX2" fmla="*/ 90929 w 3945658"/>
              <a:gd name="connsiteY2" fmla="*/ 2443 h 1673069"/>
              <a:gd name="connsiteX3" fmla="*/ 3861609 w 3945658"/>
              <a:gd name="connsiteY3" fmla="*/ 2443 h 1673069"/>
              <a:gd name="connsiteX4" fmla="*/ 3945658 w 3945658"/>
              <a:gd name="connsiteY4" fmla="*/ 86492 h 1673069"/>
              <a:gd name="connsiteX5" fmla="*/ 3945658 w 3945658"/>
              <a:gd name="connsiteY5" fmla="*/ 1527596 h 1673069"/>
              <a:gd name="connsiteX6" fmla="*/ 3861609 w 3945658"/>
              <a:gd name="connsiteY6" fmla="*/ 1611645 h 1673069"/>
              <a:gd name="connsiteX7" fmla="*/ 90929 w 3945658"/>
              <a:gd name="connsiteY7" fmla="*/ 1611645 h 1673069"/>
              <a:gd name="connsiteX8" fmla="*/ 6880 w 3945658"/>
              <a:gd name="connsiteY8" fmla="*/ 1527596 h 1673069"/>
              <a:gd name="connsiteX0" fmla="*/ 4095 w 3942873"/>
              <a:gd name="connsiteY0" fmla="*/ 1527596 h 1611653"/>
              <a:gd name="connsiteX1" fmla="*/ 3029 w 3942873"/>
              <a:gd name="connsiteY1" fmla="*/ 5739 h 1611653"/>
              <a:gd name="connsiteX2" fmla="*/ 88144 w 3942873"/>
              <a:gd name="connsiteY2" fmla="*/ 2443 h 1611653"/>
              <a:gd name="connsiteX3" fmla="*/ 3858824 w 3942873"/>
              <a:gd name="connsiteY3" fmla="*/ 2443 h 1611653"/>
              <a:gd name="connsiteX4" fmla="*/ 3942873 w 3942873"/>
              <a:gd name="connsiteY4" fmla="*/ 86492 h 1611653"/>
              <a:gd name="connsiteX5" fmla="*/ 3942873 w 3942873"/>
              <a:gd name="connsiteY5" fmla="*/ 1527596 h 1611653"/>
              <a:gd name="connsiteX6" fmla="*/ 3858824 w 3942873"/>
              <a:gd name="connsiteY6" fmla="*/ 1611645 h 1611653"/>
              <a:gd name="connsiteX7" fmla="*/ 88144 w 3942873"/>
              <a:gd name="connsiteY7" fmla="*/ 1611645 h 1611653"/>
              <a:gd name="connsiteX8" fmla="*/ 4095 w 3942873"/>
              <a:gd name="connsiteY8" fmla="*/ 1527596 h 1611653"/>
              <a:gd name="connsiteX0" fmla="*/ 9512 w 3948290"/>
              <a:gd name="connsiteY0" fmla="*/ 1527596 h 1673069"/>
              <a:gd name="connsiteX1" fmla="*/ 8446 w 3948290"/>
              <a:gd name="connsiteY1" fmla="*/ 5739 h 1673069"/>
              <a:gd name="connsiteX2" fmla="*/ 93561 w 3948290"/>
              <a:gd name="connsiteY2" fmla="*/ 2443 h 1673069"/>
              <a:gd name="connsiteX3" fmla="*/ 3864241 w 3948290"/>
              <a:gd name="connsiteY3" fmla="*/ 2443 h 1673069"/>
              <a:gd name="connsiteX4" fmla="*/ 3948290 w 3948290"/>
              <a:gd name="connsiteY4" fmla="*/ 86492 h 1673069"/>
              <a:gd name="connsiteX5" fmla="*/ 3948290 w 3948290"/>
              <a:gd name="connsiteY5" fmla="*/ 1527596 h 1673069"/>
              <a:gd name="connsiteX6" fmla="*/ 3864241 w 3948290"/>
              <a:gd name="connsiteY6" fmla="*/ 1611645 h 1673069"/>
              <a:gd name="connsiteX7" fmla="*/ 129280 w 3948290"/>
              <a:gd name="connsiteY7" fmla="*/ 1611645 h 1673069"/>
              <a:gd name="connsiteX8" fmla="*/ 9512 w 3948290"/>
              <a:gd name="connsiteY8" fmla="*/ 1527596 h 1673069"/>
              <a:gd name="connsiteX0" fmla="*/ 3242 w 3942020"/>
              <a:gd name="connsiteY0" fmla="*/ 1527596 h 1614938"/>
              <a:gd name="connsiteX1" fmla="*/ 2176 w 3942020"/>
              <a:gd name="connsiteY1" fmla="*/ 5739 h 1614938"/>
              <a:gd name="connsiteX2" fmla="*/ 87291 w 3942020"/>
              <a:gd name="connsiteY2" fmla="*/ 2443 h 1614938"/>
              <a:gd name="connsiteX3" fmla="*/ 3857971 w 3942020"/>
              <a:gd name="connsiteY3" fmla="*/ 2443 h 1614938"/>
              <a:gd name="connsiteX4" fmla="*/ 3942020 w 3942020"/>
              <a:gd name="connsiteY4" fmla="*/ 86492 h 1614938"/>
              <a:gd name="connsiteX5" fmla="*/ 3942020 w 3942020"/>
              <a:gd name="connsiteY5" fmla="*/ 1527596 h 1614938"/>
              <a:gd name="connsiteX6" fmla="*/ 3857971 w 3942020"/>
              <a:gd name="connsiteY6" fmla="*/ 1611645 h 1614938"/>
              <a:gd name="connsiteX7" fmla="*/ 123010 w 3942020"/>
              <a:gd name="connsiteY7" fmla="*/ 1611645 h 1614938"/>
              <a:gd name="connsiteX8" fmla="*/ 3242 w 3942020"/>
              <a:gd name="connsiteY8" fmla="*/ 1527596 h 1614938"/>
              <a:gd name="connsiteX0" fmla="*/ 1552 w 3940330"/>
              <a:gd name="connsiteY0" fmla="*/ 1527596 h 1612398"/>
              <a:gd name="connsiteX1" fmla="*/ 486 w 3940330"/>
              <a:gd name="connsiteY1" fmla="*/ 5739 h 1612398"/>
              <a:gd name="connsiteX2" fmla="*/ 85601 w 3940330"/>
              <a:gd name="connsiteY2" fmla="*/ 2443 h 1612398"/>
              <a:gd name="connsiteX3" fmla="*/ 3856281 w 3940330"/>
              <a:gd name="connsiteY3" fmla="*/ 2443 h 1612398"/>
              <a:gd name="connsiteX4" fmla="*/ 3940330 w 3940330"/>
              <a:gd name="connsiteY4" fmla="*/ 86492 h 1612398"/>
              <a:gd name="connsiteX5" fmla="*/ 3940330 w 3940330"/>
              <a:gd name="connsiteY5" fmla="*/ 1527596 h 1612398"/>
              <a:gd name="connsiteX6" fmla="*/ 3856281 w 3940330"/>
              <a:gd name="connsiteY6" fmla="*/ 1611645 h 1612398"/>
              <a:gd name="connsiteX7" fmla="*/ 121320 w 3940330"/>
              <a:gd name="connsiteY7" fmla="*/ 1611645 h 1612398"/>
              <a:gd name="connsiteX8" fmla="*/ 1552 w 3940330"/>
              <a:gd name="connsiteY8" fmla="*/ 1527596 h 161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40330" h="1612398">
                <a:moveTo>
                  <a:pt x="1552" y="1527596"/>
                </a:moveTo>
                <a:cubicBezTo>
                  <a:pt x="463" y="1429014"/>
                  <a:pt x="-671" y="14002"/>
                  <a:pt x="486" y="5739"/>
                </a:cubicBezTo>
                <a:cubicBezTo>
                  <a:pt x="1643" y="-2524"/>
                  <a:pt x="8119" y="-183"/>
                  <a:pt x="85601" y="2443"/>
                </a:cubicBezTo>
                <a:cubicBezTo>
                  <a:pt x="163083" y="5069"/>
                  <a:pt x="2599388" y="2443"/>
                  <a:pt x="3856281" y="2443"/>
                </a:cubicBezTo>
                <a:cubicBezTo>
                  <a:pt x="3902700" y="2443"/>
                  <a:pt x="3940330" y="40073"/>
                  <a:pt x="3940330" y="86492"/>
                </a:cubicBezTo>
                <a:lnTo>
                  <a:pt x="3940330" y="1527596"/>
                </a:lnTo>
                <a:cubicBezTo>
                  <a:pt x="3940330" y="1574015"/>
                  <a:pt x="3902700" y="1611645"/>
                  <a:pt x="3856281" y="1611645"/>
                </a:cubicBezTo>
                <a:lnTo>
                  <a:pt x="121320" y="1611645"/>
                </a:lnTo>
                <a:cubicBezTo>
                  <a:pt x="74901" y="1611645"/>
                  <a:pt x="2641" y="1626178"/>
                  <a:pt x="1552" y="1527596"/>
                </a:cubicBezTo>
                <a:close/>
              </a:path>
            </a:pathLst>
          </a:custGeom>
          <a:solidFill>
            <a:schemeClr val="bg2">
              <a:alpha val="85000"/>
            </a:schemeClr>
          </a:solidFill>
        </p:spPr>
        <p:txBody>
          <a:bodyPr vert="horz" lIns="360000" tIns="252000" rIns="360000" bIns="360000" rtlCol="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lang="nl-NL" sz="2400" b="0" dirty="0">
                <a:solidFill>
                  <a:schemeClr val="bg1"/>
                </a:solidFill>
                <a:latin typeface="+mj-lt"/>
              </a:defRPr>
            </a:lvl1pPr>
            <a:lvl2pPr>
              <a:lnSpc>
                <a:spcPct val="70000"/>
              </a:lnSpc>
              <a:defRPr lang="nl-NL" dirty="0">
                <a:solidFill>
                  <a:schemeClr val="bg1"/>
                </a:solidFill>
                <a:latin typeface="+mj-lt"/>
              </a:defRPr>
            </a:lvl2pPr>
            <a:lvl3pPr>
              <a:lnSpc>
                <a:spcPct val="70000"/>
              </a:lnSpc>
              <a:defRPr lang="nl-NL" dirty="0">
                <a:solidFill>
                  <a:schemeClr val="bg1"/>
                </a:solidFill>
                <a:latin typeface="+mj-lt"/>
              </a:defRPr>
            </a:lvl3pPr>
            <a:lvl4pPr>
              <a:lnSpc>
                <a:spcPct val="70000"/>
              </a:lnSpc>
              <a:defRPr lang="nl-NL" sz="2400" dirty="0">
                <a:solidFill>
                  <a:schemeClr val="bg1"/>
                </a:solidFill>
                <a:latin typeface="+mj-lt"/>
              </a:defRPr>
            </a:lvl4pPr>
            <a:lvl5pPr>
              <a:lnSpc>
                <a:spcPct val="70000"/>
              </a:lnSpc>
              <a:defRPr lang="nl-NL" b="0" dirty="0">
                <a:solidFill>
                  <a:schemeClr val="bg1"/>
                </a:solidFill>
              </a:defRPr>
            </a:lvl5pPr>
            <a:lvl6pPr>
              <a:lnSpc>
                <a:spcPct val="70000"/>
              </a:lnSpc>
              <a:defRPr lang="nl-NL" dirty="0"/>
            </a:lvl6pPr>
          </a:lstStyle>
          <a:p>
            <a:pPr lvl="0"/>
            <a:r>
              <a:rPr lang="nl-NL" noProof="0"/>
              <a:t>Klik om tekst in te voegen</a:t>
            </a:r>
          </a:p>
        </p:txBody>
      </p:sp>
      <p:sp>
        <p:nvSpPr>
          <p:cNvPr id="18" name="Tijdelijke aanduiding voor datum 3">
            <a:extLst>
              <a:ext uri="{FF2B5EF4-FFF2-40B4-BE49-F238E27FC236}">
                <a16:creationId xmlns:a16="http://schemas.microsoft.com/office/drawing/2014/main" id="{272E1BA3-CCCF-465D-9A0D-4F665A96EC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0A5A8C-9EFD-4AD5-BD15-C5E0C8E9E405}" type="datetime1">
              <a:rPr lang="nl-NL" noProof="0" smtClean="0"/>
              <a:t>12-3-2021</a:t>
            </a:fld>
            <a:endParaRPr lang="nl-NL" noProof="0"/>
          </a:p>
        </p:txBody>
      </p:sp>
      <p:grpSp>
        <p:nvGrpSpPr>
          <p:cNvPr id="180" name="Groep 258">
            <a:extLst>
              <a:ext uri="{FF2B5EF4-FFF2-40B4-BE49-F238E27FC236}">
                <a16:creationId xmlns:a16="http://schemas.microsoft.com/office/drawing/2014/main" id="{85EF3D0B-59E7-4AC4-9317-4F0D3F91CFF8}"/>
              </a:ext>
            </a:extLst>
          </p:cNvPr>
          <p:cNvGrpSpPr/>
          <p:nvPr userDrawn="1"/>
        </p:nvGrpSpPr>
        <p:grpSpPr>
          <a:xfrm>
            <a:off x="12391601" y="0"/>
            <a:ext cx="3183678" cy="5229113"/>
            <a:chOff x="12391601" y="0"/>
            <a:chExt cx="3183678" cy="5229113"/>
          </a:xfrm>
        </p:grpSpPr>
        <p:grpSp>
          <p:nvGrpSpPr>
            <p:cNvPr id="181" name="Meer informatie">
              <a:extLst>
                <a:ext uri="{FF2B5EF4-FFF2-40B4-BE49-F238E27FC236}">
                  <a16:creationId xmlns:a16="http://schemas.microsoft.com/office/drawing/2014/main" id="{094442AC-DEFB-4FBC-A6FC-D9B17099600B}"/>
                </a:ext>
              </a:extLst>
            </p:cNvPr>
            <p:cNvGrpSpPr/>
            <p:nvPr userDrawn="1"/>
          </p:nvGrpSpPr>
          <p:grpSpPr>
            <a:xfrm>
              <a:off x="12396764" y="4445840"/>
              <a:ext cx="3178515" cy="783273"/>
              <a:chOff x="-3741486" y="3386444"/>
              <a:chExt cx="3178515" cy="783273"/>
            </a:xfrm>
          </p:grpSpPr>
          <p:sp>
            <p:nvSpPr>
              <p:cNvPr id="237" name="Freeform 101">
                <a:extLst>
                  <a:ext uri="{FF2B5EF4-FFF2-40B4-BE49-F238E27FC236}">
                    <a16:creationId xmlns:a16="http://schemas.microsoft.com/office/drawing/2014/main" id="{2DA43AFA-A195-42A8-AD29-8D5D18AB3A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238" name="Rechthoek 306">
                <a:extLst>
                  <a:ext uri="{FF2B5EF4-FFF2-40B4-BE49-F238E27FC236}">
                    <a16:creationId xmlns:a16="http://schemas.microsoft.com/office/drawing/2014/main" id="{C0480B14-11BC-41F5-9E35-C261D6C9061F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239" name="Rechte verbindingslijn 307">
                <a:extLst>
                  <a:ext uri="{FF2B5EF4-FFF2-40B4-BE49-F238E27FC236}">
                    <a16:creationId xmlns:a16="http://schemas.microsoft.com/office/drawing/2014/main" id="{9C2E1315-CAB9-498D-B138-9A53CF072D0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82" name="Rechthoek 260">
              <a:extLst>
                <a:ext uri="{FF2B5EF4-FFF2-40B4-BE49-F238E27FC236}">
                  <a16:creationId xmlns:a16="http://schemas.microsoft.com/office/drawing/2014/main" id="{7AF07C0D-E7A5-430C-B291-F3E1DE1C18C4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183" name="Ovaal 261">
              <a:extLst>
                <a:ext uri="{FF2B5EF4-FFF2-40B4-BE49-F238E27FC236}">
                  <a16:creationId xmlns:a16="http://schemas.microsoft.com/office/drawing/2014/main" id="{C1D04F3B-93B9-4EFB-B64C-A5F9D8302D86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84" name="Rechte verbindingslijn 262">
              <a:extLst>
                <a:ext uri="{FF2B5EF4-FFF2-40B4-BE49-F238E27FC236}">
                  <a16:creationId xmlns:a16="http://schemas.microsoft.com/office/drawing/2014/main" id="{B4DAF6EA-68D1-43DA-B525-76E18B573F2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185" name="Rechte verbindingslijn 263">
              <a:extLst>
                <a:ext uri="{FF2B5EF4-FFF2-40B4-BE49-F238E27FC236}">
                  <a16:creationId xmlns:a16="http://schemas.microsoft.com/office/drawing/2014/main" id="{AB8C44A2-00F9-43D3-B0B5-16EBFA7C656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86" name="Rechthoek 264">
              <a:extLst>
                <a:ext uri="{FF2B5EF4-FFF2-40B4-BE49-F238E27FC236}">
                  <a16:creationId xmlns:a16="http://schemas.microsoft.com/office/drawing/2014/main" id="{F1627388-9FBE-433F-9A3C-540958DBD459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om een nieuwe afbeelding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87" name="Rechte verbindingslijn 265">
              <a:extLst>
                <a:ext uri="{FF2B5EF4-FFF2-40B4-BE49-F238E27FC236}">
                  <a16:creationId xmlns:a16="http://schemas.microsoft.com/office/drawing/2014/main" id="{BD2560AB-E4B1-4FB9-981B-3DEC3D57964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327957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88" name="Ovaal 266">
              <a:extLst>
                <a:ext uri="{FF2B5EF4-FFF2-40B4-BE49-F238E27FC236}">
                  <a16:creationId xmlns:a16="http://schemas.microsoft.com/office/drawing/2014/main" id="{7C416F0E-0568-4E3F-8ADB-8E61AD2BBB81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89" name="Rechthoek 267">
              <a:extLst>
                <a:ext uri="{FF2B5EF4-FFF2-40B4-BE49-F238E27FC236}">
                  <a16:creationId xmlns:a16="http://schemas.microsoft.com/office/drawing/2014/main" id="{A292EE0D-C7E6-4B85-8288-EC2F31433C3A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190" name="Groep 268">
              <a:extLst>
                <a:ext uri="{FF2B5EF4-FFF2-40B4-BE49-F238E27FC236}">
                  <a16:creationId xmlns:a16="http://schemas.microsoft.com/office/drawing/2014/main" id="{9E9A9367-EC6B-4197-8FA0-96E1F9E5F9DD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234" name="Rechthoek 302">
                <a:extLst>
                  <a:ext uri="{FF2B5EF4-FFF2-40B4-BE49-F238E27FC236}">
                    <a16:creationId xmlns:a16="http://schemas.microsoft.com/office/drawing/2014/main" id="{4D54B517-306E-4291-9C4F-81FF2A0113CC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235" name="Rechte verbindingslijn 303">
                <a:extLst>
                  <a:ext uri="{FF2B5EF4-FFF2-40B4-BE49-F238E27FC236}">
                    <a16:creationId xmlns:a16="http://schemas.microsoft.com/office/drawing/2014/main" id="{30203F76-9A47-4493-AEF3-C40FBF3A4F08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6" name="Gelijkbenige driehoek 304">
                <a:extLst>
                  <a:ext uri="{FF2B5EF4-FFF2-40B4-BE49-F238E27FC236}">
                    <a16:creationId xmlns:a16="http://schemas.microsoft.com/office/drawing/2014/main" id="{E9B5BAF1-5630-47EC-9E69-1D5ED2112EC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1" name="Groep 269">
              <a:extLst>
                <a:ext uri="{FF2B5EF4-FFF2-40B4-BE49-F238E27FC236}">
                  <a16:creationId xmlns:a16="http://schemas.microsoft.com/office/drawing/2014/main" id="{D4C40DF4-2EAE-4FA7-9410-36EF66286AF8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228" name="Rechthoek 296">
                <a:extLst>
                  <a:ext uri="{FF2B5EF4-FFF2-40B4-BE49-F238E27FC236}">
                    <a16:creationId xmlns:a16="http://schemas.microsoft.com/office/drawing/2014/main" id="{E1281EFA-DE5E-440E-AEB4-A0490FBC2D7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9" name="Ovaal 297">
                <a:extLst>
                  <a:ext uri="{FF2B5EF4-FFF2-40B4-BE49-F238E27FC236}">
                    <a16:creationId xmlns:a16="http://schemas.microsoft.com/office/drawing/2014/main" id="{D3DB4830-3508-45C6-BCCA-955F55428B9A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Vrije vorm: vorm 298">
                <a:extLst>
                  <a:ext uri="{FF2B5EF4-FFF2-40B4-BE49-F238E27FC236}">
                    <a16:creationId xmlns:a16="http://schemas.microsoft.com/office/drawing/2014/main" id="{89D30EF8-3A2D-4463-85F4-2CBF0D46C74E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Rechthoek: afgeronde hoeken 299">
                <a:extLst>
                  <a:ext uri="{FF2B5EF4-FFF2-40B4-BE49-F238E27FC236}">
                    <a16:creationId xmlns:a16="http://schemas.microsoft.com/office/drawing/2014/main" id="{7A73EC4B-5214-4DEC-AC2F-BCB91590585E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32" name="Rechte verbindingslijn 300">
                <a:extLst>
                  <a:ext uri="{FF2B5EF4-FFF2-40B4-BE49-F238E27FC236}">
                    <a16:creationId xmlns:a16="http://schemas.microsoft.com/office/drawing/2014/main" id="{F4AFDC55-B06C-409E-A49C-EB62D8188EC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33" name="Rechte verbindingslijn 301">
                <a:extLst>
                  <a:ext uri="{FF2B5EF4-FFF2-40B4-BE49-F238E27FC236}">
                    <a16:creationId xmlns:a16="http://schemas.microsoft.com/office/drawing/2014/main" id="{0A1A0432-1DE3-4078-B7F3-CDD89C48551C}"/>
                  </a:ext>
                </a:extLst>
              </p:cNvPr>
              <p:cNvCxnSpPr>
                <a:cxnSpLocks/>
                <a:stCxn id="231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92" name="Ovaal 270">
              <a:extLst>
                <a:ext uri="{FF2B5EF4-FFF2-40B4-BE49-F238E27FC236}">
                  <a16:creationId xmlns:a16="http://schemas.microsoft.com/office/drawing/2014/main" id="{F5E4CE74-BC6B-42D9-BDEB-33BB16E7B23A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93" name="Rechthoek 271">
              <a:extLst>
                <a:ext uri="{FF2B5EF4-FFF2-40B4-BE49-F238E27FC236}">
                  <a16:creationId xmlns:a16="http://schemas.microsoft.com/office/drawing/2014/main" id="{AD1B83CB-D7B9-4260-8F3A-EE29E5ACAEC1}"/>
                </a:ext>
              </a:extLst>
            </p:cNvPr>
            <p:cNvSpPr/>
            <p:nvPr userDrawn="1"/>
          </p:nvSpPr>
          <p:spPr>
            <a:xfrm>
              <a:off x="12757283" y="2684015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94" name="Rechte verbindingslijn 272">
              <a:extLst>
                <a:ext uri="{FF2B5EF4-FFF2-40B4-BE49-F238E27FC236}">
                  <a16:creationId xmlns:a16="http://schemas.microsoft.com/office/drawing/2014/main" id="{7B5D5B99-21DA-48B1-8DF4-253EF8E61C0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95" name="Rechthoek 273">
              <a:extLst>
                <a:ext uri="{FF2B5EF4-FFF2-40B4-BE49-F238E27FC236}">
                  <a16:creationId xmlns:a16="http://schemas.microsoft.com/office/drawing/2014/main" id="{B25F762E-81F0-466F-81CB-4B14AA19F0AD}"/>
                </a:ext>
              </a:extLst>
            </p:cNvPr>
            <p:cNvSpPr/>
            <p:nvPr userDrawn="1"/>
          </p:nvSpPr>
          <p:spPr>
            <a:xfrm>
              <a:off x="12654153" y="3238910"/>
              <a:ext cx="1624926" cy="80522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196" name="Groep 274">
              <a:extLst>
                <a:ext uri="{FF2B5EF4-FFF2-40B4-BE49-F238E27FC236}">
                  <a16:creationId xmlns:a16="http://schemas.microsoft.com/office/drawing/2014/main" id="{38715314-EC12-4872-85F5-DC48D0434C73}"/>
                </a:ext>
              </a:extLst>
            </p:cNvPr>
            <p:cNvGrpSpPr/>
            <p:nvPr userDrawn="1"/>
          </p:nvGrpSpPr>
          <p:grpSpPr>
            <a:xfrm>
              <a:off x="13614067" y="3535184"/>
              <a:ext cx="1195438" cy="678267"/>
              <a:chOff x="12757284" y="3224292"/>
              <a:chExt cx="1195438" cy="678267"/>
            </a:xfrm>
          </p:grpSpPr>
          <p:sp>
            <p:nvSpPr>
              <p:cNvPr id="197" name="Rechthoek 275">
                <a:extLst>
                  <a:ext uri="{FF2B5EF4-FFF2-40B4-BE49-F238E27FC236}">
                    <a16:creationId xmlns:a16="http://schemas.microsoft.com/office/drawing/2014/main" id="{6E8BB704-40C6-478D-B37E-A6BA473827BF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8" name="Rechthoek 276">
                <a:extLst>
                  <a:ext uri="{FF2B5EF4-FFF2-40B4-BE49-F238E27FC236}">
                    <a16:creationId xmlns:a16="http://schemas.microsoft.com/office/drawing/2014/main" id="{E8EE5A6A-267B-4CDF-AEB4-071D93D5BDAF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9" name="Groep 277">
                <a:extLst>
                  <a:ext uri="{FF2B5EF4-FFF2-40B4-BE49-F238E27FC236}">
                    <a16:creationId xmlns:a16="http://schemas.microsoft.com/office/drawing/2014/main" id="{12B5F916-2745-4DFA-B42C-7DECFBCDDF6A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12" name="Rechthoek: afgeronde hoeken 290">
                  <a:extLst>
                    <a:ext uri="{FF2B5EF4-FFF2-40B4-BE49-F238E27FC236}">
                      <a16:creationId xmlns:a16="http://schemas.microsoft.com/office/drawing/2014/main" id="{C4F0991F-8969-46A5-8299-C281E112BCC2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3" name="Rechthoek 291">
                  <a:extLst>
                    <a:ext uri="{FF2B5EF4-FFF2-40B4-BE49-F238E27FC236}">
                      <a16:creationId xmlns:a16="http://schemas.microsoft.com/office/drawing/2014/main" id="{BAD4FCAD-85E5-47C8-B0D6-AF159002D671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4" name="Rechthoek 292">
                  <a:extLst>
                    <a:ext uri="{FF2B5EF4-FFF2-40B4-BE49-F238E27FC236}">
                      <a16:creationId xmlns:a16="http://schemas.microsoft.com/office/drawing/2014/main" id="{DF8003A9-7C16-443C-9218-30B8D63A2977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5" name="Rechthoek 293">
                  <a:extLst>
                    <a:ext uri="{FF2B5EF4-FFF2-40B4-BE49-F238E27FC236}">
                      <a16:creationId xmlns:a16="http://schemas.microsoft.com/office/drawing/2014/main" id="{BEEB4E54-3D33-4D16-87E2-1170DECB06D2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6" name="Rechthoek 294">
                  <a:extLst>
                    <a:ext uri="{FF2B5EF4-FFF2-40B4-BE49-F238E27FC236}">
                      <a16:creationId xmlns:a16="http://schemas.microsoft.com/office/drawing/2014/main" id="{F9EEE1F0-8B23-4C7B-AE93-E83209BF8757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7" name="Rechthoek 295">
                  <a:extLst>
                    <a:ext uri="{FF2B5EF4-FFF2-40B4-BE49-F238E27FC236}">
                      <a16:creationId xmlns:a16="http://schemas.microsoft.com/office/drawing/2014/main" id="{6CCAE864-0170-472F-B125-677A87BBBD84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00" name="Groep 278">
                <a:extLst>
                  <a:ext uri="{FF2B5EF4-FFF2-40B4-BE49-F238E27FC236}">
                    <a16:creationId xmlns:a16="http://schemas.microsoft.com/office/drawing/2014/main" id="{56741DF2-7BA3-4325-A837-64B6FFAE3D26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4" name="Groep 282">
                  <a:extLst>
                    <a:ext uri="{FF2B5EF4-FFF2-40B4-BE49-F238E27FC236}">
                      <a16:creationId xmlns:a16="http://schemas.microsoft.com/office/drawing/2014/main" id="{FEDC01BC-36E6-4C21-810B-9897256EFBEB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6" name="Rechthoek: afgeronde hoeken 284">
                    <a:extLst>
                      <a:ext uri="{FF2B5EF4-FFF2-40B4-BE49-F238E27FC236}">
                        <a16:creationId xmlns:a16="http://schemas.microsoft.com/office/drawing/2014/main" id="{16578572-7E06-4290-949B-61109C8A2FE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7" name="Rechthoek 285">
                    <a:extLst>
                      <a:ext uri="{FF2B5EF4-FFF2-40B4-BE49-F238E27FC236}">
                        <a16:creationId xmlns:a16="http://schemas.microsoft.com/office/drawing/2014/main" id="{6410265C-9D29-47DF-87A6-E033C3F610E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8" name="Rechthoek 286">
                    <a:extLst>
                      <a:ext uri="{FF2B5EF4-FFF2-40B4-BE49-F238E27FC236}">
                        <a16:creationId xmlns:a16="http://schemas.microsoft.com/office/drawing/2014/main" id="{6F0FEA28-254F-4A16-92A2-29867CCCBB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9" name="Rechthoek 287">
                    <a:extLst>
                      <a:ext uri="{FF2B5EF4-FFF2-40B4-BE49-F238E27FC236}">
                        <a16:creationId xmlns:a16="http://schemas.microsoft.com/office/drawing/2014/main" id="{E2177107-446F-40BA-B2A8-FF6B4D886D5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0" name="Rechthoek 288">
                    <a:extLst>
                      <a:ext uri="{FF2B5EF4-FFF2-40B4-BE49-F238E27FC236}">
                        <a16:creationId xmlns:a16="http://schemas.microsoft.com/office/drawing/2014/main" id="{4DE5D972-03E6-4AF7-8893-7D492261D0F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1" name="Rechthoek 289">
                    <a:extLst>
                      <a:ext uri="{FF2B5EF4-FFF2-40B4-BE49-F238E27FC236}">
                        <a16:creationId xmlns:a16="http://schemas.microsoft.com/office/drawing/2014/main" id="{1C842460-5630-4292-8F0C-73C8F82F52E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05" name="Boog 283">
                  <a:extLst>
                    <a:ext uri="{FF2B5EF4-FFF2-40B4-BE49-F238E27FC236}">
                      <a16:creationId xmlns:a16="http://schemas.microsoft.com/office/drawing/2014/main" id="{27C64B2C-2F70-4C27-82DA-A52F19F38C0E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201" name="Tekstvak 279">
                <a:extLst>
                  <a:ext uri="{FF2B5EF4-FFF2-40B4-BE49-F238E27FC236}">
                    <a16:creationId xmlns:a16="http://schemas.microsoft.com/office/drawing/2014/main" id="{CD7E2612-2AEF-4C1D-8C44-62DE8A136EAD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202" name="Tekstvak 280">
                <a:extLst>
                  <a:ext uri="{FF2B5EF4-FFF2-40B4-BE49-F238E27FC236}">
                    <a16:creationId xmlns:a16="http://schemas.microsoft.com/office/drawing/2014/main" id="{0E7A3664-C29E-4F66-B81B-9C375EF647E3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203" name="Picture 3">
                <a:extLst>
                  <a:ext uri="{FF2B5EF4-FFF2-40B4-BE49-F238E27FC236}">
                    <a16:creationId xmlns:a16="http://schemas.microsoft.com/office/drawing/2014/main" id="{610BCC81-F8D1-4CD3-9B57-33536D7ED879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76" name="Instructie">
            <a:extLst>
              <a:ext uri="{FF2B5EF4-FFF2-40B4-BE49-F238E27FC236}">
                <a16:creationId xmlns:a16="http://schemas.microsoft.com/office/drawing/2014/main" id="{4603085B-E399-4832-BCA3-76BCA627EC71}"/>
              </a:ext>
            </a:extLst>
          </p:cNvPr>
          <p:cNvGrpSpPr/>
          <p:nvPr userDrawn="1"/>
        </p:nvGrpSpPr>
        <p:grpSpPr>
          <a:xfrm>
            <a:off x="-3352957" y="0"/>
            <a:ext cx="3182755" cy="2660264"/>
            <a:chOff x="-3426088" y="4512342"/>
            <a:chExt cx="3182755" cy="2660264"/>
          </a:xfrm>
        </p:grpSpPr>
        <p:sp>
          <p:nvSpPr>
            <p:cNvPr id="77" name="Rechthoek 127">
              <a:extLst>
                <a:ext uri="{FF2B5EF4-FFF2-40B4-BE49-F238E27FC236}">
                  <a16:creationId xmlns:a16="http://schemas.microsoft.com/office/drawing/2014/main" id="{BFF4F3EC-F7CC-4926-BA67-59424C7E9E81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78" name="Rechte verbindingslijn 128">
              <a:extLst>
                <a:ext uri="{FF2B5EF4-FFF2-40B4-BE49-F238E27FC236}">
                  <a16:creationId xmlns:a16="http://schemas.microsoft.com/office/drawing/2014/main" id="{358CBB5E-9BA0-4D4A-98F7-43DBDCD5E0B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79" name="Rechthoek 130">
              <a:extLst>
                <a:ext uri="{FF2B5EF4-FFF2-40B4-BE49-F238E27FC236}">
                  <a16:creationId xmlns:a16="http://schemas.microsoft.com/office/drawing/2014/main" id="{E340B0A1-85BF-4C01-B9EB-3B2C78ECB25B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80" name="Rechthoek 133">
              <a:extLst>
                <a:ext uri="{FF2B5EF4-FFF2-40B4-BE49-F238E27FC236}">
                  <a16:creationId xmlns:a16="http://schemas.microsoft.com/office/drawing/2014/main" id="{2CBCD737-B2C3-4FF2-9C2B-260B623D367D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81" name="Rechthoek 136">
              <a:extLst>
                <a:ext uri="{FF2B5EF4-FFF2-40B4-BE49-F238E27FC236}">
                  <a16:creationId xmlns:a16="http://schemas.microsoft.com/office/drawing/2014/main" id="{592CF995-A6E6-4755-95C6-53ECB501F2E7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82" name="Rechthoek 139">
              <a:extLst>
                <a:ext uri="{FF2B5EF4-FFF2-40B4-BE49-F238E27FC236}">
                  <a16:creationId xmlns:a16="http://schemas.microsoft.com/office/drawing/2014/main" id="{79B706D0-8D58-40F3-8D42-6BF01C3F95ED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83" name="Rechte verbindingslijn 140">
              <a:extLst>
                <a:ext uri="{FF2B5EF4-FFF2-40B4-BE49-F238E27FC236}">
                  <a16:creationId xmlns:a16="http://schemas.microsoft.com/office/drawing/2014/main" id="{7E4623E2-3B20-49B9-8388-C465BE6F0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40180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Grafiek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96713" y="1467110"/>
            <a:ext cx="5180184" cy="4320757"/>
          </a:xfr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lvl2pPr>
            <a:lvl3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lvl3pPr>
            <a:lvl4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/>
            </a:lvl4pPr>
            <a:lvl5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/>
            </a:lvl5pPr>
            <a:lvl6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+mj-lt"/>
              </a:defRPr>
            </a:lvl6pPr>
            <a:lvl7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lvl7pPr>
            <a:lvl8pPr marL="541338" marR="0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lvl8pPr>
            <a:lvl9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Header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Platte tekst</a:t>
            </a:r>
          </a:p>
          <a:p>
            <a:pPr marL="180975" marR="0" lvl="2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#1</a:t>
            </a:r>
          </a:p>
          <a:p>
            <a:pPr marL="361950" marR="0" lvl="3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#2</a:t>
            </a:r>
          </a:p>
          <a:p>
            <a:pPr marL="180975" marR="0" lvl="4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Nummer-bullet</a:t>
            </a:r>
          </a:p>
          <a:p>
            <a:pPr marL="361950" marR="0" lvl="5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Sub-bullet #3</a:t>
            </a:r>
          </a:p>
          <a:p>
            <a:pPr marL="0" marR="0" lvl="6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Platte tekst2</a:t>
            </a:r>
          </a:p>
          <a:p>
            <a:pPr marL="541338" marR="0" lvl="7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nl-NL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#4</a:t>
            </a:r>
          </a:p>
          <a:p>
            <a:pPr marL="0" marR="0" lvl="8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Header2</a:t>
            </a:r>
          </a:p>
        </p:txBody>
      </p:sp>
      <p:sp>
        <p:nvSpPr>
          <p:cNvPr id="34" name="Titel 1">
            <a:extLst>
              <a:ext uri="{FF2B5EF4-FFF2-40B4-BE49-F238E27FC236}">
                <a16:creationId xmlns:a16="http://schemas.microsoft.com/office/drawing/2014/main" id="{6FC02832-6172-4872-830B-0E200141D9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41" name="Tijdelijke aanduiding voor tekst 14">
            <a:extLst>
              <a:ext uri="{FF2B5EF4-FFF2-40B4-BE49-F238E27FC236}">
                <a16:creationId xmlns:a16="http://schemas.microsoft.com/office/drawing/2014/main" id="{92B3C0DD-4B30-41A4-ACF0-43DCC142EE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58" name="Tijdelijke aanduiding voor voettekst 4">
            <a:extLst>
              <a:ext uri="{FF2B5EF4-FFF2-40B4-BE49-F238E27FC236}">
                <a16:creationId xmlns:a16="http://schemas.microsoft.com/office/drawing/2014/main" id="{A767B2FF-AFB7-4C77-9D83-2891D4995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59" name="Tijdelijke aanduiding voor dianummer 5">
            <a:extLst>
              <a:ext uri="{FF2B5EF4-FFF2-40B4-BE49-F238E27FC236}">
                <a16:creationId xmlns:a16="http://schemas.microsoft.com/office/drawing/2014/main" id="{9A2D0BED-D586-4A0C-92B4-0B9B62144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37900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B7132B7D-5165-4EF7-9B98-0281F140107D}"/>
              </a:ext>
            </a:extLst>
          </p:cNvPr>
          <p:cNvCxnSpPr/>
          <p:nvPr userDrawn="1"/>
        </p:nvCxnSpPr>
        <p:spPr>
          <a:xfrm>
            <a:off x="6095998" y="1467110"/>
            <a:ext cx="0" cy="4320757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16D74FCB-D738-418C-A30B-1974EAA546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17" name="Tijdelijke aanduiding voor datum 3">
            <a:extLst>
              <a:ext uri="{FF2B5EF4-FFF2-40B4-BE49-F238E27FC236}">
                <a16:creationId xmlns:a16="http://schemas.microsoft.com/office/drawing/2014/main" id="{954DA91E-C842-4007-B98B-6B2243FE61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fld id="{19707B42-73DA-42CB-A5E3-8DE983276932}" type="datetime1">
              <a:rPr lang="nl-NL" noProof="0" smtClean="0"/>
              <a:t>12-3-2021</a:t>
            </a:fld>
            <a:endParaRPr lang="nl-NL" noProof="0"/>
          </a:p>
        </p:txBody>
      </p:sp>
      <p:sp>
        <p:nvSpPr>
          <p:cNvPr id="208" name="Tijdelijke aanduiding voor grafiek 7">
            <a:extLst>
              <a:ext uri="{FF2B5EF4-FFF2-40B4-BE49-F238E27FC236}">
                <a16:creationId xmlns:a16="http://schemas.microsoft.com/office/drawing/2014/main" id="{850783B6-C90B-4AAA-90BA-1DAFC9F22AA9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515099" y="1467111"/>
            <a:ext cx="5168610" cy="4320756"/>
          </a:xfrm>
          <a:solidFill>
            <a:schemeClr val="bg1">
              <a:lumMod val="95000"/>
            </a:schemeClr>
          </a:solidFill>
        </p:spPr>
        <p:txBody>
          <a:bodyPr tIns="288000" bIns="1440000" anchor="b">
            <a:normAutofit/>
          </a:bodyPr>
          <a:lstStyle>
            <a:lvl1pPr marL="0" indent="0" algn="ctr">
              <a:spcAft>
                <a:spcPts val="0"/>
              </a:spcAft>
              <a:buNone/>
              <a:defRPr sz="12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grafiek in te voegen</a:t>
            </a:r>
          </a:p>
        </p:txBody>
      </p:sp>
      <p:grpSp>
        <p:nvGrpSpPr>
          <p:cNvPr id="209" name="Groep 101">
            <a:extLst>
              <a:ext uri="{FF2B5EF4-FFF2-40B4-BE49-F238E27FC236}">
                <a16:creationId xmlns:a16="http://schemas.microsoft.com/office/drawing/2014/main" id="{CF0B8952-A6EE-4A9F-B55B-EFF0741535A5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210" name="Rechthoek 102">
              <a:extLst>
                <a:ext uri="{FF2B5EF4-FFF2-40B4-BE49-F238E27FC236}">
                  <a16:creationId xmlns:a16="http://schemas.microsoft.com/office/drawing/2014/main" id="{C9CBDFE6-10A5-4124-8076-FDFE1751B940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211" name="Ovaal 103">
              <a:extLst>
                <a:ext uri="{FF2B5EF4-FFF2-40B4-BE49-F238E27FC236}">
                  <a16:creationId xmlns:a16="http://schemas.microsoft.com/office/drawing/2014/main" id="{608A2F3A-F983-4D28-A56A-33597068A448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212" name="Rechte verbindingslijn 104">
              <a:extLst>
                <a:ext uri="{FF2B5EF4-FFF2-40B4-BE49-F238E27FC236}">
                  <a16:creationId xmlns:a16="http://schemas.microsoft.com/office/drawing/2014/main" id="{439E0F0A-0884-4331-8B6E-AC05EF079E5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213" name="Groep 105">
              <a:extLst>
                <a:ext uri="{FF2B5EF4-FFF2-40B4-BE49-F238E27FC236}">
                  <a16:creationId xmlns:a16="http://schemas.microsoft.com/office/drawing/2014/main" id="{11BF1B39-8FC3-4864-8690-8ED839E95330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319" name="Rechthoek 130">
                <a:extLst>
                  <a:ext uri="{FF2B5EF4-FFF2-40B4-BE49-F238E27FC236}">
                    <a16:creationId xmlns:a16="http://schemas.microsoft.com/office/drawing/2014/main" id="{10CD6753-AB56-44BD-A361-613BAF2F420E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320" name="Rechte verbindingslijn 131">
                <a:extLst>
                  <a:ext uri="{FF2B5EF4-FFF2-40B4-BE49-F238E27FC236}">
                    <a16:creationId xmlns:a16="http://schemas.microsoft.com/office/drawing/2014/main" id="{D4D40463-703A-4BDB-BD41-5016BB35F36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Rechte verbindingslijn 132">
                <a:extLst>
                  <a:ext uri="{FF2B5EF4-FFF2-40B4-BE49-F238E27FC236}">
                    <a16:creationId xmlns:a16="http://schemas.microsoft.com/office/drawing/2014/main" id="{1E08A247-3E38-4FCB-BE50-D92CAA96BA0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2" name="Rechthoek 133">
                <a:extLst>
                  <a:ext uri="{FF2B5EF4-FFF2-40B4-BE49-F238E27FC236}">
                    <a16:creationId xmlns:a16="http://schemas.microsoft.com/office/drawing/2014/main" id="{8CED0CD6-9582-40F2-816E-C0362CB65854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3" name="Groep 134">
                <a:extLst>
                  <a:ext uri="{FF2B5EF4-FFF2-40B4-BE49-F238E27FC236}">
                    <a16:creationId xmlns:a16="http://schemas.microsoft.com/office/drawing/2014/main" id="{15BBD192-187B-45B8-960D-F2A013A34F9A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362" name="Groep 175">
                  <a:extLst>
                    <a:ext uri="{FF2B5EF4-FFF2-40B4-BE49-F238E27FC236}">
                      <a16:creationId xmlns:a16="http://schemas.microsoft.com/office/drawing/2014/main" id="{2CA2F516-3BE9-43FD-AB03-C290714BBFAB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366" name="Rechte verbindingslijn 179">
                    <a:extLst>
                      <a:ext uri="{FF2B5EF4-FFF2-40B4-BE49-F238E27FC236}">
                        <a16:creationId xmlns:a16="http://schemas.microsoft.com/office/drawing/2014/main" id="{B542B795-96DE-428C-A476-7BA81CC7CC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7" name="Rechte verbindingslijn 180">
                    <a:extLst>
                      <a:ext uri="{FF2B5EF4-FFF2-40B4-BE49-F238E27FC236}">
                        <a16:creationId xmlns:a16="http://schemas.microsoft.com/office/drawing/2014/main" id="{DE850EE3-01F9-4ED0-BD89-E0A53F44B1B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8" name="Rechte verbindingslijn 181">
                    <a:extLst>
                      <a:ext uri="{FF2B5EF4-FFF2-40B4-BE49-F238E27FC236}">
                        <a16:creationId xmlns:a16="http://schemas.microsoft.com/office/drawing/2014/main" id="{573BA919-266F-4532-A11B-69577664AD9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9" name="Rechte verbindingslijn 182">
                    <a:extLst>
                      <a:ext uri="{FF2B5EF4-FFF2-40B4-BE49-F238E27FC236}">
                        <a16:creationId xmlns:a16="http://schemas.microsoft.com/office/drawing/2014/main" id="{2BCE2206-377A-4FFD-8286-75E234FB58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0" name="Rechte verbindingslijn 183">
                    <a:extLst>
                      <a:ext uri="{FF2B5EF4-FFF2-40B4-BE49-F238E27FC236}">
                        <a16:creationId xmlns:a16="http://schemas.microsoft.com/office/drawing/2014/main" id="{2456E41D-275B-4F5D-BCFD-39650B7454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63" name="Groep 176">
                  <a:extLst>
                    <a:ext uri="{FF2B5EF4-FFF2-40B4-BE49-F238E27FC236}">
                      <a16:creationId xmlns:a16="http://schemas.microsoft.com/office/drawing/2014/main" id="{348A7F19-F0D4-4321-8CDA-AECD722E8DAD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364" name="Rechthoek 177">
                    <a:extLst>
                      <a:ext uri="{FF2B5EF4-FFF2-40B4-BE49-F238E27FC236}">
                        <a16:creationId xmlns:a16="http://schemas.microsoft.com/office/drawing/2014/main" id="{49D035A1-EDF1-48D0-ADB7-69718C97544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65" name="Pijl: punthaak 178">
                    <a:extLst>
                      <a:ext uri="{FF2B5EF4-FFF2-40B4-BE49-F238E27FC236}">
                        <a16:creationId xmlns:a16="http://schemas.microsoft.com/office/drawing/2014/main" id="{BAD204A2-69A7-4B2F-821F-DB0B734061A8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24" name="Groep 135">
                <a:extLst>
                  <a:ext uri="{FF2B5EF4-FFF2-40B4-BE49-F238E27FC236}">
                    <a16:creationId xmlns:a16="http://schemas.microsoft.com/office/drawing/2014/main" id="{B9313554-4447-4850-8BBA-EA137C77EF93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353" name="Groep 166">
                  <a:extLst>
                    <a:ext uri="{FF2B5EF4-FFF2-40B4-BE49-F238E27FC236}">
                      <a16:creationId xmlns:a16="http://schemas.microsoft.com/office/drawing/2014/main" id="{8121EA35-B215-40D4-BF6E-1FA905513C12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357" name="Rechte verbindingslijn 170">
                    <a:extLst>
                      <a:ext uri="{FF2B5EF4-FFF2-40B4-BE49-F238E27FC236}">
                        <a16:creationId xmlns:a16="http://schemas.microsoft.com/office/drawing/2014/main" id="{0ED626B3-FE72-44DB-999D-15A075925CB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8" name="Rechte verbindingslijn 171">
                    <a:extLst>
                      <a:ext uri="{FF2B5EF4-FFF2-40B4-BE49-F238E27FC236}">
                        <a16:creationId xmlns:a16="http://schemas.microsoft.com/office/drawing/2014/main" id="{CEDCA9DA-EB61-47F3-BA48-D5980DEBF7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9" name="Rechte verbindingslijn 172">
                    <a:extLst>
                      <a:ext uri="{FF2B5EF4-FFF2-40B4-BE49-F238E27FC236}">
                        <a16:creationId xmlns:a16="http://schemas.microsoft.com/office/drawing/2014/main" id="{90A37D79-0B77-4DBD-AE68-D0854669C90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0" name="Rechte verbindingslijn 173">
                    <a:extLst>
                      <a:ext uri="{FF2B5EF4-FFF2-40B4-BE49-F238E27FC236}">
                        <a16:creationId xmlns:a16="http://schemas.microsoft.com/office/drawing/2014/main" id="{B49C24CE-85EF-423A-A680-E29B33A1A5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1" name="Rechte verbindingslijn 174">
                    <a:extLst>
                      <a:ext uri="{FF2B5EF4-FFF2-40B4-BE49-F238E27FC236}">
                        <a16:creationId xmlns:a16="http://schemas.microsoft.com/office/drawing/2014/main" id="{3E27B5DF-39CB-4F25-831D-BEA64E00673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354" name="Groep 167">
                  <a:extLst>
                    <a:ext uri="{FF2B5EF4-FFF2-40B4-BE49-F238E27FC236}">
                      <a16:creationId xmlns:a16="http://schemas.microsoft.com/office/drawing/2014/main" id="{B4CD0A2F-5362-4E12-A304-904427AC4C2E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355" name="Rechthoek 168">
                    <a:extLst>
                      <a:ext uri="{FF2B5EF4-FFF2-40B4-BE49-F238E27FC236}">
                        <a16:creationId xmlns:a16="http://schemas.microsoft.com/office/drawing/2014/main" id="{99A7E1A6-C72B-43D9-B095-B780CCB7362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356" name="Pijl: punthaak 169">
                    <a:extLst>
                      <a:ext uri="{FF2B5EF4-FFF2-40B4-BE49-F238E27FC236}">
                        <a16:creationId xmlns:a16="http://schemas.microsoft.com/office/drawing/2014/main" id="{34EB133E-2328-43C0-A9DB-F5699DCF4DA0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325" name="Rechte verbindingslijn 136">
                <a:extLst>
                  <a:ext uri="{FF2B5EF4-FFF2-40B4-BE49-F238E27FC236}">
                    <a16:creationId xmlns:a16="http://schemas.microsoft.com/office/drawing/2014/main" id="{0815D2DF-F504-4AA5-8871-B9E1ABE2F08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26" name="Rechte verbindingslijn 137">
                <a:extLst>
                  <a:ext uri="{FF2B5EF4-FFF2-40B4-BE49-F238E27FC236}">
                    <a16:creationId xmlns:a16="http://schemas.microsoft.com/office/drawing/2014/main" id="{CCDAA09C-D307-4294-AC9B-A62F866EDAB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327" name="Groep 138">
                <a:extLst>
                  <a:ext uri="{FF2B5EF4-FFF2-40B4-BE49-F238E27FC236}">
                    <a16:creationId xmlns:a16="http://schemas.microsoft.com/office/drawing/2014/main" id="{4C3F9D08-E5F9-480B-A0B9-8FD2F9FC7058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342" name="Rechthoek 155">
                  <a:extLst>
                    <a:ext uri="{FF2B5EF4-FFF2-40B4-BE49-F238E27FC236}">
                      <a16:creationId xmlns:a16="http://schemas.microsoft.com/office/drawing/2014/main" id="{25A8C032-9DB4-43DA-8720-8D0346D7235E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43" name="Groep 156">
                  <a:extLst>
                    <a:ext uri="{FF2B5EF4-FFF2-40B4-BE49-F238E27FC236}">
                      <a16:creationId xmlns:a16="http://schemas.microsoft.com/office/drawing/2014/main" id="{8AD8324B-7A26-4A6D-98D0-F43D2BEF0541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344" name="Groep 157">
                    <a:extLst>
                      <a:ext uri="{FF2B5EF4-FFF2-40B4-BE49-F238E27FC236}">
                        <a16:creationId xmlns:a16="http://schemas.microsoft.com/office/drawing/2014/main" id="{6A5ACD99-7739-4F15-A261-DA8483AB964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348" name="Rechte verbindingslijn 161">
                      <a:extLst>
                        <a:ext uri="{FF2B5EF4-FFF2-40B4-BE49-F238E27FC236}">
                          <a16:creationId xmlns:a16="http://schemas.microsoft.com/office/drawing/2014/main" id="{BFD7EADD-D4AB-4E50-909D-6650BA769F9D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49" name="Rechte verbindingslijn 162">
                      <a:extLst>
                        <a:ext uri="{FF2B5EF4-FFF2-40B4-BE49-F238E27FC236}">
                          <a16:creationId xmlns:a16="http://schemas.microsoft.com/office/drawing/2014/main" id="{3177407C-91F7-4509-BC63-C1E336E445D7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50" name="Rechte verbindingslijn 163">
                      <a:extLst>
                        <a:ext uri="{FF2B5EF4-FFF2-40B4-BE49-F238E27FC236}">
                          <a16:creationId xmlns:a16="http://schemas.microsoft.com/office/drawing/2014/main" id="{B9B4BF52-93D3-499E-A6B5-DDAB1A5A4368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51" name="Rechte verbindingslijn 164">
                      <a:extLst>
                        <a:ext uri="{FF2B5EF4-FFF2-40B4-BE49-F238E27FC236}">
                          <a16:creationId xmlns:a16="http://schemas.microsoft.com/office/drawing/2014/main" id="{9B7D7EA4-369B-4701-A5EC-B8A7F6347064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52" name="Rechte verbindingslijn 165">
                      <a:extLst>
                        <a:ext uri="{FF2B5EF4-FFF2-40B4-BE49-F238E27FC236}">
                          <a16:creationId xmlns:a16="http://schemas.microsoft.com/office/drawing/2014/main" id="{1A4248D3-73FB-4005-8713-34E16CEC083C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345" name="Groep 158">
                    <a:extLst>
                      <a:ext uri="{FF2B5EF4-FFF2-40B4-BE49-F238E27FC236}">
                        <a16:creationId xmlns:a16="http://schemas.microsoft.com/office/drawing/2014/main" id="{45434F88-8E50-45C8-A40F-4F4B3E28D6F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346" name="Rechthoek 159">
                      <a:extLst>
                        <a:ext uri="{FF2B5EF4-FFF2-40B4-BE49-F238E27FC236}">
                          <a16:creationId xmlns:a16="http://schemas.microsoft.com/office/drawing/2014/main" id="{F783CCE8-655D-4847-82CE-5D04DDFF7B1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47" name="Pijl: punthaak 160">
                      <a:extLst>
                        <a:ext uri="{FF2B5EF4-FFF2-40B4-BE49-F238E27FC236}">
                          <a16:creationId xmlns:a16="http://schemas.microsoft.com/office/drawing/2014/main" id="{9BA0CA80-20AB-4045-A8CB-3F7FDB366451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328" name="Groep 139">
                <a:extLst>
                  <a:ext uri="{FF2B5EF4-FFF2-40B4-BE49-F238E27FC236}">
                    <a16:creationId xmlns:a16="http://schemas.microsoft.com/office/drawing/2014/main" id="{91B70B45-C4DC-47C1-9C62-FA9330473CBA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331" name="Rechthoek 142">
                  <a:extLst>
                    <a:ext uri="{FF2B5EF4-FFF2-40B4-BE49-F238E27FC236}">
                      <a16:creationId xmlns:a16="http://schemas.microsoft.com/office/drawing/2014/main" id="{B85EC565-6B27-462D-A883-2E09A9BD9CDE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332" name="Groep 143">
                  <a:extLst>
                    <a:ext uri="{FF2B5EF4-FFF2-40B4-BE49-F238E27FC236}">
                      <a16:creationId xmlns:a16="http://schemas.microsoft.com/office/drawing/2014/main" id="{59BCA5AA-BE34-46DF-8CA6-02F2A47F5291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333" name="Groep 144">
                    <a:extLst>
                      <a:ext uri="{FF2B5EF4-FFF2-40B4-BE49-F238E27FC236}">
                        <a16:creationId xmlns:a16="http://schemas.microsoft.com/office/drawing/2014/main" id="{426AB20B-CAA9-4AFB-9507-0DDA45C4D2E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337" name="Rechte verbindingslijn 150">
                      <a:extLst>
                        <a:ext uri="{FF2B5EF4-FFF2-40B4-BE49-F238E27FC236}">
                          <a16:creationId xmlns:a16="http://schemas.microsoft.com/office/drawing/2014/main" id="{B9B45D96-DCB3-42E5-9E3C-D0A8CF549F24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38" name="Rechte verbindingslijn 151">
                      <a:extLst>
                        <a:ext uri="{FF2B5EF4-FFF2-40B4-BE49-F238E27FC236}">
                          <a16:creationId xmlns:a16="http://schemas.microsoft.com/office/drawing/2014/main" id="{AB8E25C5-9BA9-4AC3-B61C-895F33E0AB8F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39" name="Rechte verbindingslijn 152">
                      <a:extLst>
                        <a:ext uri="{FF2B5EF4-FFF2-40B4-BE49-F238E27FC236}">
                          <a16:creationId xmlns:a16="http://schemas.microsoft.com/office/drawing/2014/main" id="{F5997836-8530-4ECA-8948-2FB3DE5BFDDB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40" name="Rechte verbindingslijn 153">
                      <a:extLst>
                        <a:ext uri="{FF2B5EF4-FFF2-40B4-BE49-F238E27FC236}">
                          <a16:creationId xmlns:a16="http://schemas.microsoft.com/office/drawing/2014/main" id="{1FE38E3A-E844-4A3C-862A-3564F9168A70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341" name="Rechte verbindingslijn 154">
                      <a:extLst>
                        <a:ext uri="{FF2B5EF4-FFF2-40B4-BE49-F238E27FC236}">
                          <a16:creationId xmlns:a16="http://schemas.microsoft.com/office/drawing/2014/main" id="{C9889151-243A-46D4-987D-16B5882F5DF1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334" name="Groep 147">
                    <a:extLst>
                      <a:ext uri="{FF2B5EF4-FFF2-40B4-BE49-F238E27FC236}">
                        <a16:creationId xmlns:a16="http://schemas.microsoft.com/office/drawing/2014/main" id="{9F65314B-F944-4997-8A36-CA7CDB613350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335" name="Rechthoek 148">
                      <a:extLst>
                        <a:ext uri="{FF2B5EF4-FFF2-40B4-BE49-F238E27FC236}">
                          <a16:creationId xmlns:a16="http://schemas.microsoft.com/office/drawing/2014/main" id="{7D84417F-5902-4822-AED4-542E88138D1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6" name="Pijl: punthaak 149">
                      <a:extLst>
                        <a:ext uri="{FF2B5EF4-FFF2-40B4-BE49-F238E27FC236}">
                          <a16:creationId xmlns:a16="http://schemas.microsoft.com/office/drawing/2014/main" id="{7679C9D0-290B-466F-893A-735F6BA82D71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329" name="Rechthoek 140">
                <a:extLst>
                  <a:ext uri="{FF2B5EF4-FFF2-40B4-BE49-F238E27FC236}">
                    <a16:creationId xmlns:a16="http://schemas.microsoft.com/office/drawing/2014/main" id="{FCA880C9-8B75-4EE8-8B59-5FF74303E9F9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330" name="Rechthoek 141">
                <a:extLst>
                  <a:ext uri="{FF2B5EF4-FFF2-40B4-BE49-F238E27FC236}">
                    <a16:creationId xmlns:a16="http://schemas.microsoft.com/office/drawing/2014/main" id="{B2441C53-DBE7-46F9-8363-745C24DBB299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214" name="Rechte verbindingslijn 106">
              <a:extLst>
                <a:ext uri="{FF2B5EF4-FFF2-40B4-BE49-F238E27FC236}">
                  <a16:creationId xmlns:a16="http://schemas.microsoft.com/office/drawing/2014/main" id="{E25759A5-F67F-4D81-9197-6A6D5158EEA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15" name="Rechthoek 107">
              <a:extLst>
                <a:ext uri="{FF2B5EF4-FFF2-40B4-BE49-F238E27FC236}">
                  <a16:creationId xmlns:a16="http://schemas.microsoft.com/office/drawing/2014/main" id="{AA033DF6-BBF6-4152-9CB0-BEF05074D338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nl-NL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216" name="Ovaal 108">
              <a:extLst>
                <a:ext uri="{FF2B5EF4-FFF2-40B4-BE49-F238E27FC236}">
                  <a16:creationId xmlns:a16="http://schemas.microsoft.com/office/drawing/2014/main" id="{907FC6F9-90FC-4881-98EA-FC934BEAEC5B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217" name="Rechthoek 109">
              <a:extLst>
                <a:ext uri="{FF2B5EF4-FFF2-40B4-BE49-F238E27FC236}">
                  <a16:creationId xmlns:a16="http://schemas.microsoft.com/office/drawing/2014/main" id="{58A40B17-05BD-4A3F-AFAC-1BE8F7612F86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218" name="Ovaal 110">
              <a:extLst>
                <a:ext uri="{FF2B5EF4-FFF2-40B4-BE49-F238E27FC236}">
                  <a16:creationId xmlns:a16="http://schemas.microsoft.com/office/drawing/2014/main" id="{163C3E3C-BB31-4CEA-8D42-C81D1DFD78E8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219" name="Rechthoek 111">
              <a:extLst>
                <a:ext uri="{FF2B5EF4-FFF2-40B4-BE49-F238E27FC236}">
                  <a16:creationId xmlns:a16="http://schemas.microsoft.com/office/drawing/2014/main" id="{41F289FC-D09A-4185-BDC1-FA80322B9735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220" name="Ovaal 112">
              <a:extLst>
                <a:ext uri="{FF2B5EF4-FFF2-40B4-BE49-F238E27FC236}">
                  <a16:creationId xmlns:a16="http://schemas.microsoft.com/office/drawing/2014/main" id="{874F1587-1FE5-4A5C-BC7F-05D75A64D36E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221" name="Rechthoek 113">
              <a:extLst>
                <a:ext uri="{FF2B5EF4-FFF2-40B4-BE49-F238E27FC236}">
                  <a16:creationId xmlns:a16="http://schemas.microsoft.com/office/drawing/2014/main" id="{B2E830F0-7042-453D-BE18-C66711611E81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222" name="Ovaal 114">
              <a:extLst>
                <a:ext uri="{FF2B5EF4-FFF2-40B4-BE49-F238E27FC236}">
                  <a16:creationId xmlns:a16="http://schemas.microsoft.com/office/drawing/2014/main" id="{9B14F6C9-9E33-461A-A8C9-EB30F6B5DFA1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223" name="Rechthoek 115">
              <a:extLst>
                <a:ext uri="{FF2B5EF4-FFF2-40B4-BE49-F238E27FC236}">
                  <a16:creationId xmlns:a16="http://schemas.microsoft.com/office/drawing/2014/main" id="{F363DB82-CE03-4CF4-9647-3C86A54457EE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305" name="Rechte verbindingslijn 116">
              <a:extLst>
                <a:ext uri="{FF2B5EF4-FFF2-40B4-BE49-F238E27FC236}">
                  <a16:creationId xmlns:a16="http://schemas.microsoft.com/office/drawing/2014/main" id="{CC8D6C92-0FD0-4A07-8B65-B4D1DE39E3E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306" name="Meer informatie">
              <a:extLst>
                <a:ext uri="{FF2B5EF4-FFF2-40B4-BE49-F238E27FC236}">
                  <a16:creationId xmlns:a16="http://schemas.microsoft.com/office/drawing/2014/main" id="{EEFEC409-9C99-418C-B2E5-3756696F0F43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316" name="Freeform 101">
                <a:extLst>
                  <a:ext uri="{FF2B5EF4-FFF2-40B4-BE49-F238E27FC236}">
                    <a16:creationId xmlns:a16="http://schemas.microsoft.com/office/drawing/2014/main" id="{5CE76CF0-876D-4B6F-B635-28162A4D01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317" name="Rechthoek 128">
                <a:extLst>
                  <a:ext uri="{FF2B5EF4-FFF2-40B4-BE49-F238E27FC236}">
                    <a16:creationId xmlns:a16="http://schemas.microsoft.com/office/drawing/2014/main" id="{DC20A77C-26BE-447D-96BE-10F65B9D47E7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318" name="Rechte verbindingslijn 129">
                <a:extLst>
                  <a:ext uri="{FF2B5EF4-FFF2-40B4-BE49-F238E27FC236}">
                    <a16:creationId xmlns:a16="http://schemas.microsoft.com/office/drawing/2014/main" id="{11D0E135-7B1E-423C-9754-6F2E5CD2359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307" name="Rechthoek 118">
              <a:extLst>
                <a:ext uri="{FF2B5EF4-FFF2-40B4-BE49-F238E27FC236}">
                  <a16:creationId xmlns:a16="http://schemas.microsoft.com/office/drawing/2014/main" id="{7C67C6B2-65AB-41B3-BB8E-55A72ED44832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308" name="Ovaal 119">
              <a:extLst>
                <a:ext uri="{FF2B5EF4-FFF2-40B4-BE49-F238E27FC236}">
                  <a16:creationId xmlns:a16="http://schemas.microsoft.com/office/drawing/2014/main" id="{5A25B1A7-4859-485F-8FB9-8819FC638677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309" name="Rechthoek 120">
              <a:extLst>
                <a:ext uri="{FF2B5EF4-FFF2-40B4-BE49-F238E27FC236}">
                  <a16:creationId xmlns:a16="http://schemas.microsoft.com/office/drawing/2014/main" id="{4D1CA0E1-EF91-4335-B62F-F45CDC2BF9BB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10" name="Ovaal 121">
              <a:extLst>
                <a:ext uri="{FF2B5EF4-FFF2-40B4-BE49-F238E27FC236}">
                  <a16:creationId xmlns:a16="http://schemas.microsoft.com/office/drawing/2014/main" id="{9D5B0B07-E673-415C-A54B-0744950AEDBE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311" name="Rechthoek 122">
              <a:extLst>
                <a:ext uri="{FF2B5EF4-FFF2-40B4-BE49-F238E27FC236}">
                  <a16:creationId xmlns:a16="http://schemas.microsoft.com/office/drawing/2014/main" id="{A1A7F8AA-786C-420C-B208-2992F08A9265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nl-NL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 Niveau</a:t>
              </a:r>
            </a:p>
          </p:txBody>
        </p:sp>
        <p:sp>
          <p:nvSpPr>
            <p:cNvPr id="312" name="Ovaal 123">
              <a:extLst>
                <a:ext uri="{FF2B5EF4-FFF2-40B4-BE49-F238E27FC236}">
                  <a16:creationId xmlns:a16="http://schemas.microsoft.com/office/drawing/2014/main" id="{99547D3A-F015-4E66-AC67-A7827FE81E74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313" name="Rechthoek 124">
              <a:extLst>
                <a:ext uri="{FF2B5EF4-FFF2-40B4-BE49-F238E27FC236}">
                  <a16:creationId xmlns:a16="http://schemas.microsoft.com/office/drawing/2014/main" id="{4B1E80C2-DC8A-4DC8-839C-73DF13E4C158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14" name="Rechthoek 125">
              <a:extLst>
                <a:ext uri="{FF2B5EF4-FFF2-40B4-BE49-F238E27FC236}">
                  <a16:creationId xmlns:a16="http://schemas.microsoft.com/office/drawing/2014/main" id="{7B837711-5022-4BE8-878C-7C5E8F45070D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 Niveau</a:t>
              </a:r>
            </a:p>
          </p:txBody>
        </p:sp>
        <p:sp>
          <p:nvSpPr>
            <p:cNvPr id="315" name="Ovaal 126">
              <a:extLst>
                <a:ext uri="{FF2B5EF4-FFF2-40B4-BE49-F238E27FC236}">
                  <a16:creationId xmlns:a16="http://schemas.microsoft.com/office/drawing/2014/main" id="{089F77C4-5565-41BF-B9F8-3EEC0F7ACB80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  <p:grpSp>
        <p:nvGrpSpPr>
          <p:cNvPr id="371" name="Instructie">
            <a:extLst>
              <a:ext uri="{FF2B5EF4-FFF2-40B4-BE49-F238E27FC236}">
                <a16:creationId xmlns:a16="http://schemas.microsoft.com/office/drawing/2014/main" id="{093D00D8-0169-418F-BBF9-0B59653C092A}"/>
              </a:ext>
            </a:extLst>
          </p:cNvPr>
          <p:cNvGrpSpPr/>
          <p:nvPr userDrawn="1"/>
        </p:nvGrpSpPr>
        <p:grpSpPr>
          <a:xfrm>
            <a:off x="12389714" y="2882477"/>
            <a:ext cx="3183677" cy="2546619"/>
            <a:chOff x="12389714" y="4327164"/>
            <a:chExt cx="3183677" cy="2546619"/>
          </a:xfrm>
        </p:grpSpPr>
        <p:grpSp>
          <p:nvGrpSpPr>
            <p:cNvPr id="372" name="Meer informatie">
              <a:extLst>
                <a:ext uri="{FF2B5EF4-FFF2-40B4-BE49-F238E27FC236}">
                  <a16:creationId xmlns:a16="http://schemas.microsoft.com/office/drawing/2014/main" id="{CD9D0A7D-373C-43C3-97F7-EEFBA9DDC665}"/>
                </a:ext>
              </a:extLst>
            </p:cNvPr>
            <p:cNvGrpSpPr/>
            <p:nvPr userDrawn="1"/>
          </p:nvGrpSpPr>
          <p:grpSpPr>
            <a:xfrm>
              <a:off x="12394875" y="6090510"/>
              <a:ext cx="3178515" cy="783273"/>
              <a:chOff x="-3741486" y="3359148"/>
              <a:chExt cx="3178515" cy="783273"/>
            </a:xfrm>
          </p:grpSpPr>
          <p:sp>
            <p:nvSpPr>
              <p:cNvPr id="410" name="Freeform 101">
                <a:extLst>
                  <a:ext uri="{FF2B5EF4-FFF2-40B4-BE49-F238E27FC236}">
                    <a16:creationId xmlns:a16="http://schemas.microsoft.com/office/drawing/2014/main" id="{41B52622-B9B7-426F-8D75-BD8B08FDD5D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411" name="Rechthoek 67">
                <a:extLst>
                  <a:ext uri="{FF2B5EF4-FFF2-40B4-BE49-F238E27FC236}">
                    <a16:creationId xmlns:a16="http://schemas.microsoft.com/office/drawing/2014/main" id="{4CB3D13E-34A6-4EB3-9748-76ADFD6ED9BA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412" name="Rechte verbindingslijn 68">
                <a:extLst>
                  <a:ext uri="{FF2B5EF4-FFF2-40B4-BE49-F238E27FC236}">
                    <a16:creationId xmlns:a16="http://schemas.microsoft.com/office/drawing/2014/main" id="{E80D425F-D318-4BCE-B843-062A7B2C3F3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cxnSp>
          <p:nvCxnSpPr>
            <p:cNvPr id="373" name="Rechte verbindingslijn 18">
              <a:extLst>
                <a:ext uri="{FF2B5EF4-FFF2-40B4-BE49-F238E27FC236}">
                  <a16:creationId xmlns:a16="http://schemas.microsoft.com/office/drawing/2014/main" id="{7F7FD683-3666-4C67-922B-AA6BFC0E614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5374" y="596372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374" name="Rechthoek 19">
              <a:extLst>
                <a:ext uri="{FF2B5EF4-FFF2-40B4-BE49-F238E27FC236}">
                  <a16:creationId xmlns:a16="http://schemas.microsoft.com/office/drawing/2014/main" id="{F79488E0-33A2-49BB-88CF-6B9A0B62F300}"/>
                </a:ext>
              </a:extLst>
            </p:cNvPr>
            <p:cNvSpPr/>
            <p:nvPr userDrawn="1"/>
          </p:nvSpPr>
          <p:spPr>
            <a:xfrm>
              <a:off x="12395375" y="4327164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Data van de Grafiek Bewerken</a:t>
              </a:r>
            </a:p>
          </p:txBody>
        </p:sp>
        <p:sp>
          <p:nvSpPr>
            <p:cNvPr id="375" name="Ovaal 20">
              <a:extLst>
                <a:ext uri="{FF2B5EF4-FFF2-40B4-BE49-F238E27FC236}">
                  <a16:creationId xmlns:a16="http://schemas.microsoft.com/office/drawing/2014/main" id="{F8AAD153-49ED-49B6-B9D7-6C39766BF907}"/>
                </a:ext>
              </a:extLst>
            </p:cNvPr>
            <p:cNvSpPr/>
            <p:nvPr userDrawn="1"/>
          </p:nvSpPr>
          <p:spPr>
            <a:xfrm>
              <a:off x="12389714" y="470625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376" name="Rechte verbindingslijn 21">
              <a:extLst>
                <a:ext uri="{FF2B5EF4-FFF2-40B4-BE49-F238E27FC236}">
                  <a16:creationId xmlns:a16="http://schemas.microsoft.com/office/drawing/2014/main" id="{A6B7FF75-2363-468F-983B-A790CB25A0E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5374" y="4584932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377" name="Rechthoek 22">
              <a:extLst>
                <a:ext uri="{FF2B5EF4-FFF2-40B4-BE49-F238E27FC236}">
                  <a16:creationId xmlns:a16="http://schemas.microsoft.com/office/drawing/2014/main" id="{7F216100-59E5-4E02-AC7B-1A9B95C69C8C}"/>
                </a:ext>
              </a:extLst>
            </p:cNvPr>
            <p:cNvSpPr/>
            <p:nvPr userDrawn="1"/>
          </p:nvSpPr>
          <p:spPr>
            <a:xfrm>
              <a:off x="12755395" y="4772316"/>
              <a:ext cx="2817995" cy="31443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100" kern="0" noProof="0">
                  <a:solidFill>
                    <a:schemeClr val="tx1"/>
                  </a:solidFill>
                  <a:latin typeface="+mn-lt"/>
                  <a:cs typeface="Segoe UI Light" panose="020B0502040204020203" pitchFamily="34" charset="0"/>
                </a:rPr>
                <a:t>Selecteer de grafiek, klik met de rechter muisknop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lang="nl-NL" sz="1100" b="1" kern="0" noProof="0">
                  <a:solidFill>
                    <a:schemeClr val="tx1"/>
                  </a:solidFill>
                  <a:latin typeface="+mn-lt"/>
                  <a:cs typeface="Segoe UI Light" panose="020B0502040204020203" pitchFamily="34" charset="0"/>
                </a:rPr>
                <a:t>Gegevens bewerken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´.</a:t>
              </a:r>
              <a:endParaRPr lang="nl-NL" sz="1100" b="1" kern="0" noProof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378" name="Groep 23">
              <a:extLst>
                <a:ext uri="{FF2B5EF4-FFF2-40B4-BE49-F238E27FC236}">
                  <a16:creationId xmlns:a16="http://schemas.microsoft.com/office/drawing/2014/main" id="{934A9BD4-E68E-4B49-A1BB-712DD237CBF3}"/>
                </a:ext>
              </a:extLst>
            </p:cNvPr>
            <p:cNvGrpSpPr/>
            <p:nvPr userDrawn="1"/>
          </p:nvGrpSpPr>
          <p:grpSpPr>
            <a:xfrm>
              <a:off x="12755394" y="5222855"/>
              <a:ext cx="1714530" cy="639425"/>
              <a:chOff x="12757283" y="4365594"/>
              <a:chExt cx="1714530" cy="639425"/>
            </a:xfrm>
          </p:grpSpPr>
          <p:sp>
            <p:nvSpPr>
              <p:cNvPr id="379" name="Rechthoek 24">
                <a:extLst>
                  <a:ext uri="{FF2B5EF4-FFF2-40B4-BE49-F238E27FC236}">
                    <a16:creationId xmlns:a16="http://schemas.microsoft.com/office/drawing/2014/main" id="{AA005117-F46F-4614-8165-DC5C3277999A}"/>
                  </a:ext>
                </a:extLst>
              </p:cNvPr>
              <p:cNvSpPr/>
              <p:nvPr userDrawn="1"/>
            </p:nvSpPr>
            <p:spPr>
              <a:xfrm>
                <a:off x="12757283" y="4365594"/>
                <a:ext cx="1626818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0" name="Rechthoek 25">
                <a:extLst>
                  <a:ext uri="{FF2B5EF4-FFF2-40B4-BE49-F238E27FC236}">
                    <a16:creationId xmlns:a16="http://schemas.microsoft.com/office/drawing/2014/main" id="{2FFEF778-63EF-4AEB-AE8E-9A724DCC0DE8}"/>
                  </a:ext>
                </a:extLst>
              </p:cNvPr>
              <p:cNvSpPr/>
              <p:nvPr userDrawn="1"/>
            </p:nvSpPr>
            <p:spPr>
              <a:xfrm>
                <a:off x="12768263" y="4676983"/>
                <a:ext cx="1609231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1" name="Tekstvak 26">
                <a:extLst>
                  <a:ext uri="{FF2B5EF4-FFF2-40B4-BE49-F238E27FC236}">
                    <a16:creationId xmlns:a16="http://schemas.microsoft.com/office/drawing/2014/main" id="{0CCBAB9C-D1A6-4173-8429-8A0EA0922B9A}"/>
                  </a:ext>
                </a:extLst>
              </p:cNvPr>
              <p:cNvSpPr txBox="1"/>
              <p:nvPr userDrawn="1"/>
            </p:nvSpPr>
            <p:spPr>
              <a:xfrm>
                <a:off x="12997648" y="4404704"/>
                <a:ext cx="1248154" cy="216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Grafiektype wijzigen</a:t>
                </a:r>
              </a:p>
            </p:txBody>
          </p:sp>
          <p:sp>
            <p:nvSpPr>
              <p:cNvPr id="382" name="Tekstvak 27">
                <a:extLst>
                  <a:ext uri="{FF2B5EF4-FFF2-40B4-BE49-F238E27FC236}">
                    <a16:creationId xmlns:a16="http://schemas.microsoft.com/office/drawing/2014/main" id="{CAAFD04C-9D5C-4FB7-B71A-59398FCB167E}"/>
                  </a:ext>
                </a:extLst>
              </p:cNvPr>
              <p:cNvSpPr txBox="1"/>
              <p:nvPr userDrawn="1"/>
            </p:nvSpPr>
            <p:spPr>
              <a:xfrm>
                <a:off x="12984219" y="4725830"/>
                <a:ext cx="1274711" cy="216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Gegevens bewerken</a:t>
                </a:r>
              </a:p>
            </p:txBody>
          </p:sp>
          <p:pic>
            <p:nvPicPr>
              <p:cNvPr id="383" name="Picture 3">
                <a:extLst>
                  <a:ext uri="{FF2B5EF4-FFF2-40B4-BE49-F238E27FC236}">
                    <a16:creationId xmlns:a16="http://schemas.microsoft.com/office/drawing/2014/main" id="{AD957B47-D1C9-48FE-84E5-A90F5EAD4F34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328727" y="4773688"/>
                <a:ext cx="14308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384" name="Groep 29">
                <a:extLst>
                  <a:ext uri="{FF2B5EF4-FFF2-40B4-BE49-F238E27FC236}">
                    <a16:creationId xmlns:a16="http://schemas.microsoft.com/office/drawing/2014/main" id="{C4113766-C094-4E7D-8EF6-7C1D276BF6F3}"/>
                  </a:ext>
                </a:extLst>
              </p:cNvPr>
              <p:cNvGrpSpPr/>
              <p:nvPr userDrawn="1"/>
            </p:nvGrpSpPr>
            <p:grpSpPr>
              <a:xfrm>
                <a:off x="12831198" y="4432250"/>
                <a:ext cx="139861" cy="152244"/>
                <a:chOff x="12574450" y="6053892"/>
                <a:chExt cx="169232" cy="184215"/>
              </a:xfrm>
            </p:grpSpPr>
            <p:sp>
              <p:nvSpPr>
                <p:cNvPr id="407" name="Rechthoek 63">
                  <a:extLst>
                    <a:ext uri="{FF2B5EF4-FFF2-40B4-BE49-F238E27FC236}">
                      <a16:creationId xmlns:a16="http://schemas.microsoft.com/office/drawing/2014/main" id="{E3BAF8E1-FDE8-47B5-8F23-38F32F317BD0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2"/>
                    </a:solidFill>
                    <a:latin typeface="+mn-lt"/>
                  </a:endParaRPr>
                </a:p>
              </p:txBody>
            </p:sp>
            <p:sp>
              <p:nvSpPr>
                <p:cNvPr id="408" name="Rechthoek 64">
                  <a:extLst>
                    <a:ext uri="{FF2B5EF4-FFF2-40B4-BE49-F238E27FC236}">
                      <a16:creationId xmlns:a16="http://schemas.microsoft.com/office/drawing/2014/main" id="{DCE7D256-538A-4446-BB7E-5518BB24FA0E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2"/>
                    </a:solidFill>
                    <a:latin typeface="+mn-lt"/>
                  </a:endParaRPr>
                </a:p>
              </p:txBody>
            </p:sp>
            <p:sp>
              <p:nvSpPr>
                <p:cNvPr id="409" name="Rechthoek 65">
                  <a:extLst>
                    <a:ext uri="{FF2B5EF4-FFF2-40B4-BE49-F238E27FC236}">
                      <a16:creationId xmlns:a16="http://schemas.microsoft.com/office/drawing/2014/main" id="{5CF4F56B-4ABB-4412-B96F-04ACF5FC75C8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2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385" name="Groep 30">
                <a:extLst>
                  <a:ext uri="{FF2B5EF4-FFF2-40B4-BE49-F238E27FC236}">
                    <a16:creationId xmlns:a16="http://schemas.microsoft.com/office/drawing/2014/main" id="{11081DA6-EE72-4F42-A979-CC7211C22323}"/>
                  </a:ext>
                </a:extLst>
              </p:cNvPr>
              <p:cNvGrpSpPr/>
              <p:nvPr userDrawn="1"/>
            </p:nvGrpSpPr>
            <p:grpSpPr>
              <a:xfrm>
                <a:off x="12831198" y="4748585"/>
                <a:ext cx="184916" cy="120210"/>
                <a:chOff x="8815516" y="1076284"/>
                <a:chExt cx="503174" cy="327105"/>
              </a:xfrm>
            </p:grpSpPr>
            <p:sp>
              <p:nvSpPr>
                <p:cNvPr id="386" name="Rechthoek 32">
                  <a:extLst>
                    <a:ext uri="{FF2B5EF4-FFF2-40B4-BE49-F238E27FC236}">
                      <a16:creationId xmlns:a16="http://schemas.microsoft.com/office/drawing/2014/main" id="{A009DC1B-61F1-4654-9B32-557931970963}"/>
                    </a:ext>
                  </a:extLst>
                </p:cNvPr>
                <p:cNvSpPr/>
                <p:nvPr userDrawn="1"/>
              </p:nvSpPr>
              <p:spPr>
                <a:xfrm>
                  <a:off x="8815516" y="1133167"/>
                  <a:ext cx="372729" cy="2359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  <p:grpSp>
              <p:nvGrpSpPr>
                <p:cNvPr id="387" name="Groep 33">
                  <a:extLst>
                    <a:ext uri="{FF2B5EF4-FFF2-40B4-BE49-F238E27FC236}">
                      <a16:creationId xmlns:a16="http://schemas.microsoft.com/office/drawing/2014/main" id="{2C60AAEC-DABC-42FC-83A7-33F346E8A1C8}"/>
                    </a:ext>
                  </a:extLst>
                </p:cNvPr>
                <p:cNvGrpSpPr/>
                <p:nvPr userDrawn="1"/>
              </p:nvGrpSpPr>
              <p:grpSpPr>
                <a:xfrm>
                  <a:off x="8815517" y="1076284"/>
                  <a:ext cx="503173" cy="327105"/>
                  <a:chOff x="1351248" y="-683635"/>
                  <a:chExt cx="503173" cy="327105"/>
                </a:xfrm>
              </p:grpSpPr>
              <p:grpSp>
                <p:nvGrpSpPr>
                  <p:cNvPr id="388" name="Groep 34">
                    <a:extLst>
                      <a:ext uri="{FF2B5EF4-FFF2-40B4-BE49-F238E27FC236}">
                        <a16:creationId xmlns:a16="http://schemas.microsoft.com/office/drawing/2014/main" id="{0BB4E1D5-852C-4565-A33D-56864A6CDE5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1248" y="-683635"/>
                    <a:ext cx="375186" cy="293652"/>
                    <a:chOff x="1094874" y="-884923"/>
                    <a:chExt cx="884668" cy="692417"/>
                  </a:xfrm>
                </p:grpSpPr>
                <p:sp>
                  <p:nvSpPr>
                    <p:cNvPr id="393" name="Rechthoek 40">
                      <a:extLst>
                        <a:ext uri="{FF2B5EF4-FFF2-40B4-BE49-F238E27FC236}">
                          <a16:creationId xmlns:a16="http://schemas.microsoft.com/office/drawing/2014/main" id="{A4014D79-6CB9-4DC9-9736-EFB5515AE7C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094874" y="-884923"/>
                      <a:ext cx="878304" cy="145579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noProof="0"/>
                    </a:p>
                  </p:txBody>
                </p:sp>
                <p:grpSp>
                  <p:nvGrpSpPr>
                    <p:cNvPr id="394" name="Groep 41">
                      <a:extLst>
                        <a:ext uri="{FF2B5EF4-FFF2-40B4-BE49-F238E27FC236}">
                          <a16:creationId xmlns:a16="http://schemas.microsoft.com/office/drawing/2014/main" id="{D6034686-3E41-472A-B084-4E1462C1312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094874" y="-878306"/>
                      <a:ext cx="867364" cy="685800"/>
                      <a:chOff x="1094874" y="-878306"/>
                      <a:chExt cx="867364" cy="613611"/>
                    </a:xfrm>
                  </p:grpSpPr>
                  <p:cxnSp>
                    <p:nvCxnSpPr>
                      <p:cNvPr id="400" name="Rechte verbindingslijn 54">
                        <a:extLst>
                          <a:ext uri="{FF2B5EF4-FFF2-40B4-BE49-F238E27FC236}">
                            <a16:creationId xmlns:a16="http://schemas.microsoft.com/office/drawing/2014/main" id="{735BD489-492A-446C-A70D-F96FC5D76FF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094874" y="-878305"/>
                        <a:ext cx="0" cy="613610"/>
                      </a:xfrm>
                      <a:prstGeom prst="line">
                        <a:avLst/>
                      </a:prstGeom>
                      <a:ln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01" name="Rechte verbindingslijn 57">
                        <a:extLst>
                          <a:ext uri="{FF2B5EF4-FFF2-40B4-BE49-F238E27FC236}">
                            <a16:creationId xmlns:a16="http://schemas.microsoft.com/office/drawing/2014/main" id="{D9969D38-3548-4DF5-815F-4F73EB32DE12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962238" y="-878306"/>
                        <a:ext cx="0" cy="613611"/>
                      </a:xfrm>
                      <a:prstGeom prst="line">
                        <a:avLst/>
                      </a:prstGeom>
                      <a:ln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402" name="Groep 58">
                        <a:extLst>
                          <a:ext uri="{FF2B5EF4-FFF2-40B4-BE49-F238E27FC236}">
                            <a16:creationId xmlns:a16="http://schemas.microsoft.com/office/drawing/2014/main" id="{CE3DCB13-F63E-4ACB-B59C-46CAF9E573FD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1270535" y="-878306"/>
                        <a:ext cx="526983" cy="613611"/>
                        <a:chOff x="1270535" y="-745959"/>
                        <a:chExt cx="526983" cy="481264"/>
                      </a:xfrm>
                    </p:grpSpPr>
                    <p:cxnSp>
                      <p:nvCxnSpPr>
                        <p:cNvPr id="403" name="Rechte verbindingslijn 59">
                          <a:extLst>
                            <a:ext uri="{FF2B5EF4-FFF2-40B4-BE49-F238E27FC236}">
                              <a16:creationId xmlns:a16="http://schemas.microsoft.com/office/drawing/2014/main" id="{168075E9-3C3F-481E-A03E-C71F9E99F045}"/>
                            </a:ext>
                          </a:extLst>
                        </p:cNvPr>
                        <p:cNvCxnSpPr>
                          <a:cxnSpLocks/>
                        </p:cNvCxnSpPr>
                        <p:nvPr userDrawn="1"/>
                      </p:nvCxnSpPr>
                      <p:spPr>
                        <a:xfrm>
                          <a:off x="1446196" y="-745959"/>
                          <a:ext cx="0" cy="481264"/>
                        </a:xfrm>
                        <a:prstGeom prst="line">
                          <a:avLst/>
                        </a:prstGeom>
                        <a:ln w="6350">
                          <a:solidFill>
                            <a:srgbClr val="81818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04" name="Rechte verbindingslijn 60">
                          <a:extLst>
                            <a:ext uri="{FF2B5EF4-FFF2-40B4-BE49-F238E27FC236}">
                              <a16:creationId xmlns:a16="http://schemas.microsoft.com/office/drawing/2014/main" id="{F1223E69-7E15-4CE0-9A7F-0CEF4D3D2F29}"/>
                            </a:ext>
                          </a:extLst>
                        </p:cNvPr>
                        <p:cNvCxnSpPr>
                          <a:cxnSpLocks/>
                        </p:cNvCxnSpPr>
                        <p:nvPr userDrawn="1"/>
                      </p:nvCxnSpPr>
                      <p:spPr>
                        <a:xfrm>
                          <a:off x="1270535" y="-745959"/>
                          <a:ext cx="0" cy="481264"/>
                        </a:xfrm>
                        <a:prstGeom prst="line">
                          <a:avLst/>
                        </a:prstGeom>
                        <a:ln w="6350">
                          <a:solidFill>
                            <a:srgbClr val="81818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05" name="Rechte verbindingslijn 61">
                          <a:extLst>
                            <a:ext uri="{FF2B5EF4-FFF2-40B4-BE49-F238E27FC236}">
                              <a16:creationId xmlns:a16="http://schemas.microsoft.com/office/drawing/2014/main" id="{796A5C2D-4401-46A3-9E8F-51008B5D6AF1}"/>
                            </a:ext>
                          </a:extLst>
                        </p:cNvPr>
                        <p:cNvCxnSpPr>
                          <a:cxnSpLocks/>
                        </p:cNvCxnSpPr>
                        <p:nvPr userDrawn="1"/>
                      </p:nvCxnSpPr>
                      <p:spPr>
                        <a:xfrm>
                          <a:off x="1621857" y="-745959"/>
                          <a:ext cx="0" cy="481264"/>
                        </a:xfrm>
                        <a:prstGeom prst="line">
                          <a:avLst/>
                        </a:prstGeom>
                        <a:ln w="6350">
                          <a:solidFill>
                            <a:srgbClr val="81818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406" name="Rechte verbindingslijn 62">
                          <a:extLst>
                            <a:ext uri="{FF2B5EF4-FFF2-40B4-BE49-F238E27FC236}">
                              <a16:creationId xmlns:a16="http://schemas.microsoft.com/office/drawing/2014/main" id="{767A414E-12E2-4ED1-852F-7D084BB41842}"/>
                            </a:ext>
                          </a:extLst>
                        </p:cNvPr>
                        <p:cNvCxnSpPr>
                          <a:cxnSpLocks/>
                        </p:cNvCxnSpPr>
                        <p:nvPr userDrawn="1"/>
                      </p:nvCxnSpPr>
                      <p:spPr>
                        <a:xfrm>
                          <a:off x="1797518" y="-745959"/>
                          <a:ext cx="0" cy="481264"/>
                        </a:xfrm>
                        <a:prstGeom prst="line">
                          <a:avLst/>
                        </a:prstGeom>
                        <a:ln w="6350">
                          <a:solidFill>
                            <a:srgbClr val="81818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</p:grpSp>
                <p:cxnSp>
                  <p:nvCxnSpPr>
                    <p:cNvPr id="395" name="Rechte verbindingslijn 42">
                      <a:extLst>
                        <a:ext uri="{FF2B5EF4-FFF2-40B4-BE49-F238E27FC236}">
                          <a16:creationId xmlns:a16="http://schemas.microsoft.com/office/drawing/2014/main" id="{A46391AF-2B1B-4114-B45B-83B29F36F281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 flipH="1">
                      <a:off x="1098555" y="-192506"/>
                      <a:ext cx="880987" cy="0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396" name="Groep 43">
                      <a:extLst>
                        <a:ext uri="{FF2B5EF4-FFF2-40B4-BE49-F238E27FC236}">
                          <a16:creationId xmlns:a16="http://schemas.microsoft.com/office/drawing/2014/main" id="{913B35B5-33A3-41DB-ADA3-82513A2792C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094874" y="-607596"/>
                      <a:ext cx="878306" cy="276726"/>
                      <a:chOff x="1106905" y="-607596"/>
                      <a:chExt cx="878307" cy="276726"/>
                    </a:xfrm>
                  </p:grpSpPr>
                  <p:cxnSp>
                    <p:nvCxnSpPr>
                      <p:cNvPr id="397" name="Rechte verbindingslijn 44">
                        <a:extLst>
                          <a:ext uri="{FF2B5EF4-FFF2-40B4-BE49-F238E27FC236}">
                            <a16:creationId xmlns:a16="http://schemas.microsoft.com/office/drawing/2014/main" id="{53A0FDE3-5029-4D2B-AE39-77072F1C5786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1106905" y="-330870"/>
                        <a:ext cx="878307" cy="0"/>
                      </a:xfrm>
                      <a:prstGeom prst="line">
                        <a:avLst/>
                      </a:prstGeom>
                      <a:ln w="6350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98" name="Rechte verbindingslijn 45">
                        <a:extLst>
                          <a:ext uri="{FF2B5EF4-FFF2-40B4-BE49-F238E27FC236}">
                            <a16:creationId xmlns:a16="http://schemas.microsoft.com/office/drawing/2014/main" id="{6EDB4DE3-8EAE-4A9F-839C-612A38F6A08E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1106905" y="-469233"/>
                        <a:ext cx="878307" cy="0"/>
                      </a:xfrm>
                      <a:prstGeom prst="line">
                        <a:avLst/>
                      </a:prstGeom>
                      <a:ln w="6350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399" name="Rechte verbindingslijn 46">
                        <a:extLst>
                          <a:ext uri="{FF2B5EF4-FFF2-40B4-BE49-F238E27FC236}">
                            <a16:creationId xmlns:a16="http://schemas.microsoft.com/office/drawing/2014/main" id="{A4D9CE07-6E13-45BD-BE4C-50420D7F603B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1106905" y="-607596"/>
                        <a:ext cx="878307" cy="0"/>
                      </a:xfrm>
                      <a:prstGeom prst="line">
                        <a:avLst/>
                      </a:prstGeom>
                      <a:ln w="6350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389" name="Groep 35">
                    <a:extLst>
                      <a:ext uri="{FF2B5EF4-FFF2-40B4-BE49-F238E27FC236}">
                        <a16:creationId xmlns:a16="http://schemas.microsoft.com/office/drawing/2014/main" id="{4D9D5565-5115-4144-B47A-4BBA9094686B}"/>
                      </a:ext>
                    </a:extLst>
                  </p:cNvPr>
                  <p:cNvGrpSpPr/>
                  <p:nvPr userDrawn="1"/>
                </p:nvGrpSpPr>
                <p:grpSpPr>
                  <a:xfrm rot="2700000">
                    <a:off x="1605871" y="-605080"/>
                    <a:ext cx="90079" cy="407021"/>
                    <a:chOff x="3130062" y="-817193"/>
                    <a:chExt cx="131884" cy="595920"/>
                  </a:xfrm>
                  <a:solidFill>
                    <a:srgbClr val="3399FF"/>
                  </a:solidFill>
                </p:grpSpPr>
                <p:sp>
                  <p:nvSpPr>
                    <p:cNvPr id="390" name="Rechthoek 36">
                      <a:extLst>
                        <a:ext uri="{FF2B5EF4-FFF2-40B4-BE49-F238E27FC236}">
                          <a16:creationId xmlns:a16="http://schemas.microsoft.com/office/drawing/2014/main" id="{6FDF3E12-3196-4FEB-981B-8372B0EF125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30062" y="-705979"/>
                      <a:ext cx="131884" cy="281354"/>
                    </a:xfrm>
                    <a:prstGeom prst="rect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noProof="0"/>
                    </a:p>
                  </p:txBody>
                </p:sp>
                <p:sp>
                  <p:nvSpPr>
                    <p:cNvPr id="391" name="Rechthoek: afgeronde bovenhoeken 37">
                      <a:extLst>
                        <a:ext uri="{FF2B5EF4-FFF2-40B4-BE49-F238E27FC236}">
                          <a16:creationId xmlns:a16="http://schemas.microsoft.com/office/drawing/2014/main" id="{49FD1A47-04B4-4681-8C3C-4ADBABB982B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30063" y="-817193"/>
                      <a:ext cx="131883" cy="87615"/>
                    </a:xfrm>
                    <a:prstGeom prst="round2SameRect">
                      <a:avLst>
                        <a:gd name="adj1" fmla="val 50000"/>
                        <a:gd name="adj2" fmla="val 0"/>
                      </a:avLst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noProof="0"/>
                    </a:p>
                  </p:txBody>
                </p:sp>
                <p:sp>
                  <p:nvSpPr>
                    <p:cNvPr id="392" name="Gelijkbenige driehoek 39">
                      <a:extLst>
                        <a:ext uri="{FF2B5EF4-FFF2-40B4-BE49-F238E27FC236}">
                          <a16:creationId xmlns:a16="http://schemas.microsoft.com/office/drawing/2014/main" id="{150629DD-6053-43E8-B356-5C6C4E228D52}"/>
                        </a:ext>
                      </a:extLst>
                    </p:cNvPr>
                    <p:cNvSpPr/>
                    <p:nvPr userDrawn="1"/>
                  </p:nvSpPr>
                  <p:spPr>
                    <a:xfrm rot="10800000">
                      <a:off x="3130062" y="-401026"/>
                      <a:ext cx="131884" cy="179753"/>
                    </a:xfrm>
                    <a:prstGeom prst="triangle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noProof="0"/>
                    </a:p>
                  </p:txBody>
                </p:sp>
              </p:grpSp>
            </p:grpSp>
          </p:grpSp>
        </p:grpSp>
      </p:grpSp>
      <p:grpSp>
        <p:nvGrpSpPr>
          <p:cNvPr id="413" name="Instructie">
            <a:extLst>
              <a:ext uri="{FF2B5EF4-FFF2-40B4-BE49-F238E27FC236}">
                <a16:creationId xmlns:a16="http://schemas.microsoft.com/office/drawing/2014/main" id="{68AFCB9B-7F75-432E-9160-7C164B29B927}"/>
              </a:ext>
            </a:extLst>
          </p:cNvPr>
          <p:cNvGrpSpPr/>
          <p:nvPr userDrawn="1"/>
        </p:nvGrpSpPr>
        <p:grpSpPr>
          <a:xfrm>
            <a:off x="12391601" y="0"/>
            <a:ext cx="3183677" cy="2499789"/>
            <a:chOff x="12391601" y="0"/>
            <a:chExt cx="3183677" cy="2499789"/>
          </a:xfrm>
        </p:grpSpPr>
        <p:sp>
          <p:nvSpPr>
            <p:cNvPr id="414" name="Rechthoek 70">
              <a:extLst>
                <a:ext uri="{FF2B5EF4-FFF2-40B4-BE49-F238E27FC236}">
                  <a16:creationId xmlns:a16="http://schemas.microsoft.com/office/drawing/2014/main" id="{2EBBABD9-7F82-43E6-A6D7-0F272E8A572F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Grafiek invoegen/veranderen</a:t>
              </a:r>
            </a:p>
          </p:txBody>
        </p:sp>
        <p:sp>
          <p:nvSpPr>
            <p:cNvPr id="415" name="Ovaal 71">
              <a:extLst>
                <a:ext uri="{FF2B5EF4-FFF2-40B4-BE49-F238E27FC236}">
                  <a16:creationId xmlns:a16="http://schemas.microsoft.com/office/drawing/2014/main" id="{309D0D22-FC9C-43D4-8212-1DEBBC68CA78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416" name="Rechte verbindingslijn 72">
              <a:extLst>
                <a:ext uri="{FF2B5EF4-FFF2-40B4-BE49-F238E27FC236}">
                  <a16:creationId xmlns:a16="http://schemas.microsoft.com/office/drawing/2014/main" id="{7E3992A7-AA23-45CA-8D5E-CB79B60EDFC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417" name="Rechte verbindingslijn 73">
              <a:extLst>
                <a:ext uri="{FF2B5EF4-FFF2-40B4-BE49-F238E27FC236}">
                  <a16:creationId xmlns:a16="http://schemas.microsoft.com/office/drawing/2014/main" id="{C2771FE0-721C-4E2A-95D0-FA6AE2EF906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418" name="Rechthoek 74">
              <a:extLst>
                <a:ext uri="{FF2B5EF4-FFF2-40B4-BE49-F238E27FC236}">
                  <a16:creationId xmlns:a16="http://schemas.microsoft.com/office/drawing/2014/main" id="{61A4532D-0E16-4C18-8B14-49EA7F3BE0E4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grafiek d.m.v.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´Delete´-knop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 Klik op het pictogram om een nieuwe grafiek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419" name="Ovaal 75">
              <a:extLst>
                <a:ext uri="{FF2B5EF4-FFF2-40B4-BE49-F238E27FC236}">
                  <a16:creationId xmlns:a16="http://schemas.microsoft.com/office/drawing/2014/main" id="{0CDF15F8-A88D-4EC1-8947-3960A756906A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420" name="Rechthoek 76">
              <a:extLst>
                <a:ext uri="{FF2B5EF4-FFF2-40B4-BE49-F238E27FC236}">
                  <a16:creationId xmlns:a16="http://schemas.microsoft.com/office/drawing/2014/main" id="{0ED0146D-904B-4673-8E6F-FCBAD8403E01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grafiek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421" name="Groep 77">
              <a:extLst>
                <a:ext uri="{FF2B5EF4-FFF2-40B4-BE49-F238E27FC236}">
                  <a16:creationId xmlns:a16="http://schemas.microsoft.com/office/drawing/2014/main" id="{840DE3CA-AB32-4179-9F54-9F7F38509EE5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427" name="Rechthoek 83">
                <a:extLst>
                  <a:ext uri="{FF2B5EF4-FFF2-40B4-BE49-F238E27FC236}">
                    <a16:creationId xmlns:a16="http://schemas.microsoft.com/office/drawing/2014/main" id="{BB172C15-FF99-452D-B4B8-342A8A46D4BA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428" name="Rechte verbindingslijn 84">
                <a:extLst>
                  <a:ext uri="{FF2B5EF4-FFF2-40B4-BE49-F238E27FC236}">
                    <a16:creationId xmlns:a16="http://schemas.microsoft.com/office/drawing/2014/main" id="{298F9C24-5592-4D67-8508-29F6D056FB0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429" name="Gelijkbenige driehoek 85">
                <a:extLst>
                  <a:ext uri="{FF2B5EF4-FFF2-40B4-BE49-F238E27FC236}">
                    <a16:creationId xmlns:a16="http://schemas.microsoft.com/office/drawing/2014/main" id="{864D7842-5CDC-4CB3-B51D-CF3987D8DEA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422" name="Rechte verbindingslijn 78">
              <a:extLst>
                <a:ext uri="{FF2B5EF4-FFF2-40B4-BE49-F238E27FC236}">
                  <a16:creationId xmlns:a16="http://schemas.microsoft.com/office/drawing/2014/main" id="{E647B0A0-E24F-4069-8CAD-422ACA3A1E7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423" name="Groep 79">
              <a:extLst>
                <a:ext uri="{FF2B5EF4-FFF2-40B4-BE49-F238E27FC236}">
                  <a16:creationId xmlns:a16="http://schemas.microsoft.com/office/drawing/2014/main" id="{903D9559-4BCA-488C-8A02-A13C81868821}"/>
                </a:ext>
              </a:extLst>
            </p:cNvPr>
            <p:cNvGrpSpPr/>
            <p:nvPr userDrawn="1"/>
          </p:nvGrpSpPr>
          <p:grpSpPr>
            <a:xfrm>
              <a:off x="12751697" y="1147804"/>
              <a:ext cx="289372" cy="314992"/>
              <a:chOff x="7322769" y="-310267"/>
              <a:chExt cx="289372" cy="314992"/>
            </a:xfrm>
          </p:grpSpPr>
          <p:sp>
            <p:nvSpPr>
              <p:cNvPr id="424" name="Rechthoek 80">
                <a:extLst>
                  <a:ext uri="{FF2B5EF4-FFF2-40B4-BE49-F238E27FC236}">
                    <a16:creationId xmlns:a16="http://schemas.microsoft.com/office/drawing/2014/main" id="{11273E51-6562-486D-819A-1A616E8704FF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noProof="0"/>
              </a:p>
            </p:txBody>
          </p:sp>
          <p:sp>
            <p:nvSpPr>
              <p:cNvPr id="425" name="Rechthoek 81">
                <a:extLst>
                  <a:ext uri="{FF2B5EF4-FFF2-40B4-BE49-F238E27FC236}">
                    <a16:creationId xmlns:a16="http://schemas.microsoft.com/office/drawing/2014/main" id="{9B517314-CE28-4E37-A8F1-3E4924550431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noProof="0"/>
              </a:p>
            </p:txBody>
          </p:sp>
          <p:sp>
            <p:nvSpPr>
              <p:cNvPr id="426" name="Rechthoek 82">
                <a:extLst>
                  <a:ext uri="{FF2B5EF4-FFF2-40B4-BE49-F238E27FC236}">
                    <a16:creationId xmlns:a16="http://schemas.microsoft.com/office/drawing/2014/main" id="{29646C08-5840-416B-A1AC-36700BF6CF92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599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el 1">
            <a:extLst>
              <a:ext uri="{FF2B5EF4-FFF2-40B4-BE49-F238E27FC236}">
                <a16:creationId xmlns:a16="http://schemas.microsoft.com/office/drawing/2014/main" id="{87553EBB-B807-40D8-8ED2-0562C9B374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39" name="Tijdelijke aanduiding voor tekst 14">
            <a:extLst>
              <a:ext uri="{FF2B5EF4-FFF2-40B4-BE49-F238E27FC236}">
                <a16:creationId xmlns:a16="http://schemas.microsoft.com/office/drawing/2014/main" id="{C209BF21-5280-447B-A53B-6C6365D818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56" name="Tijdelijke aanduiding voor voettekst 4">
            <a:extLst>
              <a:ext uri="{FF2B5EF4-FFF2-40B4-BE49-F238E27FC236}">
                <a16:creationId xmlns:a16="http://schemas.microsoft.com/office/drawing/2014/main" id="{791AE8B8-F5E6-4264-A78D-66A288301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57" name="Tijdelijke aanduiding voor dianummer 5">
            <a:extLst>
              <a:ext uri="{FF2B5EF4-FFF2-40B4-BE49-F238E27FC236}">
                <a16:creationId xmlns:a16="http://schemas.microsoft.com/office/drawing/2014/main" id="{2D1565BC-73A2-4D18-B68D-8C2F7ADBE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1" y="6190780"/>
            <a:ext cx="238399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E533B8F7-7BA7-49EA-88DE-5273B15141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15" name="Tijdelijke aanduiding voor datum 3">
            <a:extLst>
              <a:ext uri="{FF2B5EF4-FFF2-40B4-BE49-F238E27FC236}">
                <a16:creationId xmlns:a16="http://schemas.microsoft.com/office/drawing/2014/main" id="{33EDF0CC-2116-441B-BB74-14D41A6FF9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fld id="{BA924F38-C553-4513-9DED-E0AB471B3E16}" type="datetime1">
              <a:rPr lang="nl-NL" noProof="0" smtClean="0"/>
              <a:t>12-3-2021</a:t>
            </a:fld>
            <a:endParaRPr lang="nl-NL" noProof="0"/>
          </a:p>
        </p:txBody>
      </p:sp>
      <p:grpSp>
        <p:nvGrpSpPr>
          <p:cNvPr id="70" name="Instructie">
            <a:extLst>
              <a:ext uri="{FF2B5EF4-FFF2-40B4-BE49-F238E27FC236}">
                <a16:creationId xmlns:a16="http://schemas.microsoft.com/office/drawing/2014/main" id="{4F288FD3-05D1-4099-935D-17FF265B8685}"/>
              </a:ext>
            </a:extLst>
          </p:cNvPr>
          <p:cNvGrpSpPr/>
          <p:nvPr userDrawn="1"/>
        </p:nvGrpSpPr>
        <p:grpSpPr>
          <a:xfrm>
            <a:off x="12391601" y="0"/>
            <a:ext cx="3183677" cy="2499789"/>
            <a:chOff x="12391601" y="0"/>
            <a:chExt cx="3183677" cy="2499789"/>
          </a:xfrm>
        </p:grpSpPr>
        <p:sp>
          <p:nvSpPr>
            <p:cNvPr id="71" name="Rechthoek 70">
              <a:extLst>
                <a:ext uri="{FF2B5EF4-FFF2-40B4-BE49-F238E27FC236}">
                  <a16:creationId xmlns:a16="http://schemas.microsoft.com/office/drawing/2014/main" id="{80A633F5-2F23-4231-A702-033EBB96D3DD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Grafiek invoegen/veranderen</a:t>
              </a:r>
            </a:p>
          </p:txBody>
        </p:sp>
        <p:sp>
          <p:nvSpPr>
            <p:cNvPr id="72" name="Ovaal 71">
              <a:extLst>
                <a:ext uri="{FF2B5EF4-FFF2-40B4-BE49-F238E27FC236}">
                  <a16:creationId xmlns:a16="http://schemas.microsoft.com/office/drawing/2014/main" id="{F2A3122B-D2BD-4946-9657-4CE3B5618E28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73" name="Rechte verbindingslijn 72">
              <a:extLst>
                <a:ext uri="{FF2B5EF4-FFF2-40B4-BE49-F238E27FC236}">
                  <a16:creationId xmlns:a16="http://schemas.microsoft.com/office/drawing/2014/main" id="{DCD1DFF7-D117-413A-AEC4-5BCD59AA84F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74" name="Rechte verbindingslijn 73">
              <a:extLst>
                <a:ext uri="{FF2B5EF4-FFF2-40B4-BE49-F238E27FC236}">
                  <a16:creationId xmlns:a16="http://schemas.microsoft.com/office/drawing/2014/main" id="{85D795B6-3D3A-4FBC-9B53-59315D88AB3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75" name="Rechthoek 74">
              <a:extLst>
                <a:ext uri="{FF2B5EF4-FFF2-40B4-BE49-F238E27FC236}">
                  <a16:creationId xmlns:a16="http://schemas.microsoft.com/office/drawing/2014/main" id="{3951DCB9-1786-4CF0-B268-BBEDCFDAE8CC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grafiek d.m.v.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´Delete´-knop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 Klik op het pictogram om een nieuwe grafiek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76" name="Ovaal 75">
              <a:extLst>
                <a:ext uri="{FF2B5EF4-FFF2-40B4-BE49-F238E27FC236}">
                  <a16:creationId xmlns:a16="http://schemas.microsoft.com/office/drawing/2014/main" id="{6CC665F5-C71A-4733-BEF6-36417F67603A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77" name="Rechthoek 76">
              <a:extLst>
                <a:ext uri="{FF2B5EF4-FFF2-40B4-BE49-F238E27FC236}">
                  <a16:creationId xmlns:a16="http://schemas.microsoft.com/office/drawing/2014/main" id="{D10D0AF0-EF84-4B57-9ED2-2840C01EC791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grafiek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78" name="Groep 77">
              <a:extLst>
                <a:ext uri="{FF2B5EF4-FFF2-40B4-BE49-F238E27FC236}">
                  <a16:creationId xmlns:a16="http://schemas.microsoft.com/office/drawing/2014/main" id="{8486C80A-5EFA-4995-AA81-95160B4194FC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84" name="Rechthoek 83">
                <a:extLst>
                  <a:ext uri="{FF2B5EF4-FFF2-40B4-BE49-F238E27FC236}">
                    <a16:creationId xmlns:a16="http://schemas.microsoft.com/office/drawing/2014/main" id="{D2EC9DF5-7074-4347-B6B3-6102F1842D33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85" name="Rechte verbindingslijn 84">
                <a:extLst>
                  <a:ext uri="{FF2B5EF4-FFF2-40B4-BE49-F238E27FC236}">
                    <a16:creationId xmlns:a16="http://schemas.microsoft.com/office/drawing/2014/main" id="{DCCA9796-766E-47B3-8B94-1A5609C1178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86" name="Gelijkbenige driehoek 85">
                <a:extLst>
                  <a:ext uri="{FF2B5EF4-FFF2-40B4-BE49-F238E27FC236}">
                    <a16:creationId xmlns:a16="http://schemas.microsoft.com/office/drawing/2014/main" id="{09C46A8C-F799-41C8-8CDE-348B54FDA052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79" name="Rechte verbindingslijn 78">
              <a:extLst>
                <a:ext uri="{FF2B5EF4-FFF2-40B4-BE49-F238E27FC236}">
                  <a16:creationId xmlns:a16="http://schemas.microsoft.com/office/drawing/2014/main" id="{3CD85963-77B0-41A2-968B-2E82770F651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80" name="Groep 79">
              <a:extLst>
                <a:ext uri="{FF2B5EF4-FFF2-40B4-BE49-F238E27FC236}">
                  <a16:creationId xmlns:a16="http://schemas.microsoft.com/office/drawing/2014/main" id="{66DAA3A2-F4D3-48D5-AF57-B97F1FFAC64D}"/>
                </a:ext>
              </a:extLst>
            </p:cNvPr>
            <p:cNvGrpSpPr/>
            <p:nvPr userDrawn="1"/>
          </p:nvGrpSpPr>
          <p:grpSpPr>
            <a:xfrm>
              <a:off x="12751697" y="1147804"/>
              <a:ext cx="289372" cy="314992"/>
              <a:chOff x="7322769" y="-310267"/>
              <a:chExt cx="289372" cy="314992"/>
            </a:xfrm>
          </p:grpSpPr>
          <p:sp>
            <p:nvSpPr>
              <p:cNvPr id="81" name="Rechthoek 80">
                <a:extLst>
                  <a:ext uri="{FF2B5EF4-FFF2-40B4-BE49-F238E27FC236}">
                    <a16:creationId xmlns:a16="http://schemas.microsoft.com/office/drawing/2014/main" id="{BD49D11A-45BD-4A4A-BF27-06207FA8FA6F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noProof="0"/>
              </a:p>
            </p:txBody>
          </p:sp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76F0992F-AFC9-43DD-ADAB-05884C6BFF57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noProof="0"/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85CFF2E3-9064-43B0-950E-92AE39C359D0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noProof="0"/>
              </a:p>
            </p:txBody>
          </p:sp>
        </p:grpSp>
      </p:grpSp>
      <p:sp>
        <p:nvSpPr>
          <p:cNvPr id="87" name="Tijdelijke aanduiding voor grafiek 7">
            <a:extLst>
              <a:ext uri="{FF2B5EF4-FFF2-40B4-BE49-F238E27FC236}">
                <a16:creationId xmlns:a16="http://schemas.microsoft.com/office/drawing/2014/main" id="{A9C16D6A-032C-433A-A11B-424C800889B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493498" y="1467111"/>
            <a:ext cx="11201783" cy="4314378"/>
          </a:xfrm>
          <a:solidFill>
            <a:schemeClr val="bg1">
              <a:lumMod val="95000"/>
            </a:schemeClr>
          </a:solidFill>
        </p:spPr>
        <p:txBody>
          <a:bodyPr tIns="1260000" anchor="ctr">
            <a:normAutofit/>
          </a:bodyPr>
          <a:lstStyle>
            <a:lvl1pPr marL="0" indent="0" algn="ctr"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grafiek in te voegen</a:t>
            </a:r>
          </a:p>
        </p:txBody>
      </p:sp>
      <p:grpSp>
        <p:nvGrpSpPr>
          <p:cNvPr id="88" name="Instructie">
            <a:extLst>
              <a:ext uri="{FF2B5EF4-FFF2-40B4-BE49-F238E27FC236}">
                <a16:creationId xmlns:a16="http://schemas.microsoft.com/office/drawing/2014/main" id="{53F7785A-34C7-452E-A1C1-38DE0432DAD8}"/>
              </a:ext>
            </a:extLst>
          </p:cNvPr>
          <p:cNvGrpSpPr/>
          <p:nvPr userDrawn="1"/>
        </p:nvGrpSpPr>
        <p:grpSpPr>
          <a:xfrm>
            <a:off x="12389714" y="2882477"/>
            <a:ext cx="3183677" cy="2546619"/>
            <a:chOff x="12389714" y="4327164"/>
            <a:chExt cx="3183677" cy="2546619"/>
          </a:xfrm>
        </p:grpSpPr>
        <p:grpSp>
          <p:nvGrpSpPr>
            <p:cNvPr id="89" name="Meer informatie">
              <a:extLst>
                <a:ext uri="{FF2B5EF4-FFF2-40B4-BE49-F238E27FC236}">
                  <a16:creationId xmlns:a16="http://schemas.microsoft.com/office/drawing/2014/main" id="{7DD20BE5-1851-47FD-923A-646B1B5B1285}"/>
                </a:ext>
              </a:extLst>
            </p:cNvPr>
            <p:cNvGrpSpPr/>
            <p:nvPr userDrawn="1"/>
          </p:nvGrpSpPr>
          <p:grpSpPr>
            <a:xfrm>
              <a:off x="12394875" y="6090510"/>
              <a:ext cx="3178515" cy="783273"/>
              <a:chOff x="-3741486" y="3359148"/>
              <a:chExt cx="3178515" cy="783273"/>
            </a:xfrm>
          </p:grpSpPr>
          <p:sp>
            <p:nvSpPr>
              <p:cNvPr id="127" name="Freeform 101">
                <a:extLst>
                  <a:ext uri="{FF2B5EF4-FFF2-40B4-BE49-F238E27FC236}">
                    <a16:creationId xmlns:a16="http://schemas.microsoft.com/office/drawing/2014/main" id="{0561BCF6-F9D6-47A3-87C7-BB97886934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128" name="Rechthoek 67">
                <a:extLst>
                  <a:ext uri="{FF2B5EF4-FFF2-40B4-BE49-F238E27FC236}">
                    <a16:creationId xmlns:a16="http://schemas.microsoft.com/office/drawing/2014/main" id="{A7CB8F7D-F7F0-4620-8F5C-408E2BEA3852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129" name="Rechte verbindingslijn 68">
                <a:extLst>
                  <a:ext uri="{FF2B5EF4-FFF2-40B4-BE49-F238E27FC236}">
                    <a16:creationId xmlns:a16="http://schemas.microsoft.com/office/drawing/2014/main" id="{6BF45B2F-0EAE-4976-9150-40DA9CFFC00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cxnSp>
          <p:nvCxnSpPr>
            <p:cNvPr id="90" name="Rechte verbindingslijn 18">
              <a:extLst>
                <a:ext uri="{FF2B5EF4-FFF2-40B4-BE49-F238E27FC236}">
                  <a16:creationId xmlns:a16="http://schemas.microsoft.com/office/drawing/2014/main" id="{4F5C4FCC-62C4-4880-A55C-720365500A9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5374" y="596372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91" name="Rechthoek 19">
              <a:extLst>
                <a:ext uri="{FF2B5EF4-FFF2-40B4-BE49-F238E27FC236}">
                  <a16:creationId xmlns:a16="http://schemas.microsoft.com/office/drawing/2014/main" id="{951788F5-C0D5-45F2-8CC2-00E00F35EB22}"/>
                </a:ext>
              </a:extLst>
            </p:cNvPr>
            <p:cNvSpPr/>
            <p:nvPr userDrawn="1"/>
          </p:nvSpPr>
          <p:spPr>
            <a:xfrm>
              <a:off x="12395375" y="4327164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Data van de Grafiek Bewerken</a:t>
              </a:r>
            </a:p>
          </p:txBody>
        </p:sp>
        <p:sp>
          <p:nvSpPr>
            <p:cNvPr id="92" name="Ovaal 20">
              <a:extLst>
                <a:ext uri="{FF2B5EF4-FFF2-40B4-BE49-F238E27FC236}">
                  <a16:creationId xmlns:a16="http://schemas.microsoft.com/office/drawing/2014/main" id="{B6978B74-6709-4498-941B-E7B011D2A3A9}"/>
                </a:ext>
              </a:extLst>
            </p:cNvPr>
            <p:cNvSpPr/>
            <p:nvPr userDrawn="1"/>
          </p:nvSpPr>
          <p:spPr>
            <a:xfrm>
              <a:off x="12389714" y="470625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93" name="Rechte verbindingslijn 21">
              <a:extLst>
                <a:ext uri="{FF2B5EF4-FFF2-40B4-BE49-F238E27FC236}">
                  <a16:creationId xmlns:a16="http://schemas.microsoft.com/office/drawing/2014/main" id="{29FE9002-40FB-4F9E-AD3E-B6F2CDCF644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5374" y="4584932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94" name="Rechthoek 22">
              <a:extLst>
                <a:ext uri="{FF2B5EF4-FFF2-40B4-BE49-F238E27FC236}">
                  <a16:creationId xmlns:a16="http://schemas.microsoft.com/office/drawing/2014/main" id="{84347C12-6C19-4086-A84F-C8094EA6DAD5}"/>
                </a:ext>
              </a:extLst>
            </p:cNvPr>
            <p:cNvSpPr/>
            <p:nvPr userDrawn="1"/>
          </p:nvSpPr>
          <p:spPr>
            <a:xfrm>
              <a:off x="12755395" y="4772316"/>
              <a:ext cx="2817995" cy="31443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lvl="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l-NL" sz="1100" kern="0" noProof="0">
                  <a:solidFill>
                    <a:schemeClr val="tx1"/>
                  </a:solidFill>
                  <a:latin typeface="+mn-lt"/>
                  <a:cs typeface="Segoe UI Light" panose="020B0502040204020203" pitchFamily="34" charset="0"/>
                </a:rPr>
                <a:t>Selecteer de grafiek, klik met de rechter muisknop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lang="nl-NL" sz="1100" b="1" kern="0" noProof="0">
                  <a:solidFill>
                    <a:schemeClr val="tx1"/>
                  </a:solidFill>
                  <a:latin typeface="+mn-lt"/>
                  <a:cs typeface="Segoe UI Light" panose="020B0502040204020203" pitchFamily="34" charset="0"/>
                </a:rPr>
                <a:t>Gegevens bewerken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´.</a:t>
              </a:r>
              <a:endParaRPr lang="nl-NL" sz="1100" b="1" kern="0" noProof="0">
                <a:solidFill>
                  <a:schemeClr val="tx1"/>
                </a:solidFill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95" name="Groep 23">
              <a:extLst>
                <a:ext uri="{FF2B5EF4-FFF2-40B4-BE49-F238E27FC236}">
                  <a16:creationId xmlns:a16="http://schemas.microsoft.com/office/drawing/2014/main" id="{CE33C2F0-2E7D-48D1-8C55-50F538B41940}"/>
                </a:ext>
              </a:extLst>
            </p:cNvPr>
            <p:cNvGrpSpPr/>
            <p:nvPr userDrawn="1"/>
          </p:nvGrpSpPr>
          <p:grpSpPr>
            <a:xfrm>
              <a:off x="12755394" y="5222855"/>
              <a:ext cx="1714530" cy="639425"/>
              <a:chOff x="12757283" y="4365594"/>
              <a:chExt cx="1714530" cy="639425"/>
            </a:xfrm>
          </p:grpSpPr>
          <p:sp>
            <p:nvSpPr>
              <p:cNvPr id="96" name="Rechthoek 24">
                <a:extLst>
                  <a:ext uri="{FF2B5EF4-FFF2-40B4-BE49-F238E27FC236}">
                    <a16:creationId xmlns:a16="http://schemas.microsoft.com/office/drawing/2014/main" id="{66EC7A12-1A64-447B-868E-060FE4FD08AD}"/>
                  </a:ext>
                </a:extLst>
              </p:cNvPr>
              <p:cNvSpPr/>
              <p:nvPr userDrawn="1"/>
            </p:nvSpPr>
            <p:spPr>
              <a:xfrm>
                <a:off x="12757283" y="4365594"/>
                <a:ext cx="1626818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7" name="Rechthoek 25">
                <a:extLst>
                  <a:ext uri="{FF2B5EF4-FFF2-40B4-BE49-F238E27FC236}">
                    <a16:creationId xmlns:a16="http://schemas.microsoft.com/office/drawing/2014/main" id="{DB48068D-635D-4706-91B1-C091089BDA66}"/>
                  </a:ext>
                </a:extLst>
              </p:cNvPr>
              <p:cNvSpPr/>
              <p:nvPr userDrawn="1"/>
            </p:nvSpPr>
            <p:spPr>
              <a:xfrm>
                <a:off x="12768263" y="4676983"/>
                <a:ext cx="1609231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Tekstvak 26">
                <a:extLst>
                  <a:ext uri="{FF2B5EF4-FFF2-40B4-BE49-F238E27FC236}">
                    <a16:creationId xmlns:a16="http://schemas.microsoft.com/office/drawing/2014/main" id="{8D7C2E97-4A43-4FC9-B2B2-25AD92EA2650}"/>
                  </a:ext>
                </a:extLst>
              </p:cNvPr>
              <p:cNvSpPr txBox="1"/>
              <p:nvPr userDrawn="1"/>
            </p:nvSpPr>
            <p:spPr>
              <a:xfrm>
                <a:off x="12997648" y="4404704"/>
                <a:ext cx="1248154" cy="216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Grafiektype wijzigen</a:t>
                </a:r>
              </a:p>
            </p:txBody>
          </p:sp>
          <p:sp>
            <p:nvSpPr>
              <p:cNvPr id="99" name="Tekstvak 27">
                <a:extLst>
                  <a:ext uri="{FF2B5EF4-FFF2-40B4-BE49-F238E27FC236}">
                    <a16:creationId xmlns:a16="http://schemas.microsoft.com/office/drawing/2014/main" id="{B51CB4EF-DE70-44A4-8C17-C490F222C671}"/>
                  </a:ext>
                </a:extLst>
              </p:cNvPr>
              <p:cNvSpPr txBox="1"/>
              <p:nvPr userDrawn="1"/>
            </p:nvSpPr>
            <p:spPr>
              <a:xfrm>
                <a:off x="12984219" y="4725830"/>
                <a:ext cx="1274711" cy="2169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Gegevens bewerken</a:t>
                </a:r>
              </a:p>
            </p:txBody>
          </p:sp>
          <p:pic>
            <p:nvPicPr>
              <p:cNvPr id="100" name="Picture 3">
                <a:extLst>
                  <a:ext uri="{FF2B5EF4-FFF2-40B4-BE49-F238E27FC236}">
                    <a16:creationId xmlns:a16="http://schemas.microsoft.com/office/drawing/2014/main" id="{CA1C2B67-981A-4B9F-893B-AF816501B632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328727" y="4773688"/>
                <a:ext cx="14308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101" name="Groep 29">
                <a:extLst>
                  <a:ext uri="{FF2B5EF4-FFF2-40B4-BE49-F238E27FC236}">
                    <a16:creationId xmlns:a16="http://schemas.microsoft.com/office/drawing/2014/main" id="{4BF7F814-165D-43E1-9FD8-9B1CDB53F656}"/>
                  </a:ext>
                </a:extLst>
              </p:cNvPr>
              <p:cNvGrpSpPr/>
              <p:nvPr userDrawn="1"/>
            </p:nvGrpSpPr>
            <p:grpSpPr>
              <a:xfrm>
                <a:off x="12831198" y="4432250"/>
                <a:ext cx="139861" cy="152244"/>
                <a:chOff x="12574450" y="6053892"/>
                <a:chExt cx="169232" cy="184215"/>
              </a:xfrm>
            </p:grpSpPr>
            <p:sp>
              <p:nvSpPr>
                <p:cNvPr id="124" name="Rechthoek 63">
                  <a:extLst>
                    <a:ext uri="{FF2B5EF4-FFF2-40B4-BE49-F238E27FC236}">
                      <a16:creationId xmlns:a16="http://schemas.microsoft.com/office/drawing/2014/main" id="{1021EA66-9820-4EF4-A601-75D164B751BF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2"/>
                    </a:solidFill>
                    <a:latin typeface="+mn-lt"/>
                  </a:endParaRPr>
                </a:p>
              </p:txBody>
            </p:sp>
            <p:sp>
              <p:nvSpPr>
                <p:cNvPr id="125" name="Rechthoek 64">
                  <a:extLst>
                    <a:ext uri="{FF2B5EF4-FFF2-40B4-BE49-F238E27FC236}">
                      <a16:creationId xmlns:a16="http://schemas.microsoft.com/office/drawing/2014/main" id="{AFCF2F70-4ACF-4D6F-8021-B18FEC7A021E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2"/>
                    </a:solidFill>
                    <a:latin typeface="+mn-lt"/>
                  </a:endParaRPr>
                </a:p>
              </p:txBody>
            </p:sp>
            <p:sp>
              <p:nvSpPr>
                <p:cNvPr id="126" name="Rechthoek 65">
                  <a:extLst>
                    <a:ext uri="{FF2B5EF4-FFF2-40B4-BE49-F238E27FC236}">
                      <a16:creationId xmlns:a16="http://schemas.microsoft.com/office/drawing/2014/main" id="{8588A13F-ED52-4C13-82DB-DD1A0121A75C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2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02" name="Groep 30">
                <a:extLst>
                  <a:ext uri="{FF2B5EF4-FFF2-40B4-BE49-F238E27FC236}">
                    <a16:creationId xmlns:a16="http://schemas.microsoft.com/office/drawing/2014/main" id="{9CC8A7BB-A217-4E82-83FE-18B0CF6CFDDE}"/>
                  </a:ext>
                </a:extLst>
              </p:cNvPr>
              <p:cNvGrpSpPr/>
              <p:nvPr userDrawn="1"/>
            </p:nvGrpSpPr>
            <p:grpSpPr>
              <a:xfrm>
                <a:off x="12831198" y="4748585"/>
                <a:ext cx="184916" cy="120210"/>
                <a:chOff x="8815516" y="1076284"/>
                <a:chExt cx="503174" cy="327105"/>
              </a:xfrm>
            </p:grpSpPr>
            <p:sp>
              <p:nvSpPr>
                <p:cNvPr id="103" name="Rechthoek 32">
                  <a:extLst>
                    <a:ext uri="{FF2B5EF4-FFF2-40B4-BE49-F238E27FC236}">
                      <a16:creationId xmlns:a16="http://schemas.microsoft.com/office/drawing/2014/main" id="{DD1653FA-0745-45C9-AB44-9771CBDFB789}"/>
                    </a:ext>
                  </a:extLst>
                </p:cNvPr>
                <p:cNvSpPr/>
                <p:nvPr userDrawn="1"/>
              </p:nvSpPr>
              <p:spPr>
                <a:xfrm>
                  <a:off x="8815516" y="1133167"/>
                  <a:ext cx="372729" cy="2359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  <p:grpSp>
              <p:nvGrpSpPr>
                <p:cNvPr id="104" name="Groep 33">
                  <a:extLst>
                    <a:ext uri="{FF2B5EF4-FFF2-40B4-BE49-F238E27FC236}">
                      <a16:creationId xmlns:a16="http://schemas.microsoft.com/office/drawing/2014/main" id="{E6934D63-7531-43B5-970A-EA9D1E828E6D}"/>
                    </a:ext>
                  </a:extLst>
                </p:cNvPr>
                <p:cNvGrpSpPr/>
                <p:nvPr userDrawn="1"/>
              </p:nvGrpSpPr>
              <p:grpSpPr>
                <a:xfrm>
                  <a:off x="8815517" y="1076284"/>
                  <a:ext cx="503173" cy="327105"/>
                  <a:chOff x="1351248" y="-683635"/>
                  <a:chExt cx="503173" cy="327105"/>
                </a:xfrm>
              </p:grpSpPr>
              <p:grpSp>
                <p:nvGrpSpPr>
                  <p:cNvPr id="105" name="Groep 34">
                    <a:extLst>
                      <a:ext uri="{FF2B5EF4-FFF2-40B4-BE49-F238E27FC236}">
                        <a16:creationId xmlns:a16="http://schemas.microsoft.com/office/drawing/2014/main" id="{F220610C-864B-41F5-BF47-263678A5654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1248" y="-683635"/>
                    <a:ext cx="375186" cy="293652"/>
                    <a:chOff x="1094874" y="-884923"/>
                    <a:chExt cx="884668" cy="692417"/>
                  </a:xfrm>
                </p:grpSpPr>
                <p:sp>
                  <p:nvSpPr>
                    <p:cNvPr id="110" name="Rechthoek 40">
                      <a:extLst>
                        <a:ext uri="{FF2B5EF4-FFF2-40B4-BE49-F238E27FC236}">
                          <a16:creationId xmlns:a16="http://schemas.microsoft.com/office/drawing/2014/main" id="{1560DB24-BB90-4DBF-8F10-5835B8C29D3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094874" y="-884923"/>
                      <a:ext cx="878304" cy="145579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noProof="0"/>
                    </a:p>
                  </p:txBody>
                </p:sp>
                <p:grpSp>
                  <p:nvGrpSpPr>
                    <p:cNvPr id="111" name="Groep 41">
                      <a:extLst>
                        <a:ext uri="{FF2B5EF4-FFF2-40B4-BE49-F238E27FC236}">
                          <a16:creationId xmlns:a16="http://schemas.microsoft.com/office/drawing/2014/main" id="{8793715A-8E5D-448A-B251-A757AAC68961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094874" y="-878306"/>
                      <a:ext cx="867364" cy="685800"/>
                      <a:chOff x="1094874" y="-878306"/>
                      <a:chExt cx="867364" cy="613611"/>
                    </a:xfrm>
                  </p:grpSpPr>
                  <p:cxnSp>
                    <p:nvCxnSpPr>
                      <p:cNvPr id="117" name="Rechte verbindingslijn 54">
                        <a:extLst>
                          <a:ext uri="{FF2B5EF4-FFF2-40B4-BE49-F238E27FC236}">
                            <a16:creationId xmlns:a16="http://schemas.microsoft.com/office/drawing/2014/main" id="{379454F7-5D8E-4388-BFCE-20C5192CC396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094874" y="-878305"/>
                        <a:ext cx="0" cy="613610"/>
                      </a:xfrm>
                      <a:prstGeom prst="line">
                        <a:avLst/>
                      </a:prstGeom>
                      <a:ln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8" name="Rechte verbindingslijn 57">
                        <a:extLst>
                          <a:ext uri="{FF2B5EF4-FFF2-40B4-BE49-F238E27FC236}">
                            <a16:creationId xmlns:a16="http://schemas.microsoft.com/office/drawing/2014/main" id="{D30E02CE-A815-4EB8-86C8-FCCCFD6F9DC2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>
                        <a:off x="1962238" y="-878306"/>
                        <a:ext cx="0" cy="613611"/>
                      </a:xfrm>
                      <a:prstGeom prst="line">
                        <a:avLst/>
                      </a:prstGeom>
                      <a:ln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grpSp>
                    <p:nvGrpSpPr>
                      <p:cNvPr id="119" name="Groep 58">
                        <a:extLst>
                          <a:ext uri="{FF2B5EF4-FFF2-40B4-BE49-F238E27FC236}">
                            <a16:creationId xmlns:a16="http://schemas.microsoft.com/office/drawing/2014/main" id="{30FD823C-0C8A-48E0-BE3D-41D3364B4F84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1270535" y="-878306"/>
                        <a:ext cx="526983" cy="613611"/>
                        <a:chOff x="1270535" y="-745959"/>
                        <a:chExt cx="526983" cy="481264"/>
                      </a:xfrm>
                    </p:grpSpPr>
                    <p:cxnSp>
                      <p:nvCxnSpPr>
                        <p:cNvPr id="120" name="Rechte verbindingslijn 59">
                          <a:extLst>
                            <a:ext uri="{FF2B5EF4-FFF2-40B4-BE49-F238E27FC236}">
                              <a16:creationId xmlns:a16="http://schemas.microsoft.com/office/drawing/2014/main" id="{5EE368B5-695E-40BB-8BE4-2D60A5FD31E3}"/>
                            </a:ext>
                          </a:extLst>
                        </p:cNvPr>
                        <p:cNvCxnSpPr>
                          <a:cxnSpLocks/>
                        </p:cNvCxnSpPr>
                        <p:nvPr userDrawn="1"/>
                      </p:nvCxnSpPr>
                      <p:spPr>
                        <a:xfrm>
                          <a:off x="1446196" y="-745959"/>
                          <a:ext cx="0" cy="481264"/>
                        </a:xfrm>
                        <a:prstGeom prst="line">
                          <a:avLst/>
                        </a:prstGeom>
                        <a:ln w="6350">
                          <a:solidFill>
                            <a:srgbClr val="81818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1" name="Rechte verbindingslijn 60">
                          <a:extLst>
                            <a:ext uri="{FF2B5EF4-FFF2-40B4-BE49-F238E27FC236}">
                              <a16:creationId xmlns:a16="http://schemas.microsoft.com/office/drawing/2014/main" id="{08250238-2CEC-4486-86E7-87E49DBC9504}"/>
                            </a:ext>
                          </a:extLst>
                        </p:cNvPr>
                        <p:cNvCxnSpPr>
                          <a:cxnSpLocks/>
                        </p:cNvCxnSpPr>
                        <p:nvPr userDrawn="1"/>
                      </p:nvCxnSpPr>
                      <p:spPr>
                        <a:xfrm>
                          <a:off x="1270535" y="-745959"/>
                          <a:ext cx="0" cy="481264"/>
                        </a:xfrm>
                        <a:prstGeom prst="line">
                          <a:avLst/>
                        </a:prstGeom>
                        <a:ln w="6350">
                          <a:solidFill>
                            <a:srgbClr val="81818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2" name="Rechte verbindingslijn 61">
                          <a:extLst>
                            <a:ext uri="{FF2B5EF4-FFF2-40B4-BE49-F238E27FC236}">
                              <a16:creationId xmlns:a16="http://schemas.microsoft.com/office/drawing/2014/main" id="{A2916DE2-51F6-431A-989C-6B50E91300B3}"/>
                            </a:ext>
                          </a:extLst>
                        </p:cNvPr>
                        <p:cNvCxnSpPr>
                          <a:cxnSpLocks/>
                        </p:cNvCxnSpPr>
                        <p:nvPr userDrawn="1"/>
                      </p:nvCxnSpPr>
                      <p:spPr>
                        <a:xfrm>
                          <a:off x="1621857" y="-745959"/>
                          <a:ext cx="0" cy="481264"/>
                        </a:xfrm>
                        <a:prstGeom prst="line">
                          <a:avLst/>
                        </a:prstGeom>
                        <a:ln w="6350">
                          <a:solidFill>
                            <a:srgbClr val="81818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3" name="Rechte verbindingslijn 62">
                          <a:extLst>
                            <a:ext uri="{FF2B5EF4-FFF2-40B4-BE49-F238E27FC236}">
                              <a16:creationId xmlns:a16="http://schemas.microsoft.com/office/drawing/2014/main" id="{D01FABA5-56B1-4508-8520-0970B835AA80}"/>
                            </a:ext>
                          </a:extLst>
                        </p:cNvPr>
                        <p:cNvCxnSpPr>
                          <a:cxnSpLocks/>
                        </p:cNvCxnSpPr>
                        <p:nvPr userDrawn="1"/>
                      </p:nvCxnSpPr>
                      <p:spPr>
                        <a:xfrm>
                          <a:off x="1797518" y="-745959"/>
                          <a:ext cx="0" cy="481264"/>
                        </a:xfrm>
                        <a:prstGeom prst="line">
                          <a:avLst/>
                        </a:prstGeom>
                        <a:ln w="6350">
                          <a:solidFill>
                            <a:srgbClr val="81818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</p:grpSp>
                <p:cxnSp>
                  <p:nvCxnSpPr>
                    <p:cNvPr id="112" name="Rechte verbindingslijn 42">
                      <a:extLst>
                        <a:ext uri="{FF2B5EF4-FFF2-40B4-BE49-F238E27FC236}">
                          <a16:creationId xmlns:a16="http://schemas.microsoft.com/office/drawing/2014/main" id="{829D683C-C761-4019-A267-A69DCA14701D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 flipH="1">
                      <a:off x="1098555" y="-192506"/>
                      <a:ext cx="880987" cy="0"/>
                    </a:xfrm>
                    <a:prstGeom prst="line">
                      <a:avLst/>
                    </a:prstGeom>
                    <a:ln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113" name="Groep 43">
                      <a:extLst>
                        <a:ext uri="{FF2B5EF4-FFF2-40B4-BE49-F238E27FC236}">
                          <a16:creationId xmlns:a16="http://schemas.microsoft.com/office/drawing/2014/main" id="{8FA65023-6EBC-42D9-BB44-8F0DA6161724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094874" y="-607596"/>
                      <a:ext cx="878306" cy="276726"/>
                      <a:chOff x="1106905" y="-607596"/>
                      <a:chExt cx="878307" cy="276726"/>
                    </a:xfrm>
                  </p:grpSpPr>
                  <p:cxnSp>
                    <p:nvCxnSpPr>
                      <p:cNvPr id="114" name="Rechte verbindingslijn 44">
                        <a:extLst>
                          <a:ext uri="{FF2B5EF4-FFF2-40B4-BE49-F238E27FC236}">
                            <a16:creationId xmlns:a16="http://schemas.microsoft.com/office/drawing/2014/main" id="{F69C7BF7-CC6B-4928-82BF-951383DD605C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1106905" y="-330870"/>
                        <a:ext cx="878307" cy="0"/>
                      </a:xfrm>
                      <a:prstGeom prst="line">
                        <a:avLst/>
                      </a:prstGeom>
                      <a:ln w="6350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5" name="Rechte verbindingslijn 45">
                        <a:extLst>
                          <a:ext uri="{FF2B5EF4-FFF2-40B4-BE49-F238E27FC236}">
                            <a16:creationId xmlns:a16="http://schemas.microsoft.com/office/drawing/2014/main" id="{72AA022E-334F-402C-BF6A-3F130AABEF85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1106905" y="-469233"/>
                        <a:ext cx="878307" cy="0"/>
                      </a:xfrm>
                      <a:prstGeom prst="line">
                        <a:avLst/>
                      </a:prstGeom>
                      <a:ln w="6350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16" name="Rechte verbindingslijn 46">
                        <a:extLst>
                          <a:ext uri="{FF2B5EF4-FFF2-40B4-BE49-F238E27FC236}">
                            <a16:creationId xmlns:a16="http://schemas.microsoft.com/office/drawing/2014/main" id="{9A3B6704-48DA-4BFA-9D19-7DD1FB958A8F}"/>
                          </a:ext>
                        </a:extLst>
                      </p:cNvPr>
                      <p:cNvCxnSpPr>
                        <a:cxnSpLocks/>
                      </p:cNvCxnSpPr>
                      <p:nvPr userDrawn="1"/>
                    </p:nvCxnSpPr>
                    <p:spPr>
                      <a:xfrm flipH="1">
                        <a:off x="1106905" y="-607596"/>
                        <a:ext cx="878307" cy="0"/>
                      </a:xfrm>
                      <a:prstGeom prst="line">
                        <a:avLst/>
                      </a:prstGeom>
                      <a:ln w="6350">
                        <a:solidFill>
                          <a:srgbClr val="81818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grpSp>
                <p:nvGrpSpPr>
                  <p:cNvPr id="106" name="Groep 35">
                    <a:extLst>
                      <a:ext uri="{FF2B5EF4-FFF2-40B4-BE49-F238E27FC236}">
                        <a16:creationId xmlns:a16="http://schemas.microsoft.com/office/drawing/2014/main" id="{36E216B6-C2D1-4038-8361-EAC40813570A}"/>
                      </a:ext>
                    </a:extLst>
                  </p:cNvPr>
                  <p:cNvGrpSpPr/>
                  <p:nvPr userDrawn="1"/>
                </p:nvGrpSpPr>
                <p:grpSpPr>
                  <a:xfrm rot="2700000">
                    <a:off x="1605871" y="-605080"/>
                    <a:ext cx="90079" cy="407021"/>
                    <a:chOff x="3130062" y="-817193"/>
                    <a:chExt cx="131884" cy="595920"/>
                  </a:xfrm>
                  <a:solidFill>
                    <a:srgbClr val="3399FF"/>
                  </a:solidFill>
                </p:grpSpPr>
                <p:sp>
                  <p:nvSpPr>
                    <p:cNvPr id="107" name="Rechthoek 36">
                      <a:extLst>
                        <a:ext uri="{FF2B5EF4-FFF2-40B4-BE49-F238E27FC236}">
                          <a16:creationId xmlns:a16="http://schemas.microsoft.com/office/drawing/2014/main" id="{58ED66A8-E7B6-420C-AB99-3A4926A3238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30062" y="-705979"/>
                      <a:ext cx="131884" cy="281354"/>
                    </a:xfrm>
                    <a:prstGeom prst="rect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noProof="0"/>
                    </a:p>
                  </p:txBody>
                </p:sp>
                <p:sp>
                  <p:nvSpPr>
                    <p:cNvPr id="108" name="Rechthoek: afgeronde bovenhoeken 37">
                      <a:extLst>
                        <a:ext uri="{FF2B5EF4-FFF2-40B4-BE49-F238E27FC236}">
                          <a16:creationId xmlns:a16="http://schemas.microsoft.com/office/drawing/2014/main" id="{690E7ED7-B57C-4D4D-AA59-D3D7262A464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3130063" y="-817193"/>
                      <a:ext cx="131883" cy="87615"/>
                    </a:xfrm>
                    <a:prstGeom prst="round2SameRect">
                      <a:avLst>
                        <a:gd name="adj1" fmla="val 50000"/>
                        <a:gd name="adj2" fmla="val 0"/>
                      </a:avLst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noProof="0"/>
                    </a:p>
                  </p:txBody>
                </p:sp>
                <p:sp>
                  <p:nvSpPr>
                    <p:cNvPr id="109" name="Gelijkbenige driehoek 39">
                      <a:extLst>
                        <a:ext uri="{FF2B5EF4-FFF2-40B4-BE49-F238E27FC236}">
                          <a16:creationId xmlns:a16="http://schemas.microsoft.com/office/drawing/2014/main" id="{43D322D6-9AC6-4A4D-8837-A6FDD92E98B8}"/>
                        </a:ext>
                      </a:extLst>
                    </p:cNvPr>
                    <p:cNvSpPr/>
                    <p:nvPr userDrawn="1"/>
                  </p:nvSpPr>
                  <p:spPr>
                    <a:xfrm rot="10800000">
                      <a:off x="3130062" y="-401026"/>
                      <a:ext cx="131884" cy="179753"/>
                    </a:xfrm>
                    <a:prstGeom prst="triangle">
                      <a:avLst/>
                    </a:prstGeom>
                    <a:solidFill>
                      <a:srgbClr val="4D82B8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NL" noProof="0"/>
                    </a:p>
                  </p:txBody>
                </p: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20151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Tabel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96713" y="1467110"/>
            <a:ext cx="5180184" cy="4314379"/>
          </a:xfr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lvl2pPr>
            <a:lvl3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lvl3pPr>
            <a:lvl4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/>
            </a:lvl4pPr>
            <a:lvl5pPr marL="180975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/>
            </a:lvl5pPr>
            <a:lvl6pPr marL="361950" marR="0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+mj-lt"/>
              </a:defRPr>
            </a:lvl6pPr>
            <a:lvl7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lvl7pPr>
            <a:lvl8pPr marL="541338" marR="0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lvl8pPr>
            <a:lvl9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BB63B"/>
              </a:buClr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Header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Platte </a:t>
            </a: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tekst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Calibri Light" panose="020F0302020204030204" pitchFamily="34" charset="0"/>
            </a:endParaRPr>
          </a:p>
          <a:p>
            <a:pPr marL="180975" marR="0" lvl="2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#1</a:t>
            </a:r>
          </a:p>
          <a:p>
            <a:pPr marL="361950" marR="0" lvl="3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#2</a:t>
            </a:r>
          </a:p>
          <a:p>
            <a:pPr marL="180975" marR="0" lvl="4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CD5A19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6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Nummer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-bullet</a:t>
            </a:r>
          </a:p>
          <a:p>
            <a:pPr marL="361950" marR="0" lvl="5" indent="-18097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Sub-bullet #3</a:t>
            </a:r>
          </a:p>
          <a:p>
            <a:pPr marL="0" marR="0" lvl="6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AF1A1C"/>
              </a:buClr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Platte tekst2</a:t>
            </a:r>
          </a:p>
          <a:p>
            <a:pPr marL="541338" marR="0" lvl="7" indent="-3603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rgbClr val="8BB63B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rPr>
              <a:t>Sub-bullet #4</a:t>
            </a:r>
          </a:p>
          <a:p>
            <a:pPr marL="0" marR="0" lvl="8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+mj-lt"/>
                <a:ea typeface="+mn-ea"/>
                <a:cs typeface="Calibri Light" panose="020F0302020204030204" pitchFamily="34" charset="0"/>
              </a:rPr>
              <a:t>Header2</a:t>
            </a:r>
          </a:p>
        </p:txBody>
      </p:sp>
      <p:sp>
        <p:nvSpPr>
          <p:cNvPr id="9" name="Tijdelijke aanduiding voor tabel 8"/>
          <p:cNvSpPr>
            <a:spLocks noGrp="1"/>
          </p:cNvSpPr>
          <p:nvPr>
            <p:ph type="tbl" sz="quarter" idx="15" hasCustomPrompt="1"/>
          </p:nvPr>
        </p:nvSpPr>
        <p:spPr>
          <a:xfrm>
            <a:off x="6515100" y="1467110"/>
            <a:ext cx="5180182" cy="4320758"/>
          </a:xfrm>
          <a:solidFill>
            <a:schemeClr val="bg1">
              <a:lumMod val="95000"/>
            </a:schemeClr>
          </a:solidFill>
        </p:spPr>
        <p:txBody>
          <a:bodyPr tIns="936000" anchor="ctr">
            <a:normAutofit/>
          </a:bodyPr>
          <a:lstStyle>
            <a:lvl1pPr marL="0" indent="0" algn="ctr"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tabel in te voegen</a:t>
            </a:r>
          </a:p>
        </p:txBody>
      </p:sp>
      <p:sp>
        <p:nvSpPr>
          <p:cNvPr id="34" name="Titel 1">
            <a:extLst>
              <a:ext uri="{FF2B5EF4-FFF2-40B4-BE49-F238E27FC236}">
                <a16:creationId xmlns:a16="http://schemas.microsoft.com/office/drawing/2014/main" id="{53A6CE20-1E7A-4F87-96EC-7E964AA91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41" name="Tijdelijke aanduiding voor tekst 14">
            <a:extLst>
              <a:ext uri="{FF2B5EF4-FFF2-40B4-BE49-F238E27FC236}">
                <a16:creationId xmlns:a16="http://schemas.microsoft.com/office/drawing/2014/main" id="{4B035891-3F3E-4E86-9D5A-96D1E3B9D0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58" name="Tijdelijke aanduiding voor voettekst 4">
            <a:extLst>
              <a:ext uri="{FF2B5EF4-FFF2-40B4-BE49-F238E27FC236}">
                <a16:creationId xmlns:a16="http://schemas.microsoft.com/office/drawing/2014/main" id="{0E659B60-CF7C-460A-A879-0DDBF9C65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59" name="Tijdelijke aanduiding voor dianummer 5">
            <a:extLst>
              <a:ext uri="{FF2B5EF4-FFF2-40B4-BE49-F238E27FC236}">
                <a16:creationId xmlns:a16="http://schemas.microsoft.com/office/drawing/2014/main" id="{F1A38C1E-7B15-4C30-B676-08D9095C1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37900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FFF3BAD7-1631-43B4-803E-B259FAD5CBD9}"/>
              </a:ext>
            </a:extLst>
          </p:cNvPr>
          <p:cNvCxnSpPr/>
          <p:nvPr userDrawn="1"/>
        </p:nvCxnSpPr>
        <p:spPr>
          <a:xfrm>
            <a:off x="6095998" y="1467110"/>
            <a:ext cx="0" cy="4320757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A5FE5AFB-415A-4AB3-98DB-B434D6876D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17" name="Tijdelijke aanduiding voor datum 3">
            <a:extLst>
              <a:ext uri="{FF2B5EF4-FFF2-40B4-BE49-F238E27FC236}">
                <a16:creationId xmlns:a16="http://schemas.microsoft.com/office/drawing/2014/main" id="{1CAF262E-2810-4D1F-9499-C43352B839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fld id="{40D1CF22-7FF8-47A0-9650-2B0221F03856}" type="datetime1">
              <a:rPr lang="nl-NL" noProof="0" smtClean="0"/>
              <a:t>12-3-2021</a:t>
            </a:fld>
            <a:endParaRPr lang="nl-NL" noProof="0"/>
          </a:p>
        </p:txBody>
      </p:sp>
      <p:grpSp>
        <p:nvGrpSpPr>
          <p:cNvPr id="118" name="Groep 101">
            <a:extLst>
              <a:ext uri="{FF2B5EF4-FFF2-40B4-BE49-F238E27FC236}">
                <a16:creationId xmlns:a16="http://schemas.microsoft.com/office/drawing/2014/main" id="{87635EF2-09D0-4CBB-989E-C370EF0F7DCB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119" name="Rechthoek 102">
              <a:extLst>
                <a:ext uri="{FF2B5EF4-FFF2-40B4-BE49-F238E27FC236}">
                  <a16:creationId xmlns:a16="http://schemas.microsoft.com/office/drawing/2014/main" id="{84BF5323-F104-41FB-9222-11505A0342ED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120" name="Ovaal 103">
              <a:extLst>
                <a:ext uri="{FF2B5EF4-FFF2-40B4-BE49-F238E27FC236}">
                  <a16:creationId xmlns:a16="http://schemas.microsoft.com/office/drawing/2014/main" id="{A28EE865-8175-4D11-842D-940E142A716D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21" name="Rechte verbindingslijn 104">
              <a:extLst>
                <a:ext uri="{FF2B5EF4-FFF2-40B4-BE49-F238E27FC236}">
                  <a16:creationId xmlns:a16="http://schemas.microsoft.com/office/drawing/2014/main" id="{1DF831B4-7554-47E5-91D7-50E3A1E1E89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122" name="Groep 105">
              <a:extLst>
                <a:ext uri="{FF2B5EF4-FFF2-40B4-BE49-F238E27FC236}">
                  <a16:creationId xmlns:a16="http://schemas.microsoft.com/office/drawing/2014/main" id="{31B586AB-4727-416F-B9ED-24007C37FFD5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228" name="Rechthoek 130">
                <a:extLst>
                  <a:ext uri="{FF2B5EF4-FFF2-40B4-BE49-F238E27FC236}">
                    <a16:creationId xmlns:a16="http://schemas.microsoft.com/office/drawing/2014/main" id="{2171ECC0-6B35-4E55-B6D6-13B737858809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229" name="Rechte verbindingslijn 131">
                <a:extLst>
                  <a:ext uri="{FF2B5EF4-FFF2-40B4-BE49-F238E27FC236}">
                    <a16:creationId xmlns:a16="http://schemas.microsoft.com/office/drawing/2014/main" id="{B323EB30-A1D7-4AC9-BCFA-6994BC55B94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Rechte verbindingslijn 132">
                <a:extLst>
                  <a:ext uri="{FF2B5EF4-FFF2-40B4-BE49-F238E27FC236}">
                    <a16:creationId xmlns:a16="http://schemas.microsoft.com/office/drawing/2014/main" id="{04F85BDE-84FE-4EA4-BF01-DD17745CA42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1" name="Rechthoek 133">
                <a:extLst>
                  <a:ext uri="{FF2B5EF4-FFF2-40B4-BE49-F238E27FC236}">
                    <a16:creationId xmlns:a16="http://schemas.microsoft.com/office/drawing/2014/main" id="{53D7B037-A5BD-4998-B553-60CCF6C6475F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32" name="Groep 134">
                <a:extLst>
                  <a:ext uri="{FF2B5EF4-FFF2-40B4-BE49-F238E27FC236}">
                    <a16:creationId xmlns:a16="http://schemas.microsoft.com/office/drawing/2014/main" id="{19EDA319-5AE8-4BDA-BC6F-E36C4894CE10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271" name="Groep 175">
                  <a:extLst>
                    <a:ext uri="{FF2B5EF4-FFF2-40B4-BE49-F238E27FC236}">
                      <a16:creationId xmlns:a16="http://schemas.microsoft.com/office/drawing/2014/main" id="{A550CC62-A8E9-4E6B-B662-5BB18019243F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275" name="Rechte verbindingslijn 179">
                    <a:extLst>
                      <a:ext uri="{FF2B5EF4-FFF2-40B4-BE49-F238E27FC236}">
                        <a16:creationId xmlns:a16="http://schemas.microsoft.com/office/drawing/2014/main" id="{AF829F08-FAFC-41A0-A0F0-351265472DD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76" name="Rechte verbindingslijn 180">
                    <a:extLst>
                      <a:ext uri="{FF2B5EF4-FFF2-40B4-BE49-F238E27FC236}">
                        <a16:creationId xmlns:a16="http://schemas.microsoft.com/office/drawing/2014/main" id="{3CA95F6C-1D5E-46A5-9AB7-606892CA29E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77" name="Rechte verbindingslijn 181">
                    <a:extLst>
                      <a:ext uri="{FF2B5EF4-FFF2-40B4-BE49-F238E27FC236}">
                        <a16:creationId xmlns:a16="http://schemas.microsoft.com/office/drawing/2014/main" id="{E8D389E8-720C-416C-8814-C4D090E7B0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78" name="Rechte verbindingslijn 182">
                    <a:extLst>
                      <a:ext uri="{FF2B5EF4-FFF2-40B4-BE49-F238E27FC236}">
                        <a16:creationId xmlns:a16="http://schemas.microsoft.com/office/drawing/2014/main" id="{5D003090-7BEC-47A4-9CB2-EA62C644CA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79" name="Rechte verbindingslijn 183">
                    <a:extLst>
                      <a:ext uri="{FF2B5EF4-FFF2-40B4-BE49-F238E27FC236}">
                        <a16:creationId xmlns:a16="http://schemas.microsoft.com/office/drawing/2014/main" id="{F890C09D-DA99-4180-BB0A-9EBD133A5E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72" name="Groep 176">
                  <a:extLst>
                    <a:ext uri="{FF2B5EF4-FFF2-40B4-BE49-F238E27FC236}">
                      <a16:creationId xmlns:a16="http://schemas.microsoft.com/office/drawing/2014/main" id="{3BF16C4B-64B9-4FB7-94FA-EF6B4CB0AB3B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273" name="Rechthoek 177">
                    <a:extLst>
                      <a:ext uri="{FF2B5EF4-FFF2-40B4-BE49-F238E27FC236}">
                        <a16:creationId xmlns:a16="http://schemas.microsoft.com/office/drawing/2014/main" id="{992976E5-11FC-4F42-B570-4A89201C5DF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74" name="Pijl: punthaak 178">
                    <a:extLst>
                      <a:ext uri="{FF2B5EF4-FFF2-40B4-BE49-F238E27FC236}">
                        <a16:creationId xmlns:a16="http://schemas.microsoft.com/office/drawing/2014/main" id="{71E6B65A-42D8-4B7D-AD12-BE67EE41E741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33" name="Groep 135">
                <a:extLst>
                  <a:ext uri="{FF2B5EF4-FFF2-40B4-BE49-F238E27FC236}">
                    <a16:creationId xmlns:a16="http://schemas.microsoft.com/office/drawing/2014/main" id="{C7F9603A-D4A8-4E9B-9C6D-6F2C12A70BBC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262" name="Groep 166">
                  <a:extLst>
                    <a:ext uri="{FF2B5EF4-FFF2-40B4-BE49-F238E27FC236}">
                      <a16:creationId xmlns:a16="http://schemas.microsoft.com/office/drawing/2014/main" id="{61AE768A-BBCC-49A9-BC25-947CAE44C95D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266" name="Rechte verbindingslijn 170">
                    <a:extLst>
                      <a:ext uri="{FF2B5EF4-FFF2-40B4-BE49-F238E27FC236}">
                        <a16:creationId xmlns:a16="http://schemas.microsoft.com/office/drawing/2014/main" id="{E4275AFD-32AD-4E7B-A025-2517A66AEE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67" name="Rechte verbindingslijn 171">
                    <a:extLst>
                      <a:ext uri="{FF2B5EF4-FFF2-40B4-BE49-F238E27FC236}">
                        <a16:creationId xmlns:a16="http://schemas.microsoft.com/office/drawing/2014/main" id="{F7F52C8A-513A-4B06-97B9-EE3277954AB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68" name="Rechte verbindingslijn 172">
                    <a:extLst>
                      <a:ext uri="{FF2B5EF4-FFF2-40B4-BE49-F238E27FC236}">
                        <a16:creationId xmlns:a16="http://schemas.microsoft.com/office/drawing/2014/main" id="{EE22762F-16BF-435C-8F3C-34C38E6A8E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69" name="Rechte verbindingslijn 173">
                    <a:extLst>
                      <a:ext uri="{FF2B5EF4-FFF2-40B4-BE49-F238E27FC236}">
                        <a16:creationId xmlns:a16="http://schemas.microsoft.com/office/drawing/2014/main" id="{5AC20F37-EBC1-44FE-920E-42D3FDC19C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70" name="Rechte verbindingslijn 174">
                    <a:extLst>
                      <a:ext uri="{FF2B5EF4-FFF2-40B4-BE49-F238E27FC236}">
                        <a16:creationId xmlns:a16="http://schemas.microsoft.com/office/drawing/2014/main" id="{6BC94845-94D3-45FC-A378-FB5D485553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63" name="Groep 167">
                  <a:extLst>
                    <a:ext uri="{FF2B5EF4-FFF2-40B4-BE49-F238E27FC236}">
                      <a16:creationId xmlns:a16="http://schemas.microsoft.com/office/drawing/2014/main" id="{18454910-8CE3-4926-BF57-D5FFB5B8FA7E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264" name="Rechthoek 168">
                    <a:extLst>
                      <a:ext uri="{FF2B5EF4-FFF2-40B4-BE49-F238E27FC236}">
                        <a16:creationId xmlns:a16="http://schemas.microsoft.com/office/drawing/2014/main" id="{326B1F1B-09A8-43D1-BC1C-DC840296884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65" name="Pijl: punthaak 169">
                    <a:extLst>
                      <a:ext uri="{FF2B5EF4-FFF2-40B4-BE49-F238E27FC236}">
                        <a16:creationId xmlns:a16="http://schemas.microsoft.com/office/drawing/2014/main" id="{09607D7F-29FD-4742-A15E-520AF8964501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234" name="Rechte verbindingslijn 136">
                <a:extLst>
                  <a:ext uri="{FF2B5EF4-FFF2-40B4-BE49-F238E27FC236}">
                    <a16:creationId xmlns:a16="http://schemas.microsoft.com/office/drawing/2014/main" id="{7029CA9C-9862-44BE-A59B-A446A7DD672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235" name="Rechte verbindingslijn 137">
                <a:extLst>
                  <a:ext uri="{FF2B5EF4-FFF2-40B4-BE49-F238E27FC236}">
                    <a16:creationId xmlns:a16="http://schemas.microsoft.com/office/drawing/2014/main" id="{15081A6D-5865-4853-B702-0D0D4AD8E7D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236" name="Groep 138">
                <a:extLst>
                  <a:ext uri="{FF2B5EF4-FFF2-40B4-BE49-F238E27FC236}">
                    <a16:creationId xmlns:a16="http://schemas.microsoft.com/office/drawing/2014/main" id="{D425FA16-BEBC-4D86-A761-C5C677BC8BE0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251" name="Rechthoek 155">
                  <a:extLst>
                    <a:ext uri="{FF2B5EF4-FFF2-40B4-BE49-F238E27FC236}">
                      <a16:creationId xmlns:a16="http://schemas.microsoft.com/office/drawing/2014/main" id="{94309A09-0A20-4B81-8C21-24D3BC54C72F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52" name="Groep 156">
                  <a:extLst>
                    <a:ext uri="{FF2B5EF4-FFF2-40B4-BE49-F238E27FC236}">
                      <a16:creationId xmlns:a16="http://schemas.microsoft.com/office/drawing/2014/main" id="{741F928E-3053-4944-96A7-00DBAEFF32D0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253" name="Groep 157">
                    <a:extLst>
                      <a:ext uri="{FF2B5EF4-FFF2-40B4-BE49-F238E27FC236}">
                        <a16:creationId xmlns:a16="http://schemas.microsoft.com/office/drawing/2014/main" id="{18975CE1-7803-4610-AFCF-CBF83FDC8D1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257" name="Rechte verbindingslijn 161">
                      <a:extLst>
                        <a:ext uri="{FF2B5EF4-FFF2-40B4-BE49-F238E27FC236}">
                          <a16:creationId xmlns:a16="http://schemas.microsoft.com/office/drawing/2014/main" id="{A8F07F11-24D9-448B-83A6-C5C1628E9B2D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58" name="Rechte verbindingslijn 162">
                      <a:extLst>
                        <a:ext uri="{FF2B5EF4-FFF2-40B4-BE49-F238E27FC236}">
                          <a16:creationId xmlns:a16="http://schemas.microsoft.com/office/drawing/2014/main" id="{F0AA514B-F790-43D3-BA0E-E3405036159E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59" name="Rechte verbindingslijn 163">
                      <a:extLst>
                        <a:ext uri="{FF2B5EF4-FFF2-40B4-BE49-F238E27FC236}">
                          <a16:creationId xmlns:a16="http://schemas.microsoft.com/office/drawing/2014/main" id="{D48D8232-6E84-414B-96D5-E924D32A76A8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60" name="Rechte verbindingslijn 164">
                      <a:extLst>
                        <a:ext uri="{FF2B5EF4-FFF2-40B4-BE49-F238E27FC236}">
                          <a16:creationId xmlns:a16="http://schemas.microsoft.com/office/drawing/2014/main" id="{1A819059-081A-4F95-9D48-618E7E33AD3A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61" name="Rechte verbindingslijn 165">
                      <a:extLst>
                        <a:ext uri="{FF2B5EF4-FFF2-40B4-BE49-F238E27FC236}">
                          <a16:creationId xmlns:a16="http://schemas.microsoft.com/office/drawing/2014/main" id="{F2194543-5B59-42C5-A684-598C786F71DF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254" name="Groep 158">
                    <a:extLst>
                      <a:ext uri="{FF2B5EF4-FFF2-40B4-BE49-F238E27FC236}">
                        <a16:creationId xmlns:a16="http://schemas.microsoft.com/office/drawing/2014/main" id="{7E23E815-FC2D-4DD0-B964-F3DF85914DC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255" name="Rechthoek 159">
                      <a:extLst>
                        <a:ext uri="{FF2B5EF4-FFF2-40B4-BE49-F238E27FC236}">
                          <a16:creationId xmlns:a16="http://schemas.microsoft.com/office/drawing/2014/main" id="{BE28FE0C-651B-4BA4-9812-55889BCEDB9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6" name="Pijl: punthaak 160">
                      <a:extLst>
                        <a:ext uri="{FF2B5EF4-FFF2-40B4-BE49-F238E27FC236}">
                          <a16:creationId xmlns:a16="http://schemas.microsoft.com/office/drawing/2014/main" id="{08D3653C-F226-4ED9-B20F-50CAF8082623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237" name="Groep 139">
                <a:extLst>
                  <a:ext uri="{FF2B5EF4-FFF2-40B4-BE49-F238E27FC236}">
                    <a16:creationId xmlns:a16="http://schemas.microsoft.com/office/drawing/2014/main" id="{BAA9E93E-6A41-4453-A498-6CD785A88B62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240" name="Rechthoek 142">
                  <a:extLst>
                    <a:ext uri="{FF2B5EF4-FFF2-40B4-BE49-F238E27FC236}">
                      <a16:creationId xmlns:a16="http://schemas.microsoft.com/office/drawing/2014/main" id="{80206473-6D1C-4FA0-B624-6E904CDB6F3B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241" name="Groep 143">
                  <a:extLst>
                    <a:ext uri="{FF2B5EF4-FFF2-40B4-BE49-F238E27FC236}">
                      <a16:creationId xmlns:a16="http://schemas.microsoft.com/office/drawing/2014/main" id="{C14FDC7F-0331-47D5-8CCE-5181B65DE053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242" name="Groep 144">
                    <a:extLst>
                      <a:ext uri="{FF2B5EF4-FFF2-40B4-BE49-F238E27FC236}">
                        <a16:creationId xmlns:a16="http://schemas.microsoft.com/office/drawing/2014/main" id="{A358C549-67D5-4AB3-AEC5-685741DBDF4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246" name="Rechte verbindingslijn 150">
                      <a:extLst>
                        <a:ext uri="{FF2B5EF4-FFF2-40B4-BE49-F238E27FC236}">
                          <a16:creationId xmlns:a16="http://schemas.microsoft.com/office/drawing/2014/main" id="{802E8ACC-BC8B-4A94-BC55-5850A0FDF1AF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47" name="Rechte verbindingslijn 151">
                      <a:extLst>
                        <a:ext uri="{FF2B5EF4-FFF2-40B4-BE49-F238E27FC236}">
                          <a16:creationId xmlns:a16="http://schemas.microsoft.com/office/drawing/2014/main" id="{470ECB4F-4469-4A45-BA99-FF48636DE683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48" name="Rechte verbindingslijn 152">
                      <a:extLst>
                        <a:ext uri="{FF2B5EF4-FFF2-40B4-BE49-F238E27FC236}">
                          <a16:creationId xmlns:a16="http://schemas.microsoft.com/office/drawing/2014/main" id="{EE4B9B06-C61A-437C-A80A-6E5CB5C5BEF4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49" name="Rechte verbindingslijn 153">
                      <a:extLst>
                        <a:ext uri="{FF2B5EF4-FFF2-40B4-BE49-F238E27FC236}">
                          <a16:creationId xmlns:a16="http://schemas.microsoft.com/office/drawing/2014/main" id="{650A65EE-523D-4647-AA72-73229B5F9B0C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250" name="Rechte verbindingslijn 154">
                      <a:extLst>
                        <a:ext uri="{FF2B5EF4-FFF2-40B4-BE49-F238E27FC236}">
                          <a16:creationId xmlns:a16="http://schemas.microsoft.com/office/drawing/2014/main" id="{38FCD80A-7411-4D8B-AA2D-485CB2733016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243" name="Groep 147">
                    <a:extLst>
                      <a:ext uri="{FF2B5EF4-FFF2-40B4-BE49-F238E27FC236}">
                        <a16:creationId xmlns:a16="http://schemas.microsoft.com/office/drawing/2014/main" id="{35F44446-ED0F-4BD8-A7C9-4D52BA186C2D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244" name="Rechthoek 148">
                      <a:extLst>
                        <a:ext uri="{FF2B5EF4-FFF2-40B4-BE49-F238E27FC236}">
                          <a16:creationId xmlns:a16="http://schemas.microsoft.com/office/drawing/2014/main" id="{96D5AFE2-6F1E-4CE4-A3F5-AEDAB9697F2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45" name="Pijl: punthaak 149">
                      <a:extLst>
                        <a:ext uri="{FF2B5EF4-FFF2-40B4-BE49-F238E27FC236}">
                          <a16:creationId xmlns:a16="http://schemas.microsoft.com/office/drawing/2014/main" id="{307755F7-B0A0-4701-9351-036DDEA5CE94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238" name="Rechthoek 140">
                <a:extLst>
                  <a:ext uri="{FF2B5EF4-FFF2-40B4-BE49-F238E27FC236}">
                    <a16:creationId xmlns:a16="http://schemas.microsoft.com/office/drawing/2014/main" id="{AAAE2B74-B2A8-4AF3-81EA-D721D0D59631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239" name="Rechthoek 141">
                <a:extLst>
                  <a:ext uri="{FF2B5EF4-FFF2-40B4-BE49-F238E27FC236}">
                    <a16:creationId xmlns:a16="http://schemas.microsoft.com/office/drawing/2014/main" id="{2ACFAE3F-2137-4E72-873A-0E1F5620102B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123" name="Rechte verbindingslijn 106">
              <a:extLst>
                <a:ext uri="{FF2B5EF4-FFF2-40B4-BE49-F238E27FC236}">
                  <a16:creationId xmlns:a16="http://schemas.microsoft.com/office/drawing/2014/main" id="{9E8002BD-2333-4FAA-9E87-7181DE20643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24" name="Rechthoek 107">
              <a:extLst>
                <a:ext uri="{FF2B5EF4-FFF2-40B4-BE49-F238E27FC236}">
                  <a16:creationId xmlns:a16="http://schemas.microsoft.com/office/drawing/2014/main" id="{BF717F44-3960-4B71-B241-6463C2E1E8A4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en-US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125" name="Ovaal 108">
              <a:extLst>
                <a:ext uri="{FF2B5EF4-FFF2-40B4-BE49-F238E27FC236}">
                  <a16:creationId xmlns:a16="http://schemas.microsoft.com/office/drawing/2014/main" id="{BBA307DF-4336-4D5C-96EE-48BBCCD1D2B7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26" name="Rechthoek 109">
              <a:extLst>
                <a:ext uri="{FF2B5EF4-FFF2-40B4-BE49-F238E27FC236}">
                  <a16:creationId xmlns:a16="http://schemas.microsoft.com/office/drawing/2014/main" id="{77E71858-DBA5-4782-9796-C914C9802686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127" name="Ovaal 110">
              <a:extLst>
                <a:ext uri="{FF2B5EF4-FFF2-40B4-BE49-F238E27FC236}">
                  <a16:creationId xmlns:a16="http://schemas.microsoft.com/office/drawing/2014/main" id="{47D93D72-57D6-4F2B-880D-CEE46A68F5E7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28" name="Rechthoek 111">
              <a:extLst>
                <a:ext uri="{FF2B5EF4-FFF2-40B4-BE49-F238E27FC236}">
                  <a16:creationId xmlns:a16="http://schemas.microsoft.com/office/drawing/2014/main" id="{F755425E-D402-4984-816A-06328AF7F961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29" name="Ovaal 112">
              <a:extLst>
                <a:ext uri="{FF2B5EF4-FFF2-40B4-BE49-F238E27FC236}">
                  <a16:creationId xmlns:a16="http://schemas.microsoft.com/office/drawing/2014/main" id="{782E701A-3C36-4D1B-A36F-EC095BC4569D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30" name="Rechthoek 113">
              <a:extLst>
                <a:ext uri="{FF2B5EF4-FFF2-40B4-BE49-F238E27FC236}">
                  <a16:creationId xmlns:a16="http://schemas.microsoft.com/office/drawing/2014/main" id="{90A5BE22-3E47-4158-A188-C71A5ACF8093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212" name="Ovaal 114">
              <a:extLst>
                <a:ext uri="{FF2B5EF4-FFF2-40B4-BE49-F238E27FC236}">
                  <a16:creationId xmlns:a16="http://schemas.microsoft.com/office/drawing/2014/main" id="{A724BCB5-621B-44A1-95BD-57F98D41EEFA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213" name="Rechthoek 115">
              <a:extLst>
                <a:ext uri="{FF2B5EF4-FFF2-40B4-BE49-F238E27FC236}">
                  <a16:creationId xmlns:a16="http://schemas.microsoft.com/office/drawing/2014/main" id="{52EBC45C-F8A1-4980-BE1D-8427952081A5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214" name="Rechte verbindingslijn 116">
              <a:extLst>
                <a:ext uri="{FF2B5EF4-FFF2-40B4-BE49-F238E27FC236}">
                  <a16:creationId xmlns:a16="http://schemas.microsoft.com/office/drawing/2014/main" id="{D5A1C1DB-EAC5-4858-AAA0-9A8E94C268B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215" name="Meer informatie">
              <a:extLst>
                <a:ext uri="{FF2B5EF4-FFF2-40B4-BE49-F238E27FC236}">
                  <a16:creationId xmlns:a16="http://schemas.microsoft.com/office/drawing/2014/main" id="{E792B637-1307-440C-89D6-AE4B3C923C9F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225" name="Freeform 101">
                <a:extLst>
                  <a:ext uri="{FF2B5EF4-FFF2-40B4-BE49-F238E27FC236}">
                    <a16:creationId xmlns:a16="http://schemas.microsoft.com/office/drawing/2014/main" id="{E297189E-10FC-47B6-A388-0B2AE2F744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226" name="Rechthoek 128">
                <a:extLst>
                  <a:ext uri="{FF2B5EF4-FFF2-40B4-BE49-F238E27FC236}">
                    <a16:creationId xmlns:a16="http://schemas.microsoft.com/office/drawing/2014/main" id="{31A0E492-E3E9-4E16-97BD-EEE568A407F7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227" name="Rechte verbindingslijn 129">
                <a:extLst>
                  <a:ext uri="{FF2B5EF4-FFF2-40B4-BE49-F238E27FC236}">
                    <a16:creationId xmlns:a16="http://schemas.microsoft.com/office/drawing/2014/main" id="{11ACA154-F829-4DD2-AA77-DE3B3EDE497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216" name="Rechthoek 118">
              <a:extLst>
                <a:ext uri="{FF2B5EF4-FFF2-40B4-BE49-F238E27FC236}">
                  <a16:creationId xmlns:a16="http://schemas.microsoft.com/office/drawing/2014/main" id="{ABB1E036-270A-46AD-A0A1-FB04CF83791A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217" name="Ovaal 119">
              <a:extLst>
                <a:ext uri="{FF2B5EF4-FFF2-40B4-BE49-F238E27FC236}">
                  <a16:creationId xmlns:a16="http://schemas.microsoft.com/office/drawing/2014/main" id="{7CD16C79-33E7-4174-9358-1915F120C3A5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218" name="Rechthoek 120">
              <a:extLst>
                <a:ext uri="{FF2B5EF4-FFF2-40B4-BE49-F238E27FC236}">
                  <a16:creationId xmlns:a16="http://schemas.microsoft.com/office/drawing/2014/main" id="{4A022204-F228-45A2-91ED-296A5EA94DA9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219" name="Ovaal 121">
              <a:extLst>
                <a:ext uri="{FF2B5EF4-FFF2-40B4-BE49-F238E27FC236}">
                  <a16:creationId xmlns:a16="http://schemas.microsoft.com/office/drawing/2014/main" id="{FD4DFE0E-3ECD-4E21-B3C7-4653A0CFE68A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220" name="Rechthoek 122">
              <a:extLst>
                <a:ext uri="{FF2B5EF4-FFF2-40B4-BE49-F238E27FC236}">
                  <a16:creationId xmlns:a16="http://schemas.microsoft.com/office/drawing/2014/main" id="{8F9D4297-E587-4CAD-B256-97C9607EF0BC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en-US" sz="1050" b="0" i="0" u="none" strike="noStrike" kern="1200" cap="none" spc="0" normalizeH="0" baseline="0" noProof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</a:t>
              </a: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lang="en-US" sz="1050" b="0" i="0" u="none" strike="noStrike" kern="1200" cap="none" spc="0" normalizeH="0" baseline="0" noProof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Niveau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21" name="Ovaal 123">
              <a:extLst>
                <a:ext uri="{FF2B5EF4-FFF2-40B4-BE49-F238E27FC236}">
                  <a16:creationId xmlns:a16="http://schemas.microsoft.com/office/drawing/2014/main" id="{684E9C5F-7CE0-485B-BC3C-61E2AF91ECB2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222" name="Rechthoek 124">
              <a:extLst>
                <a:ext uri="{FF2B5EF4-FFF2-40B4-BE49-F238E27FC236}">
                  <a16:creationId xmlns:a16="http://schemas.microsoft.com/office/drawing/2014/main" id="{6679E584-8D97-4CB7-9464-00869AE2679B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223" name="Rechthoek 125">
              <a:extLst>
                <a:ext uri="{FF2B5EF4-FFF2-40B4-BE49-F238E27FC236}">
                  <a16:creationId xmlns:a16="http://schemas.microsoft.com/office/drawing/2014/main" id="{0313263A-61BA-43C9-81EA-158BFFE1C70A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err="1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 </a:t>
              </a:r>
              <a:r>
                <a:rPr kumimoji="0" lang="en-US" sz="1600" b="0" i="0" u="none" strike="noStrike" kern="1200" cap="none" spc="0" normalizeH="0" baseline="0" noProof="0" err="1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Niveau</a:t>
              </a: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Calibri Light" panose="020F0302020204030204" pitchFamily="34" charset="0"/>
              </a:endParaRPr>
            </a:p>
          </p:txBody>
        </p:sp>
        <p:sp>
          <p:nvSpPr>
            <p:cNvPr id="224" name="Ovaal 126">
              <a:extLst>
                <a:ext uri="{FF2B5EF4-FFF2-40B4-BE49-F238E27FC236}">
                  <a16:creationId xmlns:a16="http://schemas.microsoft.com/office/drawing/2014/main" id="{4B9C9D6D-9696-455A-9072-F24C94A72DA0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  <p:grpSp>
        <p:nvGrpSpPr>
          <p:cNvPr id="280" name="Instructie">
            <a:extLst>
              <a:ext uri="{FF2B5EF4-FFF2-40B4-BE49-F238E27FC236}">
                <a16:creationId xmlns:a16="http://schemas.microsoft.com/office/drawing/2014/main" id="{2B4A24AC-D413-4868-8058-2E7028169D2D}"/>
              </a:ext>
            </a:extLst>
          </p:cNvPr>
          <p:cNvGrpSpPr/>
          <p:nvPr userDrawn="1"/>
        </p:nvGrpSpPr>
        <p:grpSpPr>
          <a:xfrm>
            <a:off x="12391601" y="0"/>
            <a:ext cx="3183678" cy="3418198"/>
            <a:chOff x="12391601" y="0"/>
            <a:chExt cx="3183678" cy="3418198"/>
          </a:xfrm>
        </p:grpSpPr>
        <p:grpSp>
          <p:nvGrpSpPr>
            <p:cNvPr id="281" name="Meer informatie">
              <a:extLst>
                <a:ext uri="{FF2B5EF4-FFF2-40B4-BE49-F238E27FC236}">
                  <a16:creationId xmlns:a16="http://schemas.microsoft.com/office/drawing/2014/main" id="{9243C2AD-1B75-45D3-92DD-DD1FB0FD99FA}"/>
                </a:ext>
              </a:extLst>
            </p:cNvPr>
            <p:cNvGrpSpPr/>
            <p:nvPr userDrawn="1"/>
          </p:nvGrpSpPr>
          <p:grpSpPr>
            <a:xfrm>
              <a:off x="12396764" y="2622893"/>
              <a:ext cx="3178515" cy="795305"/>
              <a:chOff x="-3741486" y="3347116"/>
              <a:chExt cx="3178515" cy="795305"/>
            </a:xfrm>
          </p:grpSpPr>
          <p:sp>
            <p:nvSpPr>
              <p:cNvPr id="303" name="Freeform 101">
                <a:extLst>
                  <a:ext uri="{FF2B5EF4-FFF2-40B4-BE49-F238E27FC236}">
                    <a16:creationId xmlns:a16="http://schemas.microsoft.com/office/drawing/2014/main" id="{2C391DC9-8B6D-4222-8692-E7BF2DBE2E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47116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304" name="Rechthoek 42">
                <a:extLst>
                  <a:ext uri="{FF2B5EF4-FFF2-40B4-BE49-F238E27FC236}">
                    <a16:creationId xmlns:a16="http://schemas.microsoft.com/office/drawing/2014/main" id="{FF65114B-0581-431C-AB31-34A98540EC85}"/>
                  </a:ext>
                </a:extLst>
              </p:cNvPr>
              <p:cNvSpPr/>
              <p:nvPr userDrawn="1"/>
            </p:nvSpPr>
            <p:spPr>
              <a:xfrm>
                <a:off x="-3380966" y="3419145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305" name="Rechte verbindingslijn 43">
                <a:extLst>
                  <a:ext uri="{FF2B5EF4-FFF2-40B4-BE49-F238E27FC236}">
                    <a16:creationId xmlns:a16="http://schemas.microsoft.com/office/drawing/2014/main" id="{A4B20D59-F67D-4587-99BA-C28562D568F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282" name="Rechthoek 18">
              <a:extLst>
                <a:ext uri="{FF2B5EF4-FFF2-40B4-BE49-F238E27FC236}">
                  <a16:creationId xmlns:a16="http://schemas.microsoft.com/office/drawing/2014/main" id="{34C62FF0-4CB9-400C-B7FA-3540D4950E77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Tabel invoegen/veranderen</a:t>
              </a:r>
            </a:p>
          </p:txBody>
        </p:sp>
        <p:sp>
          <p:nvSpPr>
            <p:cNvPr id="283" name="Ovaal 19">
              <a:extLst>
                <a:ext uri="{FF2B5EF4-FFF2-40B4-BE49-F238E27FC236}">
                  <a16:creationId xmlns:a16="http://schemas.microsoft.com/office/drawing/2014/main" id="{124D720E-45AC-4FC1-8F70-1AC44897E716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284" name="Rechte verbindingslijn 20">
              <a:extLst>
                <a:ext uri="{FF2B5EF4-FFF2-40B4-BE49-F238E27FC236}">
                  <a16:creationId xmlns:a16="http://schemas.microsoft.com/office/drawing/2014/main" id="{AA8A2DE9-5C6E-4413-B83A-1258C023B84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285" name="Rechte verbindingslijn 21">
              <a:extLst>
                <a:ext uri="{FF2B5EF4-FFF2-40B4-BE49-F238E27FC236}">
                  <a16:creationId xmlns:a16="http://schemas.microsoft.com/office/drawing/2014/main" id="{1BF8BE4C-0321-40BF-90C0-75FB67D901E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86" name="Rechthoek 22">
              <a:extLst>
                <a:ext uri="{FF2B5EF4-FFF2-40B4-BE49-F238E27FC236}">
                  <a16:creationId xmlns:a16="http://schemas.microsoft.com/office/drawing/2014/main" id="{79699C99-630D-4ECC-AE0D-E9BAF27776BF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tabel d.m.v.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´Delete´-knop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 Klik op het pictogram om een nieuwe tabel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287" name="Ovaal 23">
              <a:extLst>
                <a:ext uri="{FF2B5EF4-FFF2-40B4-BE49-F238E27FC236}">
                  <a16:creationId xmlns:a16="http://schemas.microsoft.com/office/drawing/2014/main" id="{C9AFDD1C-F9AE-4720-9E74-A1569AB69780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288" name="Rechthoek 24">
              <a:extLst>
                <a:ext uri="{FF2B5EF4-FFF2-40B4-BE49-F238E27FC236}">
                  <a16:creationId xmlns:a16="http://schemas.microsoft.com/office/drawing/2014/main" id="{7ABBC656-B28C-4130-B400-5607AA4923A0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het gewenste aantal rijen en kolommen 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´OK´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289" name="Groep 25">
              <a:extLst>
                <a:ext uri="{FF2B5EF4-FFF2-40B4-BE49-F238E27FC236}">
                  <a16:creationId xmlns:a16="http://schemas.microsoft.com/office/drawing/2014/main" id="{553EF675-8D57-4CDB-96AE-82482E39D73C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300" name="Rechthoek 38">
                <a:extLst>
                  <a:ext uri="{FF2B5EF4-FFF2-40B4-BE49-F238E27FC236}">
                    <a16:creationId xmlns:a16="http://schemas.microsoft.com/office/drawing/2014/main" id="{2F857859-306A-4329-8E7B-5FBDD9ADE31D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25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OK</a:t>
                </a:r>
              </a:p>
            </p:txBody>
          </p:sp>
          <p:cxnSp>
            <p:nvCxnSpPr>
              <p:cNvPr id="301" name="Rechte verbindingslijn 39">
                <a:extLst>
                  <a:ext uri="{FF2B5EF4-FFF2-40B4-BE49-F238E27FC236}">
                    <a16:creationId xmlns:a16="http://schemas.microsoft.com/office/drawing/2014/main" id="{7DE06FE1-B8EA-41EE-ADC6-40F6101952F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02" name="Gelijkbenige driehoek 40">
                <a:extLst>
                  <a:ext uri="{FF2B5EF4-FFF2-40B4-BE49-F238E27FC236}">
                    <a16:creationId xmlns:a16="http://schemas.microsoft.com/office/drawing/2014/main" id="{7E63E397-3C23-4D4C-AE99-F9FD9BAC558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90" name="Rechte verbindingslijn 26">
              <a:extLst>
                <a:ext uri="{FF2B5EF4-FFF2-40B4-BE49-F238E27FC236}">
                  <a16:creationId xmlns:a16="http://schemas.microsoft.com/office/drawing/2014/main" id="{1375935E-2E70-4D67-92F9-D1CB32E3F7E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291" name="Tabel icoon">
              <a:extLst>
                <a:ext uri="{FF2B5EF4-FFF2-40B4-BE49-F238E27FC236}">
                  <a16:creationId xmlns:a16="http://schemas.microsoft.com/office/drawing/2014/main" id="{F80D05A0-B5F2-45BC-B9FC-0832D5DF8AF5}"/>
                </a:ext>
              </a:extLst>
            </p:cNvPr>
            <p:cNvGrpSpPr/>
            <p:nvPr userDrawn="1"/>
          </p:nvGrpSpPr>
          <p:grpSpPr>
            <a:xfrm>
              <a:off x="12757283" y="1133664"/>
              <a:ext cx="375500" cy="339168"/>
              <a:chOff x="6072040" y="3376043"/>
              <a:chExt cx="1227920" cy="1109109"/>
            </a:xfrm>
          </p:grpSpPr>
          <p:sp>
            <p:nvSpPr>
              <p:cNvPr id="292" name="Rechthoek 28">
                <a:extLst>
                  <a:ext uri="{FF2B5EF4-FFF2-40B4-BE49-F238E27FC236}">
                    <a16:creationId xmlns:a16="http://schemas.microsoft.com/office/drawing/2014/main" id="{70B563BA-0620-491B-B293-056902650706}"/>
                  </a:ext>
                </a:extLst>
              </p:cNvPr>
              <p:cNvSpPr/>
              <p:nvPr userDrawn="1"/>
            </p:nvSpPr>
            <p:spPr>
              <a:xfrm>
                <a:off x="6072040" y="3376043"/>
                <a:ext cx="1227920" cy="110910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noProof="0"/>
              </a:p>
            </p:txBody>
          </p:sp>
          <p:sp>
            <p:nvSpPr>
              <p:cNvPr id="293" name="Rechthoek 29">
                <a:extLst>
                  <a:ext uri="{FF2B5EF4-FFF2-40B4-BE49-F238E27FC236}">
                    <a16:creationId xmlns:a16="http://schemas.microsoft.com/office/drawing/2014/main" id="{35D5FEF4-598D-4BBF-9B8D-1CA3FB8FFF8D}"/>
                  </a:ext>
                </a:extLst>
              </p:cNvPr>
              <p:cNvSpPr/>
              <p:nvPr userDrawn="1"/>
            </p:nvSpPr>
            <p:spPr>
              <a:xfrm>
                <a:off x="6090829" y="3393962"/>
                <a:ext cx="1209131" cy="218971"/>
              </a:xfrm>
              <a:prstGeom prst="rect">
                <a:avLst/>
              </a:pr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noProof="0"/>
              </a:p>
            </p:txBody>
          </p:sp>
          <p:cxnSp>
            <p:nvCxnSpPr>
              <p:cNvPr id="294" name="Rechte verbindingslijn 31">
                <a:extLst>
                  <a:ext uri="{FF2B5EF4-FFF2-40B4-BE49-F238E27FC236}">
                    <a16:creationId xmlns:a16="http://schemas.microsoft.com/office/drawing/2014/main" id="{7BF67D53-15DA-455D-863E-D2527CD34144}"/>
                  </a:ext>
                </a:extLst>
              </p:cNvPr>
              <p:cNvCxnSpPr/>
              <p:nvPr userDrawn="1"/>
            </p:nvCxnSpPr>
            <p:spPr>
              <a:xfrm>
                <a:off x="6493304" y="3605313"/>
                <a:ext cx="0" cy="872219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5" name="Rechte verbindingslijn 32">
                <a:extLst>
                  <a:ext uri="{FF2B5EF4-FFF2-40B4-BE49-F238E27FC236}">
                    <a16:creationId xmlns:a16="http://schemas.microsoft.com/office/drawing/2014/main" id="{00D1984A-FE07-4608-A2C0-F79191030836}"/>
                  </a:ext>
                </a:extLst>
              </p:cNvPr>
              <p:cNvCxnSpPr/>
              <p:nvPr userDrawn="1"/>
            </p:nvCxnSpPr>
            <p:spPr>
              <a:xfrm>
                <a:off x="6883025" y="3605313"/>
                <a:ext cx="0" cy="872219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6" name="Rechte verbindingslijn 33">
                <a:extLst>
                  <a:ext uri="{FF2B5EF4-FFF2-40B4-BE49-F238E27FC236}">
                    <a16:creationId xmlns:a16="http://schemas.microsoft.com/office/drawing/2014/main" id="{F80FBDA0-7AC6-415C-96ED-2EA9BDDEA33E}"/>
                  </a:ext>
                </a:extLst>
              </p:cNvPr>
              <p:cNvCxnSpPr/>
              <p:nvPr userDrawn="1"/>
            </p:nvCxnSpPr>
            <p:spPr>
              <a:xfrm flipH="1">
                <a:off x="6090561" y="3827108"/>
                <a:ext cx="1209399" cy="0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Rechte verbindingslijn 34">
                <a:extLst>
                  <a:ext uri="{FF2B5EF4-FFF2-40B4-BE49-F238E27FC236}">
                    <a16:creationId xmlns:a16="http://schemas.microsoft.com/office/drawing/2014/main" id="{41F1123B-31D8-4B3F-B094-FC72371A715D}"/>
                  </a:ext>
                </a:extLst>
              </p:cNvPr>
              <p:cNvCxnSpPr/>
              <p:nvPr userDrawn="1"/>
            </p:nvCxnSpPr>
            <p:spPr>
              <a:xfrm flipH="1">
                <a:off x="6090561" y="4055708"/>
                <a:ext cx="1209399" cy="0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Rechte verbindingslijn 35">
                <a:extLst>
                  <a:ext uri="{FF2B5EF4-FFF2-40B4-BE49-F238E27FC236}">
                    <a16:creationId xmlns:a16="http://schemas.microsoft.com/office/drawing/2014/main" id="{6A12731C-DD13-4DC0-AC4B-5D001DA969D1}"/>
                  </a:ext>
                </a:extLst>
              </p:cNvPr>
              <p:cNvCxnSpPr/>
              <p:nvPr userDrawn="1"/>
            </p:nvCxnSpPr>
            <p:spPr>
              <a:xfrm flipH="1">
                <a:off x="6090561" y="4276688"/>
                <a:ext cx="1209399" cy="0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9" name="Rechthoek 36">
                <a:extLst>
                  <a:ext uri="{FF2B5EF4-FFF2-40B4-BE49-F238E27FC236}">
                    <a16:creationId xmlns:a16="http://schemas.microsoft.com/office/drawing/2014/main" id="{C065C823-BDF7-4F3A-97CF-917B4D5F0E63}"/>
                  </a:ext>
                </a:extLst>
              </p:cNvPr>
              <p:cNvSpPr/>
              <p:nvPr userDrawn="1"/>
            </p:nvSpPr>
            <p:spPr>
              <a:xfrm>
                <a:off x="6072040" y="3376043"/>
                <a:ext cx="1227920" cy="1109109"/>
              </a:xfrm>
              <a:prstGeom prst="rect">
                <a:avLst/>
              </a:prstGeom>
              <a:noFill/>
              <a:ln w="12700">
                <a:solidFill>
                  <a:srgbClr val="6C6C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6322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abel 8"/>
          <p:cNvSpPr>
            <a:spLocks noGrp="1"/>
          </p:cNvSpPr>
          <p:nvPr>
            <p:ph type="tbl" sz="quarter" idx="15" hasCustomPrompt="1"/>
          </p:nvPr>
        </p:nvSpPr>
        <p:spPr>
          <a:xfrm>
            <a:off x="493499" y="1473493"/>
            <a:ext cx="11201783" cy="4314376"/>
          </a:xfrm>
          <a:solidFill>
            <a:schemeClr val="bg1">
              <a:lumMod val="95000"/>
            </a:schemeClr>
          </a:solidFill>
        </p:spPr>
        <p:txBody>
          <a:bodyPr tIns="1008000" anchor="ctr">
            <a:normAutofit/>
          </a:bodyPr>
          <a:lstStyle>
            <a:lvl1pPr marL="0" indent="0" algn="ctr"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tabel in te voegen</a:t>
            </a:r>
          </a:p>
        </p:txBody>
      </p:sp>
      <p:sp>
        <p:nvSpPr>
          <p:cNvPr id="31" name="Titel 1">
            <a:extLst>
              <a:ext uri="{FF2B5EF4-FFF2-40B4-BE49-F238E27FC236}">
                <a16:creationId xmlns:a16="http://schemas.microsoft.com/office/drawing/2014/main" id="{BFC323C8-4E0C-4511-852A-2596E66977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38" name="Tijdelijke aanduiding voor tekst 14">
            <a:extLst>
              <a:ext uri="{FF2B5EF4-FFF2-40B4-BE49-F238E27FC236}">
                <a16:creationId xmlns:a16="http://schemas.microsoft.com/office/drawing/2014/main" id="{8DA7C7FA-DB31-4BAA-B073-75C781A5B1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55" name="Tijdelijke aanduiding voor voettekst 4">
            <a:extLst>
              <a:ext uri="{FF2B5EF4-FFF2-40B4-BE49-F238E27FC236}">
                <a16:creationId xmlns:a16="http://schemas.microsoft.com/office/drawing/2014/main" id="{A0E628BA-C2CD-4496-9DDE-D19D860FA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56" name="Tijdelijke aanduiding voor dianummer 5">
            <a:extLst>
              <a:ext uri="{FF2B5EF4-FFF2-40B4-BE49-F238E27FC236}">
                <a16:creationId xmlns:a16="http://schemas.microsoft.com/office/drawing/2014/main" id="{16FCF319-FDBA-49D0-94CD-E4F09D9A8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1" y="6190780"/>
            <a:ext cx="253183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292418A7-B824-4540-B1FD-ACCD9960B1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15" name="Tijdelijke aanduiding voor datum 3">
            <a:extLst>
              <a:ext uri="{FF2B5EF4-FFF2-40B4-BE49-F238E27FC236}">
                <a16:creationId xmlns:a16="http://schemas.microsoft.com/office/drawing/2014/main" id="{9ACCADF5-C9AA-4EE4-AA1D-F3AA86363F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fld id="{FEAEE37F-F197-4C21-9E5F-56F480958CE7}" type="datetime1">
              <a:rPr lang="nl-NL" noProof="0" smtClean="0"/>
              <a:t>12-3-2021</a:t>
            </a:fld>
            <a:endParaRPr lang="nl-NL" noProof="0"/>
          </a:p>
        </p:txBody>
      </p:sp>
      <p:grpSp>
        <p:nvGrpSpPr>
          <p:cNvPr id="17" name="Instructie">
            <a:extLst>
              <a:ext uri="{FF2B5EF4-FFF2-40B4-BE49-F238E27FC236}">
                <a16:creationId xmlns:a16="http://schemas.microsoft.com/office/drawing/2014/main" id="{D0346CC6-5714-49A4-B402-7D09C66BA7DC}"/>
              </a:ext>
            </a:extLst>
          </p:cNvPr>
          <p:cNvGrpSpPr/>
          <p:nvPr userDrawn="1"/>
        </p:nvGrpSpPr>
        <p:grpSpPr>
          <a:xfrm>
            <a:off x="12391601" y="0"/>
            <a:ext cx="3183678" cy="3418198"/>
            <a:chOff x="12391601" y="0"/>
            <a:chExt cx="3183678" cy="3418198"/>
          </a:xfrm>
        </p:grpSpPr>
        <p:grpSp>
          <p:nvGrpSpPr>
            <p:cNvPr id="18" name="Meer informatie">
              <a:extLst>
                <a:ext uri="{FF2B5EF4-FFF2-40B4-BE49-F238E27FC236}">
                  <a16:creationId xmlns:a16="http://schemas.microsoft.com/office/drawing/2014/main" id="{A59BD865-259C-4528-9B81-5A4BD0072F22}"/>
                </a:ext>
              </a:extLst>
            </p:cNvPr>
            <p:cNvGrpSpPr/>
            <p:nvPr userDrawn="1"/>
          </p:nvGrpSpPr>
          <p:grpSpPr>
            <a:xfrm>
              <a:off x="12396764" y="2622893"/>
              <a:ext cx="3178515" cy="795305"/>
              <a:chOff x="-3741486" y="3347116"/>
              <a:chExt cx="3178515" cy="795305"/>
            </a:xfrm>
          </p:grpSpPr>
          <p:sp>
            <p:nvSpPr>
              <p:cNvPr id="42" name="Freeform 101">
                <a:extLst>
                  <a:ext uri="{FF2B5EF4-FFF2-40B4-BE49-F238E27FC236}">
                    <a16:creationId xmlns:a16="http://schemas.microsoft.com/office/drawing/2014/main" id="{5D8CEEAB-B360-4AEA-A355-9A60F90296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47116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9762ABFA-1C61-4AB0-A828-E7C6E3F74827}"/>
                  </a:ext>
                </a:extLst>
              </p:cNvPr>
              <p:cNvSpPr/>
              <p:nvPr userDrawn="1"/>
            </p:nvSpPr>
            <p:spPr>
              <a:xfrm>
                <a:off x="-3380966" y="3419145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44" name="Rechte verbindingslijn 43">
                <a:extLst>
                  <a:ext uri="{FF2B5EF4-FFF2-40B4-BE49-F238E27FC236}">
                    <a16:creationId xmlns:a16="http://schemas.microsoft.com/office/drawing/2014/main" id="{23FAD46D-568E-49D2-A42C-7494B770004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E040640F-8072-4826-9B23-4EA805C14D62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Tabel invoegen/veranderen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61A65DC2-EB15-4A25-8F4B-3D0FCCFF56F2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21" name="Rechte verbindingslijn 20">
              <a:extLst>
                <a:ext uri="{FF2B5EF4-FFF2-40B4-BE49-F238E27FC236}">
                  <a16:creationId xmlns:a16="http://schemas.microsoft.com/office/drawing/2014/main" id="{C62AE54A-037E-49C1-B6BE-F4CD20DBA8B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22" name="Rechte verbindingslijn 21">
              <a:extLst>
                <a:ext uri="{FF2B5EF4-FFF2-40B4-BE49-F238E27FC236}">
                  <a16:creationId xmlns:a16="http://schemas.microsoft.com/office/drawing/2014/main" id="{280B39BD-F3C4-43B4-9A07-4F651B59484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D2C0F12F-1A93-4418-BA52-07C58BD25ED4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tabel d.m.v.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´Delete´-knop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 Klik op het pictogram om een nieuwe tabel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5FAB0342-BB5D-4A76-90F3-EAB8DA00321B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2032FDA1-E921-4F09-9866-58C690F9B84F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het gewenste aantal rijen en kolommen 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´OK´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053614B9-F09D-4A52-BF22-D148EF9FF325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A629ECB7-22D1-481C-B742-0CB46560111E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25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OK</a:t>
                </a:r>
              </a:p>
            </p:txBody>
          </p:sp>
          <p:cxnSp>
            <p:nvCxnSpPr>
              <p:cNvPr id="40" name="Rechte verbindingslijn 39">
                <a:extLst>
                  <a:ext uri="{FF2B5EF4-FFF2-40B4-BE49-F238E27FC236}">
                    <a16:creationId xmlns:a16="http://schemas.microsoft.com/office/drawing/2014/main" id="{F3C55515-F56B-4DC5-8E35-7F18535736B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41" name="Gelijkbenige driehoek 40">
                <a:extLst>
                  <a:ext uri="{FF2B5EF4-FFF2-40B4-BE49-F238E27FC236}">
                    <a16:creationId xmlns:a16="http://schemas.microsoft.com/office/drawing/2014/main" id="{BDF352CD-1AA1-43E9-9AC9-586BFE30485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7" name="Rechte verbindingslijn 26">
              <a:extLst>
                <a:ext uri="{FF2B5EF4-FFF2-40B4-BE49-F238E27FC236}">
                  <a16:creationId xmlns:a16="http://schemas.microsoft.com/office/drawing/2014/main" id="{8DD3AD9A-78D7-4780-868E-1108CFBD2D8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28" name="Tabel icoon">
              <a:extLst>
                <a:ext uri="{FF2B5EF4-FFF2-40B4-BE49-F238E27FC236}">
                  <a16:creationId xmlns:a16="http://schemas.microsoft.com/office/drawing/2014/main" id="{77722F23-9340-4348-BF03-CCA96C179576}"/>
                </a:ext>
              </a:extLst>
            </p:cNvPr>
            <p:cNvGrpSpPr/>
            <p:nvPr userDrawn="1"/>
          </p:nvGrpSpPr>
          <p:grpSpPr>
            <a:xfrm>
              <a:off x="12757283" y="1133664"/>
              <a:ext cx="375500" cy="339168"/>
              <a:chOff x="6072040" y="3376043"/>
              <a:chExt cx="1227920" cy="1109109"/>
            </a:xfrm>
          </p:grpSpPr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07D54DD3-F79F-47C5-AEAE-C764015A5D9B}"/>
                  </a:ext>
                </a:extLst>
              </p:cNvPr>
              <p:cNvSpPr/>
              <p:nvPr userDrawn="1"/>
            </p:nvSpPr>
            <p:spPr>
              <a:xfrm>
                <a:off x="6072040" y="3376043"/>
                <a:ext cx="1227920" cy="1109109"/>
              </a:xfrm>
              <a:prstGeom prst="rect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noProof="0"/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A23A456A-C5E3-4D8A-B905-AC67661B538C}"/>
                  </a:ext>
                </a:extLst>
              </p:cNvPr>
              <p:cNvSpPr/>
              <p:nvPr userDrawn="1"/>
            </p:nvSpPr>
            <p:spPr>
              <a:xfrm>
                <a:off x="6090829" y="3393962"/>
                <a:ext cx="1209131" cy="218971"/>
              </a:xfrm>
              <a:prstGeom prst="rect">
                <a:avLst/>
              </a:pr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noProof="0"/>
              </a:p>
            </p:txBody>
          </p:sp>
          <p:cxnSp>
            <p:nvCxnSpPr>
              <p:cNvPr id="32" name="Rechte verbindingslijn 31">
                <a:extLst>
                  <a:ext uri="{FF2B5EF4-FFF2-40B4-BE49-F238E27FC236}">
                    <a16:creationId xmlns:a16="http://schemas.microsoft.com/office/drawing/2014/main" id="{C5839E5F-7E96-417B-8E38-C3EE1FE2ACE3}"/>
                  </a:ext>
                </a:extLst>
              </p:cNvPr>
              <p:cNvCxnSpPr/>
              <p:nvPr userDrawn="1"/>
            </p:nvCxnSpPr>
            <p:spPr>
              <a:xfrm>
                <a:off x="6493304" y="3605313"/>
                <a:ext cx="0" cy="872219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chte verbindingslijn 32">
                <a:extLst>
                  <a:ext uri="{FF2B5EF4-FFF2-40B4-BE49-F238E27FC236}">
                    <a16:creationId xmlns:a16="http://schemas.microsoft.com/office/drawing/2014/main" id="{66AFE308-FDE2-4808-9A4E-A2B97233F5E6}"/>
                  </a:ext>
                </a:extLst>
              </p:cNvPr>
              <p:cNvCxnSpPr/>
              <p:nvPr userDrawn="1"/>
            </p:nvCxnSpPr>
            <p:spPr>
              <a:xfrm>
                <a:off x="6883025" y="3605313"/>
                <a:ext cx="0" cy="872219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chte verbindingslijn 33">
                <a:extLst>
                  <a:ext uri="{FF2B5EF4-FFF2-40B4-BE49-F238E27FC236}">
                    <a16:creationId xmlns:a16="http://schemas.microsoft.com/office/drawing/2014/main" id="{C9884DB6-B915-4200-A819-9B011A3A61C9}"/>
                  </a:ext>
                </a:extLst>
              </p:cNvPr>
              <p:cNvCxnSpPr/>
              <p:nvPr userDrawn="1"/>
            </p:nvCxnSpPr>
            <p:spPr>
              <a:xfrm flipH="1">
                <a:off x="6090561" y="3827108"/>
                <a:ext cx="1209399" cy="0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echte verbindingslijn 34">
                <a:extLst>
                  <a:ext uri="{FF2B5EF4-FFF2-40B4-BE49-F238E27FC236}">
                    <a16:creationId xmlns:a16="http://schemas.microsoft.com/office/drawing/2014/main" id="{FE4535EA-8903-4DFD-BDCE-F4237F1865B7}"/>
                  </a:ext>
                </a:extLst>
              </p:cNvPr>
              <p:cNvCxnSpPr/>
              <p:nvPr userDrawn="1"/>
            </p:nvCxnSpPr>
            <p:spPr>
              <a:xfrm flipH="1">
                <a:off x="6090561" y="4055708"/>
                <a:ext cx="1209399" cy="0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echte verbindingslijn 35">
                <a:extLst>
                  <a:ext uri="{FF2B5EF4-FFF2-40B4-BE49-F238E27FC236}">
                    <a16:creationId xmlns:a16="http://schemas.microsoft.com/office/drawing/2014/main" id="{F1635C72-1564-42E5-ACD8-0A7E4491C70B}"/>
                  </a:ext>
                </a:extLst>
              </p:cNvPr>
              <p:cNvCxnSpPr/>
              <p:nvPr userDrawn="1"/>
            </p:nvCxnSpPr>
            <p:spPr>
              <a:xfrm flipH="1">
                <a:off x="6090561" y="4276688"/>
                <a:ext cx="1209399" cy="0"/>
              </a:xfrm>
              <a:prstGeom prst="line">
                <a:avLst/>
              </a:prstGeom>
              <a:ln w="12700">
                <a:solidFill>
                  <a:srgbClr val="B5B5B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CDB83B29-3F8A-475E-BF3D-E21565008D00}"/>
                  </a:ext>
                </a:extLst>
              </p:cNvPr>
              <p:cNvSpPr/>
              <p:nvPr userDrawn="1"/>
            </p:nvSpPr>
            <p:spPr>
              <a:xfrm>
                <a:off x="6072040" y="3376043"/>
                <a:ext cx="1227920" cy="1109109"/>
              </a:xfrm>
              <a:prstGeom prst="rect">
                <a:avLst/>
              </a:prstGeom>
              <a:noFill/>
              <a:ln w="12700">
                <a:solidFill>
                  <a:srgbClr val="6C6C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noProof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256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>
            <a:extLst>
              <a:ext uri="{FF2B5EF4-FFF2-40B4-BE49-F238E27FC236}">
                <a16:creationId xmlns:a16="http://schemas.microsoft.com/office/drawing/2014/main" id="{C99B9AD0-B92A-4C48-A52A-FAE4B74811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18" name="Tijdelijke aanduiding voor tekst 14">
            <a:extLst>
              <a:ext uri="{FF2B5EF4-FFF2-40B4-BE49-F238E27FC236}">
                <a16:creationId xmlns:a16="http://schemas.microsoft.com/office/drawing/2014/main" id="{3EAC74E4-7359-43B9-BD46-0CBB8C9D38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21" name="Tijdelijke aanduiding voor voettekst 4">
            <a:extLst>
              <a:ext uri="{FF2B5EF4-FFF2-40B4-BE49-F238E27FC236}">
                <a16:creationId xmlns:a16="http://schemas.microsoft.com/office/drawing/2014/main" id="{A5D9591E-4C98-475E-B8D6-C3C11099B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22" name="Tijdelijke aanduiding voor dianummer 5">
            <a:extLst>
              <a:ext uri="{FF2B5EF4-FFF2-40B4-BE49-F238E27FC236}">
                <a16:creationId xmlns:a16="http://schemas.microsoft.com/office/drawing/2014/main" id="{943A493B-8731-4825-81F9-F1B852A8C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1" y="6190780"/>
            <a:ext cx="246039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FB08294C-2726-4501-931A-77EAB1B39D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19" name="Tijdelijke aanduiding voor datum 3">
            <a:extLst>
              <a:ext uri="{FF2B5EF4-FFF2-40B4-BE49-F238E27FC236}">
                <a16:creationId xmlns:a16="http://schemas.microsoft.com/office/drawing/2014/main" id="{7AF0D1FE-8D2B-44E6-B3D5-0C8F9474C7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fld id="{1F9EDFB3-D3AA-4F39-950A-ED89DC69A420}" type="datetime1">
              <a:rPr lang="nl-NL" noProof="0" smtClean="0"/>
              <a:t>12-3-2021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202890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rnpunten + Tekstvlak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jdelijke aanduiding voor afbeelding 35">
            <a:extLst>
              <a:ext uri="{FF2B5EF4-FFF2-40B4-BE49-F238E27FC236}">
                <a16:creationId xmlns:a16="http://schemas.microsoft.com/office/drawing/2014/main" id="{DDF59742-AC42-4AAA-9941-6163D1AD155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96714" y="1996400"/>
            <a:ext cx="3520881" cy="2865200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881" h="2865200">
                <a:moveTo>
                  <a:pt x="1036" y="89"/>
                </a:moveTo>
                <a:lnTo>
                  <a:pt x="3319663" y="6217"/>
                </a:lnTo>
                <a:cubicBezTo>
                  <a:pt x="3430792" y="6217"/>
                  <a:pt x="3520881" y="73784"/>
                  <a:pt x="3520881" y="157131"/>
                </a:cubicBezTo>
                <a:lnTo>
                  <a:pt x="3520881" y="2714286"/>
                </a:lnTo>
                <a:cubicBezTo>
                  <a:pt x="3520881" y="2797633"/>
                  <a:pt x="3430792" y="2865200"/>
                  <a:pt x="3319663" y="2865200"/>
                </a:cubicBezTo>
                <a:lnTo>
                  <a:pt x="201219" y="2865200"/>
                </a:lnTo>
                <a:cubicBezTo>
                  <a:pt x="90089" y="2865200"/>
                  <a:pt x="0" y="2797633"/>
                  <a:pt x="0" y="2714286"/>
                </a:cubicBezTo>
                <a:lnTo>
                  <a:pt x="0" y="157131"/>
                </a:lnTo>
                <a:cubicBezTo>
                  <a:pt x="0" y="73784"/>
                  <a:pt x="211" y="-2975"/>
                  <a:pt x="1036" y="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188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37" name="Tijdelijke aanduiding voor afbeelding 36">
            <a:extLst>
              <a:ext uri="{FF2B5EF4-FFF2-40B4-BE49-F238E27FC236}">
                <a16:creationId xmlns:a16="http://schemas.microsoft.com/office/drawing/2014/main" id="{74727CE5-EDB8-480E-B745-73C1373713E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351920" y="1996400"/>
            <a:ext cx="3520881" cy="2865200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881" h="2865200">
                <a:moveTo>
                  <a:pt x="1036" y="89"/>
                </a:moveTo>
                <a:lnTo>
                  <a:pt x="3319663" y="6217"/>
                </a:lnTo>
                <a:cubicBezTo>
                  <a:pt x="3430792" y="6217"/>
                  <a:pt x="3520881" y="73784"/>
                  <a:pt x="3520881" y="157131"/>
                </a:cubicBezTo>
                <a:lnTo>
                  <a:pt x="3520881" y="2714286"/>
                </a:lnTo>
                <a:cubicBezTo>
                  <a:pt x="3520881" y="2797633"/>
                  <a:pt x="3430792" y="2865200"/>
                  <a:pt x="3319663" y="2865200"/>
                </a:cubicBezTo>
                <a:lnTo>
                  <a:pt x="201219" y="2865200"/>
                </a:lnTo>
                <a:cubicBezTo>
                  <a:pt x="90089" y="2865200"/>
                  <a:pt x="0" y="2797633"/>
                  <a:pt x="0" y="2714286"/>
                </a:cubicBezTo>
                <a:lnTo>
                  <a:pt x="0" y="157131"/>
                </a:lnTo>
                <a:cubicBezTo>
                  <a:pt x="0" y="73784"/>
                  <a:pt x="211" y="-2975"/>
                  <a:pt x="1036" y="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188000" anchor="ctr">
            <a:noAutofit/>
          </a:bodyPr>
          <a:lstStyle>
            <a:lvl1pPr marL="0" indent="0" algn="ctr">
              <a:buNone/>
              <a:defRPr lang="nl-NL" sz="1200" b="0" i="1" kern="120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Calibri Light" panose="020F0302020204030204" pitchFamily="34" charset="0"/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38" name="Tijdelijke aanduiding voor afbeelding 37">
            <a:extLst>
              <a:ext uri="{FF2B5EF4-FFF2-40B4-BE49-F238E27FC236}">
                <a16:creationId xmlns:a16="http://schemas.microsoft.com/office/drawing/2014/main" id="{B4DAE761-2905-4370-925B-2CBA8CDD4757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8212789" y="1996400"/>
            <a:ext cx="3520881" cy="2865200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881" h="2865200">
                <a:moveTo>
                  <a:pt x="1036" y="89"/>
                </a:moveTo>
                <a:lnTo>
                  <a:pt x="3319663" y="6217"/>
                </a:lnTo>
                <a:cubicBezTo>
                  <a:pt x="3430792" y="6217"/>
                  <a:pt x="3520881" y="73784"/>
                  <a:pt x="3520881" y="157131"/>
                </a:cubicBezTo>
                <a:lnTo>
                  <a:pt x="3520881" y="2714286"/>
                </a:lnTo>
                <a:cubicBezTo>
                  <a:pt x="3520881" y="2797633"/>
                  <a:pt x="3430792" y="2865200"/>
                  <a:pt x="3319663" y="2865200"/>
                </a:cubicBezTo>
                <a:lnTo>
                  <a:pt x="201219" y="2865200"/>
                </a:lnTo>
                <a:cubicBezTo>
                  <a:pt x="90089" y="2865200"/>
                  <a:pt x="0" y="2797633"/>
                  <a:pt x="0" y="2714286"/>
                </a:cubicBezTo>
                <a:lnTo>
                  <a:pt x="0" y="157131"/>
                </a:lnTo>
                <a:cubicBezTo>
                  <a:pt x="0" y="73784"/>
                  <a:pt x="211" y="-2975"/>
                  <a:pt x="1036" y="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188000" anchor="ctr">
            <a:noAutofit/>
          </a:bodyPr>
          <a:lstStyle>
            <a:lvl1pPr marL="0" indent="0" algn="ctr"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25" name="Tijdelijke aanduiding voor tekst 5">
            <a:extLst>
              <a:ext uri="{FF2B5EF4-FFF2-40B4-BE49-F238E27FC236}">
                <a16:creationId xmlns:a16="http://schemas.microsoft.com/office/drawing/2014/main" id="{7581CA50-F401-4352-B20E-C61DC891A3E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6170" y="4986574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26" name="Tijdelijke aanduiding voor tekst 5">
            <a:extLst>
              <a:ext uri="{FF2B5EF4-FFF2-40B4-BE49-F238E27FC236}">
                <a16:creationId xmlns:a16="http://schemas.microsoft.com/office/drawing/2014/main" id="{EE7615E9-55F0-4367-ADAF-BF9E9F9AFF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51920" y="4986574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32" name="Tijdelijke aanduiding voor tekst 5">
            <a:extLst>
              <a:ext uri="{FF2B5EF4-FFF2-40B4-BE49-F238E27FC236}">
                <a16:creationId xmlns:a16="http://schemas.microsoft.com/office/drawing/2014/main" id="{1F90D83A-4F8A-4644-B6AA-08EAF0B98A5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12516" y="4986574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31" name="Tijdelijke aanduiding voor dianummer 5">
            <a:extLst>
              <a:ext uri="{FF2B5EF4-FFF2-40B4-BE49-F238E27FC236}">
                <a16:creationId xmlns:a16="http://schemas.microsoft.com/office/drawing/2014/main" id="{D6644E39-2AF2-4EA0-9C3F-28C89D5A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1" y="6190780"/>
            <a:ext cx="216151" cy="2302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7" name="Tijdelijke aanduiding voor tekst 14">
            <a:extLst>
              <a:ext uri="{FF2B5EF4-FFF2-40B4-BE49-F238E27FC236}">
                <a16:creationId xmlns:a16="http://schemas.microsoft.com/office/drawing/2014/main" id="{A6BF4B27-7FC5-4896-80CE-3BA6119B83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Ondertitel</a:t>
            </a:r>
          </a:p>
        </p:txBody>
      </p:sp>
      <p:sp>
        <p:nvSpPr>
          <p:cNvPr id="33" name="Tijdelijke aanduiding voor voettekst 4">
            <a:extLst>
              <a:ext uri="{FF2B5EF4-FFF2-40B4-BE49-F238E27FC236}">
                <a16:creationId xmlns:a16="http://schemas.microsoft.com/office/drawing/2014/main" id="{3C7CF4CB-CF25-44A3-95AE-206B86BFD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uw voettekst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31622B21-FF34-42DE-A7E4-A63C364CBD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29" name="Tijdelijke aanduiding voor datum 3">
            <a:extLst>
              <a:ext uri="{FF2B5EF4-FFF2-40B4-BE49-F238E27FC236}">
                <a16:creationId xmlns:a16="http://schemas.microsoft.com/office/drawing/2014/main" id="{53600F14-A3DB-4812-872D-DFA76F4B6A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fld id="{2937E998-9E7B-429D-9513-ADEE2CA512AF}" type="datetime1">
              <a:rPr lang="nl-NL" noProof="0" smtClean="0"/>
              <a:t>12-3-2021</a:t>
            </a:fld>
            <a:endParaRPr lang="nl-NL" noProof="0"/>
          </a:p>
        </p:txBody>
      </p:sp>
      <p:grpSp>
        <p:nvGrpSpPr>
          <p:cNvPr id="136" name="Instructie">
            <a:extLst>
              <a:ext uri="{FF2B5EF4-FFF2-40B4-BE49-F238E27FC236}">
                <a16:creationId xmlns:a16="http://schemas.microsoft.com/office/drawing/2014/main" id="{AE23586F-EDF8-4041-A121-12EE4F3091A7}"/>
              </a:ext>
            </a:extLst>
          </p:cNvPr>
          <p:cNvGrpSpPr/>
          <p:nvPr userDrawn="1"/>
        </p:nvGrpSpPr>
        <p:grpSpPr>
          <a:xfrm>
            <a:off x="-3352957" y="0"/>
            <a:ext cx="3182755" cy="2660264"/>
            <a:chOff x="-3426088" y="4512342"/>
            <a:chExt cx="3182755" cy="2660264"/>
          </a:xfrm>
        </p:grpSpPr>
        <p:sp>
          <p:nvSpPr>
            <p:cNvPr id="137" name="Rechthoek 127">
              <a:extLst>
                <a:ext uri="{FF2B5EF4-FFF2-40B4-BE49-F238E27FC236}">
                  <a16:creationId xmlns:a16="http://schemas.microsoft.com/office/drawing/2014/main" id="{86334EF9-7762-4B48-A926-74C6227815F9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138" name="Rechte verbindingslijn 128">
              <a:extLst>
                <a:ext uri="{FF2B5EF4-FFF2-40B4-BE49-F238E27FC236}">
                  <a16:creationId xmlns:a16="http://schemas.microsoft.com/office/drawing/2014/main" id="{9D646A08-9F80-4BF1-AAC1-7B7C40C136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39" name="Rechthoek 130">
              <a:extLst>
                <a:ext uri="{FF2B5EF4-FFF2-40B4-BE49-F238E27FC236}">
                  <a16:creationId xmlns:a16="http://schemas.microsoft.com/office/drawing/2014/main" id="{6622125B-9088-4607-ABB0-3AB956BFF3CD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140" name="Rechthoek 133">
              <a:extLst>
                <a:ext uri="{FF2B5EF4-FFF2-40B4-BE49-F238E27FC236}">
                  <a16:creationId xmlns:a16="http://schemas.microsoft.com/office/drawing/2014/main" id="{2BFF82BB-BED7-4DA1-9510-01EA78FE2670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41" name="Rechthoek 136">
              <a:extLst>
                <a:ext uri="{FF2B5EF4-FFF2-40B4-BE49-F238E27FC236}">
                  <a16:creationId xmlns:a16="http://schemas.microsoft.com/office/drawing/2014/main" id="{34C11746-ACE8-498B-84EA-EC6FB41DDBAC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42" name="Rechthoek 139">
              <a:extLst>
                <a:ext uri="{FF2B5EF4-FFF2-40B4-BE49-F238E27FC236}">
                  <a16:creationId xmlns:a16="http://schemas.microsoft.com/office/drawing/2014/main" id="{5F442C93-DF19-4578-AB31-347B80C7DDC3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143" name="Rechte verbindingslijn 140">
              <a:extLst>
                <a:ext uri="{FF2B5EF4-FFF2-40B4-BE49-F238E27FC236}">
                  <a16:creationId xmlns:a16="http://schemas.microsoft.com/office/drawing/2014/main" id="{786C2F4B-C7F5-49D5-A362-CFD43945E9D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  <p:grpSp>
        <p:nvGrpSpPr>
          <p:cNvPr id="67" name="Groep 77">
            <a:extLst>
              <a:ext uri="{FF2B5EF4-FFF2-40B4-BE49-F238E27FC236}">
                <a16:creationId xmlns:a16="http://schemas.microsoft.com/office/drawing/2014/main" id="{7114E51E-77C2-4F38-8888-5A8CCBD38160}"/>
              </a:ext>
            </a:extLst>
          </p:cNvPr>
          <p:cNvGrpSpPr/>
          <p:nvPr userDrawn="1"/>
        </p:nvGrpSpPr>
        <p:grpSpPr>
          <a:xfrm>
            <a:off x="12391601" y="0"/>
            <a:ext cx="3724699" cy="5484152"/>
            <a:chOff x="12391601" y="0"/>
            <a:chExt cx="3724699" cy="5484152"/>
          </a:xfrm>
        </p:grpSpPr>
        <p:sp>
          <p:nvSpPr>
            <p:cNvPr id="68" name="Rechthoek 78">
              <a:extLst>
                <a:ext uri="{FF2B5EF4-FFF2-40B4-BE49-F238E27FC236}">
                  <a16:creationId xmlns:a16="http://schemas.microsoft.com/office/drawing/2014/main" id="{E12FB24B-954B-45D6-A880-48408CF42180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69" name="Ovaal 79">
              <a:extLst>
                <a:ext uri="{FF2B5EF4-FFF2-40B4-BE49-F238E27FC236}">
                  <a16:creationId xmlns:a16="http://schemas.microsoft.com/office/drawing/2014/main" id="{82191F81-BFB9-426F-AC1F-1B8135AC1511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70" name="Rechte verbindingslijn 80">
              <a:extLst>
                <a:ext uri="{FF2B5EF4-FFF2-40B4-BE49-F238E27FC236}">
                  <a16:creationId xmlns:a16="http://schemas.microsoft.com/office/drawing/2014/main" id="{790F4A6F-9683-45E0-8788-A73720AD33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71" name="Rechte verbindingslijn 81">
              <a:extLst>
                <a:ext uri="{FF2B5EF4-FFF2-40B4-BE49-F238E27FC236}">
                  <a16:creationId xmlns:a16="http://schemas.microsoft.com/office/drawing/2014/main" id="{9289749D-151A-4125-A1C4-F6D457C62D3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72" name="Rechthoek 82">
              <a:extLst>
                <a:ext uri="{FF2B5EF4-FFF2-40B4-BE49-F238E27FC236}">
                  <a16:creationId xmlns:a16="http://schemas.microsoft.com/office/drawing/2014/main" id="{6470D0B1-F3F8-4E5D-A38A-F4914FE1796C}"/>
                </a:ext>
              </a:extLst>
            </p:cNvPr>
            <p:cNvSpPr/>
            <p:nvPr userDrawn="1"/>
          </p:nvSpPr>
          <p:spPr>
            <a:xfrm>
              <a:off x="12757282" y="432552"/>
              <a:ext cx="3359018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afbeelding door deze te selecteren en op 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om een nieuwe afbeelding in te voegen.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73" name="Ovaal 83">
              <a:extLst>
                <a:ext uri="{FF2B5EF4-FFF2-40B4-BE49-F238E27FC236}">
                  <a16:creationId xmlns:a16="http://schemas.microsoft.com/office/drawing/2014/main" id="{F19FC525-D49B-4901-A422-AC77E1A9FBE3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74" name="Rechthoek 84">
              <a:extLst>
                <a:ext uri="{FF2B5EF4-FFF2-40B4-BE49-F238E27FC236}">
                  <a16:creationId xmlns:a16="http://schemas.microsoft.com/office/drawing/2014/main" id="{B982DD20-B303-45E2-823B-86CBAE316658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75" name="Groep 85">
              <a:extLst>
                <a:ext uri="{FF2B5EF4-FFF2-40B4-BE49-F238E27FC236}">
                  <a16:creationId xmlns:a16="http://schemas.microsoft.com/office/drawing/2014/main" id="{82430DAB-6C02-4D6C-93EF-48D912AA1F1A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162" name="Rechthoek 119">
                <a:extLst>
                  <a:ext uri="{FF2B5EF4-FFF2-40B4-BE49-F238E27FC236}">
                    <a16:creationId xmlns:a16="http://schemas.microsoft.com/office/drawing/2014/main" id="{B63A4B46-D169-4441-9294-EDF199C97808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163" name="Rechte verbindingslijn 120">
                <a:extLst>
                  <a:ext uri="{FF2B5EF4-FFF2-40B4-BE49-F238E27FC236}">
                    <a16:creationId xmlns:a16="http://schemas.microsoft.com/office/drawing/2014/main" id="{588826CE-DE48-4955-A07C-B105394EB3A8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64" name="Gelijkbenige driehoek 121">
                <a:extLst>
                  <a:ext uri="{FF2B5EF4-FFF2-40B4-BE49-F238E27FC236}">
                    <a16:creationId xmlns:a16="http://schemas.microsoft.com/office/drawing/2014/main" id="{88AD0E64-92BF-41A5-A63F-7BA220324B72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6" name="Groep 86">
              <a:extLst>
                <a:ext uri="{FF2B5EF4-FFF2-40B4-BE49-F238E27FC236}">
                  <a16:creationId xmlns:a16="http://schemas.microsoft.com/office/drawing/2014/main" id="{34492316-1F9D-491E-92D2-FA2C0FB1010C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156" name="Rechthoek 113">
                <a:extLst>
                  <a:ext uri="{FF2B5EF4-FFF2-40B4-BE49-F238E27FC236}">
                    <a16:creationId xmlns:a16="http://schemas.microsoft.com/office/drawing/2014/main" id="{AAA15FC0-0A34-4B8D-976C-7273D01E8FF2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7" name="Ovaal 114">
                <a:extLst>
                  <a:ext uri="{FF2B5EF4-FFF2-40B4-BE49-F238E27FC236}">
                    <a16:creationId xmlns:a16="http://schemas.microsoft.com/office/drawing/2014/main" id="{0F906245-75C7-4558-B702-58EFAD13BFF0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8" name="Vrije vorm: vorm 115">
                <a:extLst>
                  <a:ext uri="{FF2B5EF4-FFF2-40B4-BE49-F238E27FC236}">
                    <a16:creationId xmlns:a16="http://schemas.microsoft.com/office/drawing/2014/main" id="{E527D239-539C-4298-97AE-06996003BDA2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Rechthoek: afgeronde hoeken 116">
                <a:extLst>
                  <a:ext uri="{FF2B5EF4-FFF2-40B4-BE49-F238E27FC236}">
                    <a16:creationId xmlns:a16="http://schemas.microsoft.com/office/drawing/2014/main" id="{B089586E-A773-4DFA-BBFC-7523139E6E3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60" name="Rechte verbindingslijn 117">
                <a:extLst>
                  <a:ext uri="{FF2B5EF4-FFF2-40B4-BE49-F238E27FC236}">
                    <a16:creationId xmlns:a16="http://schemas.microsoft.com/office/drawing/2014/main" id="{75F09E0C-8154-4D38-A0D3-3F08D97740C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61" name="Rechte verbindingslijn 118">
                <a:extLst>
                  <a:ext uri="{FF2B5EF4-FFF2-40B4-BE49-F238E27FC236}">
                    <a16:creationId xmlns:a16="http://schemas.microsoft.com/office/drawing/2014/main" id="{F8DD3AF6-A5BB-4D84-AAE8-59D6F1D491B2}"/>
                  </a:ext>
                </a:extLst>
              </p:cNvPr>
              <p:cNvCxnSpPr>
                <a:cxnSpLocks/>
                <a:stCxn id="15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77" name="Groep 87">
              <a:extLst>
                <a:ext uri="{FF2B5EF4-FFF2-40B4-BE49-F238E27FC236}">
                  <a16:creationId xmlns:a16="http://schemas.microsoft.com/office/drawing/2014/main" id="{2BC227B3-7574-461F-88EF-49884D038F19}"/>
                </a:ext>
              </a:extLst>
            </p:cNvPr>
            <p:cNvGrpSpPr/>
            <p:nvPr userDrawn="1"/>
          </p:nvGrpSpPr>
          <p:grpSpPr>
            <a:xfrm>
              <a:off x="12391601" y="2643684"/>
              <a:ext cx="3183678" cy="2840468"/>
              <a:chOff x="12952763" y="4572241"/>
              <a:chExt cx="3183678" cy="2840468"/>
            </a:xfrm>
          </p:grpSpPr>
          <p:grpSp>
            <p:nvGrpSpPr>
              <p:cNvPr id="123" name="Meer informatie">
                <a:extLst>
                  <a:ext uri="{FF2B5EF4-FFF2-40B4-BE49-F238E27FC236}">
                    <a16:creationId xmlns:a16="http://schemas.microsoft.com/office/drawing/2014/main" id="{21C61C87-1C67-4A38-A909-75955A26AFC6}"/>
                  </a:ext>
                </a:extLst>
              </p:cNvPr>
              <p:cNvGrpSpPr/>
              <p:nvPr userDrawn="1"/>
            </p:nvGrpSpPr>
            <p:grpSpPr>
              <a:xfrm>
                <a:off x="12957926" y="6629436"/>
                <a:ext cx="3178515" cy="783273"/>
                <a:chOff x="-3741486" y="3386444"/>
                <a:chExt cx="3178515" cy="783273"/>
              </a:xfrm>
            </p:grpSpPr>
            <p:sp>
              <p:nvSpPr>
                <p:cNvPr id="153" name="Freeform 101">
                  <a:extLst>
                    <a:ext uri="{FF2B5EF4-FFF2-40B4-BE49-F238E27FC236}">
                      <a16:creationId xmlns:a16="http://schemas.microsoft.com/office/drawing/2014/main" id="{EE65E348-D4D4-4401-942E-021256D3AAB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3741486" y="3386444"/>
                  <a:ext cx="255753" cy="255753"/>
                </a:xfrm>
                <a:custGeom>
                  <a:avLst/>
                  <a:gdLst>
                    <a:gd name="T0" fmla="*/ 0 w 292"/>
                    <a:gd name="T1" fmla="*/ 146 h 292"/>
                    <a:gd name="T2" fmla="*/ 4 w 292"/>
                    <a:gd name="T3" fmla="*/ 113 h 292"/>
                    <a:gd name="T4" fmla="*/ 14 w 292"/>
                    <a:gd name="T5" fmla="*/ 82 h 292"/>
                    <a:gd name="T6" fmla="*/ 31 w 292"/>
                    <a:gd name="T7" fmla="*/ 55 h 292"/>
                    <a:gd name="T8" fmla="*/ 53 w 292"/>
                    <a:gd name="T9" fmla="*/ 32 h 292"/>
                    <a:gd name="T10" fmla="*/ 81 w 292"/>
                    <a:gd name="T11" fmla="*/ 15 h 292"/>
                    <a:gd name="T12" fmla="*/ 112 w 292"/>
                    <a:gd name="T13" fmla="*/ 4 h 292"/>
                    <a:gd name="T14" fmla="*/ 145 w 292"/>
                    <a:gd name="T15" fmla="*/ 0 h 292"/>
                    <a:gd name="T16" fmla="*/ 179 w 292"/>
                    <a:gd name="T17" fmla="*/ 4 h 292"/>
                    <a:gd name="T18" fmla="*/ 209 w 292"/>
                    <a:gd name="T19" fmla="*/ 15 h 292"/>
                    <a:gd name="T20" fmla="*/ 237 w 292"/>
                    <a:gd name="T21" fmla="*/ 32 h 292"/>
                    <a:gd name="T22" fmla="*/ 259 w 292"/>
                    <a:gd name="T23" fmla="*/ 55 h 292"/>
                    <a:gd name="T24" fmla="*/ 276 w 292"/>
                    <a:gd name="T25" fmla="*/ 82 h 292"/>
                    <a:gd name="T26" fmla="*/ 288 w 292"/>
                    <a:gd name="T27" fmla="*/ 113 h 292"/>
                    <a:gd name="T28" fmla="*/ 292 w 292"/>
                    <a:gd name="T29" fmla="*/ 146 h 292"/>
                    <a:gd name="T30" fmla="*/ 288 w 292"/>
                    <a:gd name="T31" fmla="*/ 180 h 292"/>
                    <a:gd name="T32" fmla="*/ 276 w 292"/>
                    <a:gd name="T33" fmla="*/ 210 h 292"/>
                    <a:gd name="T34" fmla="*/ 259 w 292"/>
                    <a:gd name="T35" fmla="*/ 237 h 292"/>
                    <a:gd name="T36" fmla="*/ 237 w 292"/>
                    <a:gd name="T37" fmla="*/ 260 h 292"/>
                    <a:gd name="T38" fmla="*/ 209 w 292"/>
                    <a:gd name="T39" fmla="*/ 278 h 292"/>
                    <a:gd name="T40" fmla="*/ 179 w 292"/>
                    <a:gd name="T41" fmla="*/ 288 h 292"/>
                    <a:gd name="T42" fmla="*/ 145 w 292"/>
                    <a:gd name="T43" fmla="*/ 292 h 292"/>
                    <a:gd name="T44" fmla="*/ 112 w 292"/>
                    <a:gd name="T45" fmla="*/ 288 h 292"/>
                    <a:gd name="T46" fmla="*/ 81 w 292"/>
                    <a:gd name="T47" fmla="*/ 278 h 292"/>
                    <a:gd name="T48" fmla="*/ 53 w 292"/>
                    <a:gd name="T49" fmla="*/ 260 h 292"/>
                    <a:gd name="T50" fmla="*/ 31 w 292"/>
                    <a:gd name="T51" fmla="*/ 237 h 292"/>
                    <a:gd name="T52" fmla="*/ 14 w 292"/>
                    <a:gd name="T53" fmla="*/ 210 h 292"/>
                    <a:gd name="T54" fmla="*/ 4 w 292"/>
                    <a:gd name="T55" fmla="*/ 180 h 292"/>
                    <a:gd name="T56" fmla="*/ 0 w 292"/>
                    <a:gd name="T57" fmla="*/ 146 h 292"/>
                    <a:gd name="T58" fmla="*/ 102 w 292"/>
                    <a:gd name="T59" fmla="*/ 121 h 292"/>
                    <a:gd name="T60" fmla="*/ 102 w 292"/>
                    <a:gd name="T61" fmla="*/ 142 h 292"/>
                    <a:gd name="T62" fmla="*/ 120 w 292"/>
                    <a:gd name="T63" fmla="*/ 142 h 292"/>
                    <a:gd name="T64" fmla="*/ 120 w 292"/>
                    <a:gd name="T65" fmla="*/ 223 h 292"/>
                    <a:gd name="T66" fmla="*/ 102 w 292"/>
                    <a:gd name="T67" fmla="*/ 223 h 292"/>
                    <a:gd name="T68" fmla="*/ 102 w 292"/>
                    <a:gd name="T69" fmla="*/ 244 h 292"/>
                    <a:gd name="T70" fmla="*/ 188 w 292"/>
                    <a:gd name="T71" fmla="*/ 244 h 292"/>
                    <a:gd name="T72" fmla="*/ 188 w 292"/>
                    <a:gd name="T73" fmla="*/ 223 h 292"/>
                    <a:gd name="T74" fmla="*/ 170 w 292"/>
                    <a:gd name="T75" fmla="*/ 223 h 292"/>
                    <a:gd name="T76" fmla="*/ 170 w 292"/>
                    <a:gd name="T77" fmla="*/ 142 h 292"/>
                    <a:gd name="T78" fmla="*/ 188 w 292"/>
                    <a:gd name="T79" fmla="*/ 142 h 292"/>
                    <a:gd name="T80" fmla="*/ 188 w 292"/>
                    <a:gd name="T81" fmla="*/ 121 h 292"/>
                    <a:gd name="T82" fmla="*/ 102 w 292"/>
                    <a:gd name="T83" fmla="*/ 121 h 292"/>
                    <a:gd name="T84" fmla="*/ 115 w 292"/>
                    <a:gd name="T85" fmla="*/ 79 h 292"/>
                    <a:gd name="T86" fmla="*/ 117 w 292"/>
                    <a:gd name="T87" fmla="*/ 92 h 292"/>
                    <a:gd name="T88" fmla="*/ 124 w 292"/>
                    <a:gd name="T89" fmla="*/ 101 h 292"/>
                    <a:gd name="T90" fmla="*/ 133 w 292"/>
                    <a:gd name="T91" fmla="*/ 108 h 292"/>
                    <a:gd name="T92" fmla="*/ 145 w 292"/>
                    <a:gd name="T93" fmla="*/ 110 h 292"/>
                    <a:gd name="T94" fmla="*/ 157 w 292"/>
                    <a:gd name="T95" fmla="*/ 108 h 292"/>
                    <a:gd name="T96" fmla="*/ 167 w 292"/>
                    <a:gd name="T97" fmla="*/ 101 h 292"/>
                    <a:gd name="T98" fmla="*/ 174 w 292"/>
                    <a:gd name="T99" fmla="*/ 92 h 292"/>
                    <a:gd name="T100" fmla="*/ 176 w 292"/>
                    <a:gd name="T101" fmla="*/ 79 h 292"/>
                    <a:gd name="T102" fmla="*/ 174 w 292"/>
                    <a:gd name="T103" fmla="*/ 67 h 292"/>
                    <a:gd name="T104" fmla="*/ 167 w 292"/>
                    <a:gd name="T105" fmla="*/ 58 h 292"/>
                    <a:gd name="T106" fmla="*/ 157 w 292"/>
                    <a:gd name="T107" fmla="*/ 51 h 292"/>
                    <a:gd name="T108" fmla="*/ 145 w 292"/>
                    <a:gd name="T109" fmla="*/ 49 h 292"/>
                    <a:gd name="T110" fmla="*/ 133 w 292"/>
                    <a:gd name="T111" fmla="*/ 51 h 292"/>
                    <a:gd name="T112" fmla="*/ 124 w 292"/>
                    <a:gd name="T113" fmla="*/ 58 h 292"/>
                    <a:gd name="T114" fmla="*/ 117 w 292"/>
                    <a:gd name="T115" fmla="*/ 67 h 292"/>
                    <a:gd name="T116" fmla="*/ 115 w 292"/>
                    <a:gd name="T117" fmla="*/ 79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92" h="292">
                      <a:moveTo>
                        <a:pt x="0" y="146"/>
                      </a:moveTo>
                      <a:lnTo>
                        <a:pt x="4" y="113"/>
                      </a:lnTo>
                      <a:lnTo>
                        <a:pt x="14" y="82"/>
                      </a:lnTo>
                      <a:lnTo>
                        <a:pt x="31" y="55"/>
                      </a:lnTo>
                      <a:lnTo>
                        <a:pt x="53" y="32"/>
                      </a:lnTo>
                      <a:lnTo>
                        <a:pt x="81" y="15"/>
                      </a:lnTo>
                      <a:lnTo>
                        <a:pt x="112" y="4"/>
                      </a:lnTo>
                      <a:lnTo>
                        <a:pt x="145" y="0"/>
                      </a:lnTo>
                      <a:lnTo>
                        <a:pt x="179" y="4"/>
                      </a:lnTo>
                      <a:lnTo>
                        <a:pt x="209" y="15"/>
                      </a:lnTo>
                      <a:lnTo>
                        <a:pt x="237" y="32"/>
                      </a:lnTo>
                      <a:lnTo>
                        <a:pt x="259" y="55"/>
                      </a:lnTo>
                      <a:lnTo>
                        <a:pt x="276" y="82"/>
                      </a:lnTo>
                      <a:lnTo>
                        <a:pt x="288" y="113"/>
                      </a:lnTo>
                      <a:lnTo>
                        <a:pt x="292" y="146"/>
                      </a:lnTo>
                      <a:lnTo>
                        <a:pt x="288" y="180"/>
                      </a:lnTo>
                      <a:lnTo>
                        <a:pt x="276" y="210"/>
                      </a:lnTo>
                      <a:lnTo>
                        <a:pt x="259" y="237"/>
                      </a:lnTo>
                      <a:lnTo>
                        <a:pt x="237" y="260"/>
                      </a:lnTo>
                      <a:lnTo>
                        <a:pt x="209" y="278"/>
                      </a:lnTo>
                      <a:lnTo>
                        <a:pt x="179" y="288"/>
                      </a:lnTo>
                      <a:lnTo>
                        <a:pt x="145" y="292"/>
                      </a:lnTo>
                      <a:lnTo>
                        <a:pt x="112" y="288"/>
                      </a:lnTo>
                      <a:lnTo>
                        <a:pt x="81" y="278"/>
                      </a:lnTo>
                      <a:lnTo>
                        <a:pt x="53" y="260"/>
                      </a:lnTo>
                      <a:lnTo>
                        <a:pt x="31" y="237"/>
                      </a:lnTo>
                      <a:lnTo>
                        <a:pt x="14" y="210"/>
                      </a:lnTo>
                      <a:lnTo>
                        <a:pt x="4" y="180"/>
                      </a:lnTo>
                      <a:lnTo>
                        <a:pt x="0" y="146"/>
                      </a:lnTo>
                      <a:close/>
                      <a:moveTo>
                        <a:pt x="102" y="121"/>
                      </a:moveTo>
                      <a:lnTo>
                        <a:pt x="102" y="142"/>
                      </a:lnTo>
                      <a:lnTo>
                        <a:pt x="120" y="142"/>
                      </a:lnTo>
                      <a:lnTo>
                        <a:pt x="120" y="223"/>
                      </a:lnTo>
                      <a:lnTo>
                        <a:pt x="102" y="223"/>
                      </a:lnTo>
                      <a:lnTo>
                        <a:pt x="102" y="244"/>
                      </a:lnTo>
                      <a:lnTo>
                        <a:pt x="188" y="244"/>
                      </a:lnTo>
                      <a:lnTo>
                        <a:pt x="188" y="223"/>
                      </a:lnTo>
                      <a:lnTo>
                        <a:pt x="170" y="223"/>
                      </a:lnTo>
                      <a:lnTo>
                        <a:pt x="170" y="142"/>
                      </a:lnTo>
                      <a:lnTo>
                        <a:pt x="188" y="142"/>
                      </a:lnTo>
                      <a:lnTo>
                        <a:pt x="188" y="121"/>
                      </a:lnTo>
                      <a:lnTo>
                        <a:pt x="102" y="121"/>
                      </a:lnTo>
                      <a:close/>
                      <a:moveTo>
                        <a:pt x="115" y="79"/>
                      </a:moveTo>
                      <a:lnTo>
                        <a:pt x="117" y="92"/>
                      </a:lnTo>
                      <a:lnTo>
                        <a:pt x="124" y="101"/>
                      </a:lnTo>
                      <a:lnTo>
                        <a:pt x="133" y="108"/>
                      </a:lnTo>
                      <a:lnTo>
                        <a:pt x="145" y="110"/>
                      </a:lnTo>
                      <a:lnTo>
                        <a:pt x="157" y="108"/>
                      </a:lnTo>
                      <a:lnTo>
                        <a:pt x="167" y="101"/>
                      </a:lnTo>
                      <a:lnTo>
                        <a:pt x="174" y="92"/>
                      </a:lnTo>
                      <a:lnTo>
                        <a:pt x="176" y="79"/>
                      </a:lnTo>
                      <a:lnTo>
                        <a:pt x="174" y="67"/>
                      </a:lnTo>
                      <a:lnTo>
                        <a:pt x="167" y="58"/>
                      </a:lnTo>
                      <a:lnTo>
                        <a:pt x="157" y="51"/>
                      </a:lnTo>
                      <a:lnTo>
                        <a:pt x="145" y="49"/>
                      </a:lnTo>
                      <a:lnTo>
                        <a:pt x="133" y="51"/>
                      </a:lnTo>
                      <a:lnTo>
                        <a:pt x="124" y="58"/>
                      </a:lnTo>
                      <a:lnTo>
                        <a:pt x="117" y="67"/>
                      </a:lnTo>
                      <a:lnTo>
                        <a:pt x="115" y="79"/>
                      </a:lnTo>
                      <a:close/>
                    </a:path>
                  </a:pathLst>
                </a:custGeom>
                <a:solidFill>
                  <a:srgbClr val="FF78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 sz="1100" noProof="0"/>
                </a:p>
              </p:txBody>
            </p:sp>
            <p:sp>
              <p:nvSpPr>
                <p:cNvPr id="154" name="Rechthoek 111">
                  <a:extLst>
                    <a:ext uri="{FF2B5EF4-FFF2-40B4-BE49-F238E27FC236}">
                      <a16:creationId xmlns:a16="http://schemas.microsoft.com/office/drawing/2014/main" id="{28D59D5E-CB5A-44D3-A133-ADA9AF8CCC18}"/>
                    </a:ext>
                  </a:extLst>
                </p:cNvPr>
                <p:cNvSpPr/>
                <p:nvPr userDrawn="1"/>
              </p:nvSpPr>
              <p:spPr>
                <a:xfrm>
                  <a:off x="-3380966" y="3458473"/>
                  <a:ext cx="2817995" cy="592123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lIns="0" tIns="0" rIns="0" bIns="0" rtlCol="0" anchor="t"/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Meer weten?</a:t>
                  </a:r>
                  <a:b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</a:b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Ga naar dia </a:t>
                  </a:r>
                  <a:r>
                    <a:rPr kumimoji="0" lang="nl-NL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´Instructie dia: YouTube links´</a:t>
                  </a: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, open deze in de diavoorstelling en klik op de gewenste video link.</a:t>
                  </a:r>
                </a:p>
              </p:txBody>
            </p:sp>
            <p:cxnSp>
              <p:nvCxnSpPr>
                <p:cNvPr id="155" name="Rechte verbindingslijn 112">
                  <a:extLst>
                    <a:ext uri="{FF2B5EF4-FFF2-40B4-BE49-F238E27FC236}">
                      <a16:creationId xmlns:a16="http://schemas.microsoft.com/office/drawing/2014/main" id="{B64D4A34-B67C-4278-932E-8A37DC5CE24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-3740987" y="4169717"/>
                  <a:ext cx="3178016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chemeClr val="accent1"/>
                  </a:solidFill>
                  <a:prstDash val="solid"/>
                </a:ln>
                <a:effectLst/>
              </p:spPr>
            </p:cxnSp>
          </p:grpSp>
          <p:cxnSp>
            <p:nvCxnSpPr>
              <p:cNvPr id="124" name="Rechte verbindingslijn 89">
                <a:extLst>
                  <a:ext uri="{FF2B5EF4-FFF2-40B4-BE49-F238E27FC236}">
                    <a16:creationId xmlns:a16="http://schemas.microsoft.com/office/drawing/2014/main" id="{AF4CFA37-6498-4EC4-BC73-E20DC1B1399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958423" y="6511553"/>
                <a:ext cx="3178017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sp>
            <p:nvSpPr>
              <p:cNvPr id="125" name="Ovaal 90">
                <a:extLst>
                  <a:ext uri="{FF2B5EF4-FFF2-40B4-BE49-F238E27FC236}">
                    <a16:creationId xmlns:a16="http://schemas.microsoft.com/office/drawing/2014/main" id="{B0DADF0A-53FD-4569-B766-CAB28AE66052}"/>
                  </a:ext>
                </a:extLst>
              </p:cNvPr>
              <p:cNvSpPr/>
              <p:nvPr userDrawn="1"/>
            </p:nvSpPr>
            <p:spPr>
              <a:xfrm>
                <a:off x="12952763" y="4690403"/>
                <a:ext cx="260914" cy="259683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3</a:t>
                </a:r>
              </a:p>
            </p:txBody>
          </p:sp>
          <p:sp>
            <p:nvSpPr>
              <p:cNvPr id="126" name="Rechthoek 91">
                <a:extLst>
                  <a:ext uri="{FF2B5EF4-FFF2-40B4-BE49-F238E27FC236}">
                    <a16:creationId xmlns:a16="http://schemas.microsoft.com/office/drawing/2014/main" id="{43E4D68D-FF60-4574-A9CE-A15DBF77F645}"/>
                  </a:ext>
                </a:extLst>
              </p:cNvPr>
              <p:cNvSpPr/>
              <p:nvPr userDrawn="1"/>
            </p:nvSpPr>
            <p:spPr>
              <a:xfrm>
                <a:off x="13318445" y="4756466"/>
                <a:ext cx="2817996" cy="88731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Om de afbeelding te schalen of bij te snijden, ga naar de tab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´Hulpmiddelen voor afbeeldingen - Opmaak´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 en klik op de knop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´Bijsnijden´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. Schaal met de bolletjes de afbeelding en met de hoekjes het afbeeldingskader.</a:t>
                </a:r>
                <a:endPara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cxnSp>
            <p:nvCxnSpPr>
              <p:cNvPr id="127" name="Rechte verbindingslijn 92">
                <a:extLst>
                  <a:ext uri="{FF2B5EF4-FFF2-40B4-BE49-F238E27FC236}">
                    <a16:creationId xmlns:a16="http://schemas.microsoft.com/office/drawing/2014/main" id="{A1359227-6FEA-41CC-8891-340FB5FC39F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958423" y="4572241"/>
                <a:ext cx="3178017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grpSp>
            <p:nvGrpSpPr>
              <p:cNvPr id="128" name="Groep 93">
                <a:extLst>
                  <a:ext uri="{FF2B5EF4-FFF2-40B4-BE49-F238E27FC236}">
                    <a16:creationId xmlns:a16="http://schemas.microsoft.com/office/drawing/2014/main" id="{C9FC2D1C-0225-4F4D-BF9E-1115AFB5D1E3}"/>
                  </a:ext>
                </a:extLst>
              </p:cNvPr>
              <p:cNvGrpSpPr/>
              <p:nvPr userDrawn="1"/>
            </p:nvGrpSpPr>
            <p:grpSpPr>
              <a:xfrm>
                <a:off x="13257676" y="5773610"/>
                <a:ext cx="514284" cy="612917"/>
                <a:chOff x="12682980" y="3403271"/>
                <a:chExt cx="622284" cy="741637"/>
              </a:xfrm>
            </p:grpSpPr>
            <p:grpSp>
              <p:nvGrpSpPr>
                <p:cNvPr id="129" name="Groep 94">
                  <a:extLst>
                    <a:ext uri="{FF2B5EF4-FFF2-40B4-BE49-F238E27FC236}">
                      <a16:creationId xmlns:a16="http://schemas.microsoft.com/office/drawing/2014/main" id="{E5ACAF42-4273-4710-9C10-B0BB4623CB40}"/>
                    </a:ext>
                  </a:extLst>
                </p:cNvPr>
                <p:cNvGrpSpPr/>
                <p:nvPr userDrawn="1"/>
              </p:nvGrpSpPr>
              <p:grpSpPr>
                <a:xfrm>
                  <a:off x="12771568" y="3403271"/>
                  <a:ext cx="467138" cy="448459"/>
                  <a:chOff x="12782195" y="3403271"/>
                  <a:chExt cx="467138" cy="448459"/>
                </a:xfrm>
              </p:grpSpPr>
              <p:grpSp>
                <p:nvGrpSpPr>
                  <p:cNvPr id="132" name="Groep 97">
                    <a:extLst>
                      <a:ext uri="{FF2B5EF4-FFF2-40B4-BE49-F238E27FC236}">
                        <a16:creationId xmlns:a16="http://schemas.microsoft.com/office/drawing/2014/main" id="{8EF9434A-416D-4430-8624-A94D429B12B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95" y="3403271"/>
                    <a:ext cx="412967" cy="393910"/>
                    <a:chOff x="13554906" y="3320143"/>
                    <a:chExt cx="443906" cy="423422"/>
                  </a:xfrm>
                </p:grpSpPr>
                <p:grpSp>
                  <p:nvGrpSpPr>
                    <p:cNvPr id="147" name="Groep 104">
                      <a:extLst>
                        <a:ext uri="{FF2B5EF4-FFF2-40B4-BE49-F238E27FC236}">
                          <a16:creationId xmlns:a16="http://schemas.microsoft.com/office/drawing/2014/main" id="{E6A27D71-F862-4A34-8A22-92022D4E24E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43"/>
                      <a:ext cx="443906" cy="423422"/>
                      <a:chOff x="12909684" y="1276177"/>
                      <a:chExt cx="443906" cy="423422"/>
                    </a:xfrm>
                  </p:grpSpPr>
                  <p:sp>
                    <p:nvSpPr>
                      <p:cNvPr id="150" name="Rechthoek 107">
                        <a:extLst>
                          <a:ext uri="{FF2B5EF4-FFF2-40B4-BE49-F238E27FC236}">
                            <a16:creationId xmlns:a16="http://schemas.microsoft.com/office/drawing/2014/main" id="{57EBD953-6FB3-407B-BF3C-1EF43926869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18700" y="1285299"/>
                        <a:ext cx="434890" cy="4143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51" name="Rechthoek 108">
                        <a:extLst>
                          <a:ext uri="{FF2B5EF4-FFF2-40B4-BE49-F238E27FC236}">
                            <a16:creationId xmlns:a16="http://schemas.microsoft.com/office/drawing/2014/main" id="{D7ED69E5-2F78-434D-845C-B2A7284CDC35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77"/>
                        <a:ext cx="261629" cy="25780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52" name="Ovaal 109">
                        <a:extLst>
                          <a:ext uri="{FF2B5EF4-FFF2-40B4-BE49-F238E27FC236}">
                            <a16:creationId xmlns:a16="http://schemas.microsoft.com/office/drawing/2014/main" id="{6A4F030A-D865-431E-94D6-1A81E96DC20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34"/>
                        <a:ext cx="72187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pic>
                  <p:nvPicPr>
                    <p:cNvPr id="148" name="Afbeelding 105">
                      <a:extLst>
                        <a:ext uri="{FF2B5EF4-FFF2-40B4-BE49-F238E27FC236}">
                          <a16:creationId xmlns:a16="http://schemas.microsoft.com/office/drawing/2014/main" id="{1450627A-A111-449B-9118-44C843891F0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 cstate="screen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1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49" name="Afbeelding 106">
                      <a:extLst>
                        <a:ext uri="{FF2B5EF4-FFF2-40B4-BE49-F238E27FC236}">
                          <a16:creationId xmlns:a16="http://schemas.microsoft.com/office/drawing/2014/main" id="{7D20D12F-D6F0-4F17-90EA-CA0B928FF80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 cstate="screen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8" y="3454393"/>
                      <a:ext cx="173366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33" name="Groep 98">
                    <a:extLst>
                      <a:ext uri="{FF2B5EF4-FFF2-40B4-BE49-F238E27FC236}">
                        <a16:creationId xmlns:a16="http://schemas.microsoft.com/office/drawing/2014/main" id="{015642DF-6FA5-4A57-BE5B-C030850875C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78"/>
                    <a:ext cx="145820" cy="146452"/>
                    <a:chOff x="13096169" y="3602288"/>
                    <a:chExt cx="145820" cy="146452"/>
                  </a:xfrm>
                </p:grpSpPr>
                <p:sp>
                  <p:nvSpPr>
                    <p:cNvPr id="145" name="Rechthoek 102">
                      <a:extLst>
                        <a:ext uri="{FF2B5EF4-FFF2-40B4-BE49-F238E27FC236}">
                          <a16:creationId xmlns:a16="http://schemas.microsoft.com/office/drawing/2014/main" id="{E716D965-D7F6-4346-9CD9-2D9BA0DD4AE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8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46" name="Rechthoek 103">
                      <a:extLst>
                        <a:ext uri="{FF2B5EF4-FFF2-40B4-BE49-F238E27FC236}">
                          <a16:creationId xmlns:a16="http://schemas.microsoft.com/office/drawing/2014/main" id="{E0E97DF8-7B71-4B4D-BE2C-4DC71A7E0309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134" name="Groep 99">
                    <a:extLst>
                      <a:ext uri="{FF2B5EF4-FFF2-40B4-BE49-F238E27FC236}">
                        <a16:creationId xmlns:a16="http://schemas.microsoft.com/office/drawing/2014/main" id="{A3C4CEB7-7E15-4016-A20D-56C5CE68948B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68"/>
                    <a:ext cx="145820" cy="146461"/>
                    <a:chOff x="13096169" y="3602248"/>
                    <a:chExt cx="145820" cy="146461"/>
                  </a:xfrm>
                </p:grpSpPr>
                <p:sp>
                  <p:nvSpPr>
                    <p:cNvPr id="135" name="Rechthoek 100">
                      <a:extLst>
                        <a:ext uri="{FF2B5EF4-FFF2-40B4-BE49-F238E27FC236}">
                          <a16:creationId xmlns:a16="http://schemas.microsoft.com/office/drawing/2014/main" id="{5DBD1037-C74C-4EA4-89AD-26A6C219532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4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44" name="Rechthoek 101">
                      <a:extLst>
                        <a:ext uri="{FF2B5EF4-FFF2-40B4-BE49-F238E27FC236}">
                          <a16:creationId xmlns:a16="http://schemas.microsoft.com/office/drawing/2014/main" id="{C62638A2-AC42-48A4-8AD6-BCDBD615347A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05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130" name="Rechthoek 95">
                  <a:extLst>
                    <a:ext uri="{FF2B5EF4-FFF2-40B4-BE49-F238E27FC236}">
                      <a16:creationId xmlns:a16="http://schemas.microsoft.com/office/drawing/2014/main" id="{271AAEF3-A640-4856-8B52-96CF1D151E46}"/>
                    </a:ext>
                  </a:extLst>
                </p:cNvPr>
                <p:cNvSpPr/>
                <p:nvPr userDrawn="1"/>
              </p:nvSpPr>
              <p:spPr>
                <a:xfrm>
                  <a:off x="12682980" y="3889920"/>
                  <a:ext cx="622284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Bijsnijden</a:t>
                  </a:r>
                </a:p>
              </p:txBody>
            </p:sp>
            <p:sp>
              <p:nvSpPr>
                <p:cNvPr id="131" name="Gelijkbenige driehoek 96">
                  <a:extLst>
                    <a:ext uri="{FF2B5EF4-FFF2-40B4-BE49-F238E27FC236}">
                      <a16:creationId xmlns:a16="http://schemas.microsoft.com/office/drawing/2014/main" id="{C7B80F55-7CA1-41AF-BDC4-4D664DD81952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61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28581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rnpunten + Tekstvlakk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jdelijke aanduiding voor afbeelding 35">
            <a:extLst>
              <a:ext uri="{FF2B5EF4-FFF2-40B4-BE49-F238E27FC236}">
                <a16:creationId xmlns:a16="http://schemas.microsoft.com/office/drawing/2014/main" id="{DDF59742-AC42-4AAA-9941-6163D1AD155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96715" y="2330639"/>
            <a:ext cx="2506615" cy="2039817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881" h="2865200">
                <a:moveTo>
                  <a:pt x="1036" y="89"/>
                </a:moveTo>
                <a:lnTo>
                  <a:pt x="3319663" y="6217"/>
                </a:lnTo>
                <a:cubicBezTo>
                  <a:pt x="3430792" y="6217"/>
                  <a:pt x="3520881" y="73784"/>
                  <a:pt x="3520881" y="157131"/>
                </a:cubicBezTo>
                <a:lnTo>
                  <a:pt x="3520881" y="2714286"/>
                </a:lnTo>
                <a:cubicBezTo>
                  <a:pt x="3520881" y="2797633"/>
                  <a:pt x="3430792" y="2865200"/>
                  <a:pt x="3319663" y="2865200"/>
                </a:cubicBezTo>
                <a:lnTo>
                  <a:pt x="201219" y="2865200"/>
                </a:lnTo>
                <a:cubicBezTo>
                  <a:pt x="90089" y="2865200"/>
                  <a:pt x="0" y="2797633"/>
                  <a:pt x="0" y="2714286"/>
                </a:cubicBezTo>
                <a:lnTo>
                  <a:pt x="0" y="157131"/>
                </a:lnTo>
                <a:cubicBezTo>
                  <a:pt x="0" y="73784"/>
                  <a:pt x="211" y="-2975"/>
                  <a:pt x="1036" y="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188000" anchor="ctr">
            <a:noAutofit/>
          </a:bodyPr>
          <a:lstStyle>
            <a:lvl1pPr marL="0" indent="0" algn="ctr"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37" name="Tijdelijke aanduiding voor afbeelding 36">
            <a:extLst>
              <a:ext uri="{FF2B5EF4-FFF2-40B4-BE49-F238E27FC236}">
                <a16:creationId xmlns:a16="http://schemas.microsoft.com/office/drawing/2014/main" id="{74727CE5-EDB8-480E-B745-73C1373713E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390175" y="2330639"/>
            <a:ext cx="2506615" cy="2039817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881" h="2865200">
                <a:moveTo>
                  <a:pt x="1036" y="89"/>
                </a:moveTo>
                <a:lnTo>
                  <a:pt x="3319663" y="6217"/>
                </a:lnTo>
                <a:cubicBezTo>
                  <a:pt x="3430792" y="6217"/>
                  <a:pt x="3520881" y="73784"/>
                  <a:pt x="3520881" y="157131"/>
                </a:cubicBezTo>
                <a:lnTo>
                  <a:pt x="3520881" y="2714286"/>
                </a:lnTo>
                <a:cubicBezTo>
                  <a:pt x="3520881" y="2797633"/>
                  <a:pt x="3430792" y="2865200"/>
                  <a:pt x="3319663" y="2865200"/>
                </a:cubicBezTo>
                <a:lnTo>
                  <a:pt x="201219" y="2865200"/>
                </a:lnTo>
                <a:cubicBezTo>
                  <a:pt x="90089" y="2865200"/>
                  <a:pt x="0" y="2797633"/>
                  <a:pt x="0" y="2714286"/>
                </a:cubicBezTo>
                <a:lnTo>
                  <a:pt x="0" y="157131"/>
                </a:lnTo>
                <a:cubicBezTo>
                  <a:pt x="0" y="73784"/>
                  <a:pt x="211" y="-2975"/>
                  <a:pt x="1036" y="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188000" anchor="ctr">
            <a:noAutofit/>
          </a:bodyPr>
          <a:lstStyle>
            <a:lvl1pPr marL="0" indent="0" algn="ctr"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38" name="Tijdelijke aanduiding voor afbeelding 37">
            <a:extLst>
              <a:ext uri="{FF2B5EF4-FFF2-40B4-BE49-F238E27FC236}">
                <a16:creationId xmlns:a16="http://schemas.microsoft.com/office/drawing/2014/main" id="{B4DAE761-2905-4370-925B-2CBA8CDD4757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283635" y="2330639"/>
            <a:ext cx="2506615" cy="2039817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881" h="2865200">
                <a:moveTo>
                  <a:pt x="1036" y="89"/>
                </a:moveTo>
                <a:lnTo>
                  <a:pt x="3319663" y="6217"/>
                </a:lnTo>
                <a:cubicBezTo>
                  <a:pt x="3430792" y="6217"/>
                  <a:pt x="3520881" y="73784"/>
                  <a:pt x="3520881" y="157131"/>
                </a:cubicBezTo>
                <a:lnTo>
                  <a:pt x="3520881" y="2714286"/>
                </a:lnTo>
                <a:cubicBezTo>
                  <a:pt x="3520881" y="2797633"/>
                  <a:pt x="3430792" y="2865200"/>
                  <a:pt x="3319663" y="2865200"/>
                </a:cubicBezTo>
                <a:lnTo>
                  <a:pt x="201219" y="2865200"/>
                </a:lnTo>
                <a:cubicBezTo>
                  <a:pt x="90089" y="2865200"/>
                  <a:pt x="0" y="2797633"/>
                  <a:pt x="0" y="2714286"/>
                </a:cubicBezTo>
                <a:lnTo>
                  <a:pt x="0" y="157131"/>
                </a:lnTo>
                <a:cubicBezTo>
                  <a:pt x="0" y="73784"/>
                  <a:pt x="211" y="-2975"/>
                  <a:pt x="1036" y="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188000" anchor="ctr">
            <a:noAutofit/>
          </a:bodyPr>
          <a:lstStyle>
            <a:lvl1pPr marL="0" indent="0" algn="ctr"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25" name="Tijdelijke aanduiding voor tekst 5">
            <a:extLst>
              <a:ext uri="{FF2B5EF4-FFF2-40B4-BE49-F238E27FC236}">
                <a16:creationId xmlns:a16="http://schemas.microsoft.com/office/drawing/2014/main" id="{7581CA50-F401-4352-B20E-C61DC891A3E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6171" y="4504300"/>
            <a:ext cx="2506615" cy="343381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26" name="Tijdelijke aanduiding voor tekst 5">
            <a:extLst>
              <a:ext uri="{FF2B5EF4-FFF2-40B4-BE49-F238E27FC236}">
                <a16:creationId xmlns:a16="http://schemas.microsoft.com/office/drawing/2014/main" id="{EE7615E9-55F0-4367-ADAF-BF9E9F9AFF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90175" y="4504300"/>
            <a:ext cx="2506615" cy="343381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32" name="Tijdelijke aanduiding voor tekst 5">
            <a:extLst>
              <a:ext uri="{FF2B5EF4-FFF2-40B4-BE49-F238E27FC236}">
                <a16:creationId xmlns:a16="http://schemas.microsoft.com/office/drawing/2014/main" id="{1F90D83A-4F8A-4644-B6AA-08EAF0B98A5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83635" y="4504300"/>
            <a:ext cx="2506615" cy="343381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grpSp>
        <p:nvGrpSpPr>
          <p:cNvPr id="19" name="GRID" hidden="1"/>
          <p:cNvGrpSpPr/>
          <p:nvPr userDrawn="1"/>
        </p:nvGrpSpPr>
        <p:grpSpPr>
          <a:xfrm>
            <a:off x="0" y="0"/>
            <a:ext cx="12192003" cy="6858000"/>
            <a:chOff x="0" y="0"/>
            <a:chExt cx="12192003" cy="6858000"/>
          </a:xfrm>
        </p:grpSpPr>
        <p:sp>
          <p:nvSpPr>
            <p:cNvPr id="20" name="Rechthoek 19"/>
            <p:cNvSpPr/>
            <p:nvPr userDrawn="1"/>
          </p:nvSpPr>
          <p:spPr>
            <a:xfrm>
              <a:off x="0" y="0"/>
              <a:ext cx="481922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21" name="Rechthoek 20"/>
            <p:cNvSpPr/>
            <p:nvPr userDrawn="1"/>
          </p:nvSpPr>
          <p:spPr>
            <a:xfrm>
              <a:off x="11695286" y="0"/>
              <a:ext cx="496713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22" name="Rechthoek 21"/>
            <p:cNvSpPr/>
            <p:nvPr userDrawn="1"/>
          </p:nvSpPr>
          <p:spPr>
            <a:xfrm rot="5400000">
              <a:off x="5895974" y="-5895974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24" name="Rechthoek 23"/>
            <p:cNvSpPr/>
            <p:nvPr userDrawn="1"/>
          </p:nvSpPr>
          <p:spPr>
            <a:xfrm rot="5400000">
              <a:off x="5895976" y="-4828915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6BC69531-4B5F-447E-B7A9-2951B17E6FC2}"/>
                </a:ext>
              </a:extLst>
            </p:cNvPr>
            <p:cNvSpPr/>
            <p:nvPr userDrawn="1"/>
          </p:nvSpPr>
          <p:spPr>
            <a:xfrm rot="5400000">
              <a:off x="5895975" y="561975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</p:grpSp>
      <p:sp>
        <p:nvSpPr>
          <p:cNvPr id="31" name="Tijdelijke aanduiding voor dianummer 5">
            <a:extLst>
              <a:ext uri="{FF2B5EF4-FFF2-40B4-BE49-F238E27FC236}">
                <a16:creationId xmlns:a16="http://schemas.microsoft.com/office/drawing/2014/main" id="{D6644E39-2AF2-4EA0-9C3F-28C89D5A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01640" cy="2302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7" name="Tijdelijke aanduiding voor tekst 14">
            <a:extLst>
              <a:ext uri="{FF2B5EF4-FFF2-40B4-BE49-F238E27FC236}">
                <a16:creationId xmlns:a16="http://schemas.microsoft.com/office/drawing/2014/main" id="{A6BF4B27-7FC5-4896-80CE-3BA6119B83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Ondertitel</a:t>
            </a:r>
          </a:p>
        </p:txBody>
      </p:sp>
      <p:sp>
        <p:nvSpPr>
          <p:cNvPr id="33" name="Tijdelijke aanduiding voor voettekst 4">
            <a:extLst>
              <a:ext uri="{FF2B5EF4-FFF2-40B4-BE49-F238E27FC236}">
                <a16:creationId xmlns:a16="http://schemas.microsoft.com/office/drawing/2014/main" id="{3C7CF4CB-CF25-44A3-95AE-206B86BFD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endParaRPr lang="nl-NL" noProof="0"/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31622B21-FF34-42DE-A7E4-A63C364CBD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29" name="Tijdelijke aanduiding voor datum 3">
            <a:extLst>
              <a:ext uri="{FF2B5EF4-FFF2-40B4-BE49-F238E27FC236}">
                <a16:creationId xmlns:a16="http://schemas.microsoft.com/office/drawing/2014/main" id="{53600F14-A3DB-4812-872D-DFA76F4B6A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endParaRPr lang="nl-NL" noProof="0"/>
          </a:p>
        </p:txBody>
      </p:sp>
      <p:sp>
        <p:nvSpPr>
          <p:cNvPr id="155" name="Tijdelijke aanduiding voor afbeelding 37">
            <a:extLst>
              <a:ext uri="{FF2B5EF4-FFF2-40B4-BE49-F238E27FC236}">
                <a16:creationId xmlns:a16="http://schemas.microsoft.com/office/drawing/2014/main" id="{4B086C57-3BEE-4549-87B3-7562F8DF0AE6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177094" y="2330639"/>
            <a:ext cx="2506615" cy="2039817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881" h="2865200">
                <a:moveTo>
                  <a:pt x="1036" y="89"/>
                </a:moveTo>
                <a:lnTo>
                  <a:pt x="3319663" y="6217"/>
                </a:lnTo>
                <a:cubicBezTo>
                  <a:pt x="3430792" y="6217"/>
                  <a:pt x="3520881" y="73784"/>
                  <a:pt x="3520881" y="157131"/>
                </a:cubicBezTo>
                <a:lnTo>
                  <a:pt x="3520881" y="2714286"/>
                </a:lnTo>
                <a:cubicBezTo>
                  <a:pt x="3520881" y="2797633"/>
                  <a:pt x="3430792" y="2865200"/>
                  <a:pt x="3319663" y="2865200"/>
                </a:cubicBezTo>
                <a:lnTo>
                  <a:pt x="201219" y="2865200"/>
                </a:lnTo>
                <a:cubicBezTo>
                  <a:pt x="90089" y="2865200"/>
                  <a:pt x="0" y="2797633"/>
                  <a:pt x="0" y="2714286"/>
                </a:cubicBezTo>
                <a:lnTo>
                  <a:pt x="0" y="157131"/>
                </a:lnTo>
                <a:cubicBezTo>
                  <a:pt x="0" y="73784"/>
                  <a:pt x="211" y="-2975"/>
                  <a:pt x="1036" y="8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188000" anchor="ctr">
            <a:noAutofit/>
          </a:bodyPr>
          <a:lstStyle>
            <a:lvl1pPr marL="0" indent="0" algn="ctr"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156" name="Tijdelijke aanduiding voor tekst 5">
            <a:extLst>
              <a:ext uri="{FF2B5EF4-FFF2-40B4-BE49-F238E27FC236}">
                <a16:creationId xmlns:a16="http://schemas.microsoft.com/office/drawing/2014/main" id="{9E15389D-5806-474F-9FEF-A9CFC8A7F10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77094" y="4504300"/>
            <a:ext cx="2506615" cy="343381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grpSp>
        <p:nvGrpSpPr>
          <p:cNvPr id="80" name="Groep 77">
            <a:extLst>
              <a:ext uri="{FF2B5EF4-FFF2-40B4-BE49-F238E27FC236}">
                <a16:creationId xmlns:a16="http://schemas.microsoft.com/office/drawing/2014/main" id="{22978EE1-325E-4134-B451-57886386E2CA}"/>
              </a:ext>
            </a:extLst>
          </p:cNvPr>
          <p:cNvGrpSpPr/>
          <p:nvPr userDrawn="1"/>
        </p:nvGrpSpPr>
        <p:grpSpPr>
          <a:xfrm>
            <a:off x="12391601" y="0"/>
            <a:ext cx="3724699" cy="5484152"/>
            <a:chOff x="12391601" y="0"/>
            <a:chExt cx="3724699" cy="5484152"/>
          </a:xfrm>
        </p:grpSpPr>
        <p:sp>
          <p:nvSpPr>
            <p:cNvPr id="81" name="Rechthoek 78">
              <a:extLst>
                <a:ext uri="{FF2B5EF4-FFF2-40B4-BE49-F238E27FC236}">
                  <a16:creationId xmlns:a16="http://schemas.microsoft.com/office/drawing/2014/main" id="{3BEE03B3-A712-4C0F-9638-C2096676424B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82" name="Ovaal 79">
              <a:extLst>
                <a:ext uri="{FF2B5EF4-FFF2-40B4-BE49-F238E27FC236}">
                  <a16:creationId xmlns:a16="http://schemas.microsoft.com/office/drawing/2014/main" id="{4754E8D1-3E81-41AA-BC8B-B052BDA0CF62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83" name="Rechte verbindingslijn 80">
              <a:extLst>
                <a:ext uri="{FF2B5EF4-FFF2-40B4-BE49-F238E27FC236}">
                  <a16:creationId xmlns:a16="http://schemas.microsoft.com/office/drawing/2014/main" id="{7719780B-AA29-4469-AE5E-BDA13E54E97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84" name="Rechte verbindingslijn 81">
              <a:extLst>
                <a:ext uri="{FF2B5EF4-FFF2-40B4-BE49-F238E27FC236}">
                  <a16:creationId xmlns:a16="http://schemas.microsoft.com/office/drawing/2014/main" id="{084BEB27-645E-43A5-841D-C62A189CAFE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85" name="Rechthoek 82">
              <a:extLst>
                <a:ext uri="{FF2B5EF4-FFF2-40B4-BE49-F238E27FC236}">
                  <a16:creationId xmlns:a16="http://schemas.microsoft.com/office/drawing/2014/main" id="{090DA9B0-090E-492E-961F-964B4189A40A}"/>
                </a:ext>
              </a:extLst>
            </p:cNvPr>
            <p:cNvSpPr/>
            <p:nvPr userDrawn="1"/>
          </p:nvSpPr>
          <p:spPr>
            <a:xfrm>
              <a:off x="12757282" y="432552"/>
              <a:ext cx="3359018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afbeelding door deze te selecteren en op 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om een nieuwe afbeelding in te voegen.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86" name="Ovaal 83">
              <a:extLst>
                <a:ext uri="{FF2B5EF4-FFF2-40B4-BE49-F238E27FC236}">
                  <a16:creationId xmlns:a16="http://schemas.microsoft.com/office/drawing/2014/main" id="{A558A6D2-6926-434D-8229-E393726092CD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87" name="Rechthoek 84">
              <a:extLst>
                <a:ext uri="{FF2B5EF4-FFF2-40B4-BE49-F238E27FC236}">
                  <a16:creationId xmlns:a16="http://schemas.microsoft.com/office/drawing/2014/main" id="{447821CB-9CF9-401C-85E5-FCBDF6A00B18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88" name="Groep 85">
              <a:extLst>
                <a:ext uri="{FF2B5EF4-FFF2-40B4-BE49-F238E27FC236}">
                  <a16:creationId xmlns:a16="http://schemas.microsoft.com/office/drawing/2014/main" id="{0D183DCD-06CE-4D39-85C9-08FA098E1CC0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122" name="Rechthoek 119">
                <a:extLst>
                  <a:ext uri="{FF2B5EF4-FFF2-40B4-BE49-F238E27FC236}">
                    <a16:creationId xmlns:a16="http://schemas.microsoft.com/office/drawing/2014/main" id="{1E975E98-0CAD-4F78-8D9C-37491685EAF7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123" name="Rechte verbindingslijn 120">
                <a:extLst>
                  <a:ext uri="{FF2B5EF4-FFF2-40B4-BE49-F238E27FC236}">
                    <a16:creationId xmlns:a16="http://schemas.microsoft.com/office/drawing/2014/main" id="{2B864383-90D1-4405-9204-9BF398D0DB67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4" name="Gelijkbenige driehoek 121">
                <a:extLst>
                  <a:ext uri="{FF2B5EF4-FFF2-40B4-BE49-F238E27FC236}">
                    <a16:creationId xmlns:a16="http://schemas.microsoft.com/office/drawing/2014/main" id="{5081C766-9F18-4769-9F76-587EBB9361A1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9" name="Groep 86">
              <a:extLst>
                <a:ext uri="{FF2B5EF4-FFF2-40B4-BE49-F238E27FC236}">
                  <a16:creationId xmlns:a16="http://schemas.microsoft.com/office/drawing/2014/main" id="{5877D166-0F35-42A9-820A-501A1918D1AA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116" name="Rechthoek 113">
                <a:extLst>
                  <a:ext uri="{FF2B5EF4-FFF2-40B4-BE49-F238E27FC236}">
                    <a16:creationId xmlns:a16="http://schemas.microsoft.com/office/drawing/2014/main" id="{F8A38FE0-A288-478A-A6EA-4BB718A6357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7" name="Ovaal 114">
                <a:extLst>
                  <a:ext uri="{FF2B5EF4-FFF2-40B4-BE49-F238E27FC236}">
                    <a16:creationId xmlns:a16="http://schemas.microsoft.com/office/drawing/2014/main" id="{79F6547E-6701-4F68-A197-64A97C59E949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Vrije vorm: vorm 115">
                <a:extLst>
                  <a:ext uri="{FF2B5EF4-FFF2-40B4-BE49-F238E27FC236}">
                    <a16:creationId xmlns:a16="http://schemas.microsoft.com/office/drawing/2014/main" id="{DC78782E-B899-494F-B1D2-D587E9D41526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Rechthoek: afgeronde hoeken 116">
                <a:extLst>
                  <a:ext uri="{FF2B5EF4-FFF2-40B4-BE49-F238E27FC236}">
                    <a16:creationId xmlns:a16="http://schemas.microsoft.com/office/drawing/2014/main" id="{4F38CA8D-7087-4A48-9A25-9CE87A3633C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20" name="Rechte verbindingslijn 117">
                <a:extLst>
                  <a:ext uri="{FF2B5EF4-FFF2-40B4-BE49-F238E27FC236}">
                    <a16:creationId xmlns:a16="http://schemas.microsoft.com/office/drawing/2014/main" id="{A2D70E60-D05D-49B5-9444-D9043895035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1" name="Rechte verbindingslijn 118">
                <a:extLst>
                  <a:ext uri="{FF2B5EF4-FFF2-40B4-BE49-F238E27FC236}">
                    <a16:creationId xmlns:a16="http://schemas.microsoft.com/office/drawing/2014/main" id="{CAB551B4-3354-419F-B845-ABE585894A66}"/>
                  </a:ext>
                </a:extLst>
              </p:cNvPr>
              <p:cNvCxnSpPr>
                <a:cxnSpLocks/>
                <a:stCxn id="11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90" name="Groep 87">
              <a:extLst>
                <a:ext uri="{FF2B5EF4-FFF2-40B4-BE49-F238E27FC236}">
                  <a16:creationId xmlns:a16="http://schemas.microsoft.com/office/drawing/2014/main" id="{24750216-A099-4F96-A8A6-92D18F31B87E}"/>
                </a:ext>
              </a:extLst>
            </p:cNvPr>
            <p:cNvGrpSpPr/>
            <p:nvPr userDrawn="1"/>
          </p:nvGrpSpPr>
          <p:grpSpPr>
            <a:xfrm>
              <a:off x="12391601" y="2643684"/>
              <a:ext cx="3183678" cy="2840468"/>
              <a:chOff x="12952763" y="4572241"/>
              <a:chExt cx="3183678" cy="2840468"/>
            </a:xfrm>
          </p:grpSpPr>
          <p:grpSp>
            <p:nvGrpSpPr>
              <p:cNvPr id="91" name="Meer informatie">
                <a:extLst>
                  <a:ext uri="{FF2B5EF4-FFF2-40B4-BE49-F238E27FC236}">
                    <a16:creationId xmlns:a16="http://schemas.microsoft.com/office/drawing/2014/main" id="{4CE38BD4-50F3-4D98-BCF2-73F6B0EC68CE}"/>
                  </a:ext>
                </a:extLst>
              </p:cNvPr>
              <p:cNvGrpSpPr/>
              <p:nvPr userDrawn="1"/>
            </p:nvGrpSpPr>
            <p:grpSpPr>
              <a:xfrm>
                <a:off x="12957926" y="6629436"/>
                <a:ext cx="3178515" cy="783273"/>
                <a:chOff x="-3741486" y="3386444"/>
                <a:chExt cx="3178515" cy="783273"/>
              </a:xfrm>
            </p:grpSpPr>
            <p:sp>
              <p:nvSpPr>
                <p:cNvPr id="113" name="Freeform 101">
                  <a:extLst>
                    <a:ext uri="{FF2B5EF4-FFF2-40B4-BE49-F238E27FC236}">
                      <a16:creationId xmlns:a16="http://schemas.microsoft.com/office/drawing/2014/main" id="{BB84E817-C11A-4D2C-BDF5-2727F836C37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3741486" y="3386444"/>
                  <a:ext cx="255753" cy="255753"/>
                </a:xfrm>
                <a:custGeom>
                  <a:avLst/>
                  <a:gdLst>
                    <a:gd name="T0" fmla="*/ 0 w 292"/>
                    <a:gd name="T1" fmla="*/ 146 h 292"/>
                    <a:gd name="T2" fmla="*/ 4 w 292"/>
                    <a:gd name="T3" fmla="*/ 113 h 292"/>
                    <a:gd name="T4" fmla="*/ 14 w 292"/>
                    <a:gd name="T5" fmla="*/ 82 h 292"/>
                    <a:gd name="T6" fmla="*/ 31 w 292"/>
                    <a:gd name="T7" fmla="*/ 55 h 292"/>
                    <a:gd name="T8" fmla="*/ 53 w 292"/>
                    <a:gd name="T9" fmla="*/ 32 h 292"/>
                    <a:gd name="T10" fmla="*/ 81 w 292"/>
                    <a:gd name="T11" fmla="*/ 15 h 292"/>
                    <a:gd name="T12" fmla="*/ 112 w 292"/>
                    <a:gd name="T13" fmla="*/ 4 h 292"/>
                    <a:gd name="T14" fmla="*/ 145 w 292"/>
                    <a:gd name="T15" fmla="*/ 0 h 292"/>
                    <a:gd name="T16" fmla="*/ 179 w 292"/>
                    <a:gd name="T17" fmla="*/ 4 h 292"/>
                    <a:gd name="T18" fmla="*/ 209 w 292"/>
                    <a:gd name="T19" fmla="*/ 15 h 292"/>
                    <a:gd name="T20" fmla="*/ 237 w 292"/>
                    <a:gd name="T21" fmla="*/ 32 h 292"/>
                    <a:gd name="T22" fmla="*/ 259 w 292"/>
                    <a:gd name="T23" fmla="*/ 55 h 292"/>
                    <a:gd name="T24" fmla="*/ 276 w 292"/>
                    <a:gd name="T25" fmla="*/ 82 h 292"/>
                    <a:gd name="T26" fmla="*/ 288 w 292"/>
                    <a:gd name="T27" fmla="*/ 113 h 292"/>
                    <a:gd name="T28" fmla="*/ 292 w 292"/>
                    <a:gd name="T29" fmla="*/ 146 h 292"/>
                    <a:gd name="T30" fmla="*/ 288 w 292"/>
                    <a:gd name="T31" fmla="*/ 180 h 292"/>
                    <a:gd name="T32" fmla="*/ 276 w 292"/>
                    <a:gd name="T33" fmla="*/ 210 h 292"/>
                    <a:gd name="T34" fmla="*/ 259 w 292"/>
                    <a:gd name="T35" fmla="*/ 237 h 292"/>
                    <a:gd name="T36" fmla="*/ 237 w 292"/>
                    <a:gd name="T37" fmla="*/ 260 h 292"/>
                    <a:gd name="T38" fmla="*/ 209 w 292"/>
                    <a:gd name="T39" fmla="*/ 278 h 292"/>
                    <a:gd name="T40" fmla="*/ 179 w 292"/>
                    <a:gd name="T41" fmla="*/ 288 h 292"/>
                    <a:gd name="T42" fmla="*/ 145 w 292"/>
                    <a:gd name="T43" fmla="*/ 292 h 292"/>
                    <a:gd name="T44" fmla="*/ 112 w 292"/>
                    <a:gd name="T45" fmla="*/ 288 h 292"/>
                    <a:gd name="T46" fmla="*/ 81 w 292"/>
                    <a:gd name="T47" fmla="*/ 278 h 292"/>
                    <a:gd name="T48" fmla="*/ 53 w 292"/>
                    <a:gd name="T49" fmla="*/ 260 h 292"/>
                    <a:gd name="T50" fmla="*/ 31 w 292"/>
                    <a:gd name="T51" fmla="*/ 237 h 292"/>
                    <a:gd name="T52" fmla="*/ 14 w 292"/>
                    <a:gd name="T53" fmla="*/ 210 h 292"/>
                    <a:gd name="T54" fmla="*/ 4 w 292"/>
                    <a:gd name="T55" fmla="*/ 180 h 292"/>
                    <a:gd name="T56" fmla="*/ 0 w 292"/>
                    <a:gd name="T57" fmla="*/ 146 h 292"/>
                    <a:gd name="T58" fmla="*/ 102 w 292"/>
                    <a:gd name="T59" fmla="*/ 121 h 292"/>
                    <a:gd name="T60" fmla="*/ 102 w 292"/>
                    <a:gd name="T61" fmla="*/ 142 h 292"/>
                    <a:gd name="T62" fmla="*/ 120 w 292"/>
                    <a:gd name="T63" fmla="*/ 142 h 292"/>
                    <a:gd name="T64" fmla="*/ 120 w 292"/>
                    <a:gd name="T65" fmla="*/ 223 h 292"/>
                    <a:gd name="T66" fmla="*/ 102 w 292"/>
                    <a:gd name="T67" fmla="*/ 223 h 292"/>
                    <a:gd name="T68" fmla="*/ 102 w 292"/>
                    <a:gd name="T69" fmla="*/ 244 h 292"/>
                    <a:gd name="T70" fmla="*/ 188 w 292"/>
                    <a:gd name="T71" fmla="*/ 244 h 292"/>
                    <a:gd name="T72" fmla="*/ 188 w 292"/>
                    <a:gd name="T73" fmla="*/ 223 h 292"/>
                    <a:gd name="T74" fmla="*/ 170 w 292"/>
                    <a:gd name="T75" fmla="*/ 223 h 292"/>
                    <a:gd name="T76" fmla="*/ 170 w 292"/>
                    <a:gd name="T77" fmla="*/ 142 h 292"/>
                    <a:gd name="T78" fmla="*/ 188 w 292"/>
                    <a:gd name="T79" fmla="*/ 142 h 292"/>
                    <a:gd name="T80" fmla="*/ 188 w 292"/>
                    <a:gd name="T81" fmla="*/ 121 h 292"/>
                    <a:gd name="T82" fmla="*/ 102 w 292"/>
                    <a:gd name="T83" fmla="*/ 121 h 292"/>
                    <a:gd name="T84" fmla="*/ 115 w 292"/>
                    <a:gd name="T85" fmla="*/ 79 h 292"/>
                    <a:gd name="T86" fmla="*/ 117 w 292"/>
                    <a:gd name="T87" fmla="*/ 92 h 292"/>
                    <a:gd name="T88" fmla="*/ 124 w 292"/>
                    <a:gd name="T89" fmla="*/ 101 h 292"/>
                    <a:gd name="T90" fmla="*/ 133 w 292"/>
                    <a:gd name="T91" fmla="*/ 108 h 292"/>
                    <a:gd name="T92" fmla="*/ 145 w 292"/>
                    <a:gd name="T93" fmla="*/ 110 h 292"/>
                    <a:gd name="T94" fmla="*/ 157 w 292"/>
                    <a:gd name="T95" fmla="*/ 108 h 292"/>
                    <a:gd name="T96" fmla="*/ 167 w 292"/>
                    <a:gd name="T97" fmla="*/ 101 h 292"/>
                    <a:gd name="T98" fmla="*/ 174 w 292"/>
                    <a:gd name="T99" fmla="*/ 92 h 292"/>
                    <a:gd name="T100" fmla="*/ 176 w 292"/>
                    <a:gd name="T101" fmla="*/ 79 h 292"/>
                    <a:gd name="T102" fmla="*/ 174 w 292"/>
                    <a:gd name="T103" fmla="*/ 67 h 292"/>
                    <a:gd name="T104" fmla="*/ 167 w 292"/>
                    <a:gd name="T105" fmla="*/ 58 h 292"/>
                    <a:gd name="T106" fmla="*/ 157 w 292"/>
                    <a:gd name="T107" fmla="*/ 51 h 292"/>
                    <a:gd name="T108" fmla="*/ 145 w 292"/>
                    <a:gd name="T109" fmla="*/ 49 h 292"/>
                    <a:gd name="T110" fmla="*/ 133 w 292"/>
                    <a:gd name="T111" fmla="*/ 51 h 292"/>
                    <a:gd name="T112" fmla="*/ 124 w 292"/>
                    <a:gd name="T113" fmla="*/ 58 h 292"/>
                    <a:gd name="T114" fmla="*/ 117 w 292"/>
                    <a:gd name="T115" fmla="*/ 67 h 292"/>
                    <a:gd name="T116" fmla="*/ 115 w 292"/>
                    <a:gd name="T117" fmla="*/ 79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92" h="292">
                      <a:moveTo>
                        <a:pt x="0" y="146"/>
                      </a:moveTo>
                      <a:lnTo>
                        <a:pt x="4" y="113"/>
                      </a:lnTo>
                      <a:lnTo>
                        <a:pt x="14" y="82"/>
                      </a:lnTo>
                      <a:lnTo>
                        <a:pt x="31" y="55"/>
                      </a:lnTo>
                      <a:lnTo>
                        <a:pt x="53" y="32"/>
                      </a:lnTo>
                      <a:lnTo>
                        <a:pt x="81" y="15"/>
                      </a:lnTo>
                      <a:lnTo>
                        <a:pt x="112" y="4"/>
                      </a:lnTo>
                      <a:lnTo>
                        <a:pt x="145" y="0"/>
                      </a:lnTo>
                      <a:lnTo>
                        <a:pt x="179" y="4"/>
                      </a:lnTo>
                      <a:lnTo>
                        <a:pt x="209" y="15"/>
                      </a:lnTo>
                      <a:lnTo>
                        <a:pt x="237" y="32"/>
                      </a:lnTo>
                      <a:lnTo>
                        <a:pt x="259" y="55"/>
                      </a:lnTo>
                      <a:lnTo>
                        <a:pt x="276" y="82"/>
                      </a:lnTo>
                      <a:lnTo>
                        <a:pt x="288" y="113"/>
                      </a:lnTo>
                      <a:lnTo>
                        <a:pt x="292" y="146"/>
                      </a:lnTo>
                      <a:lnTo>
                        <a:pt x="288" y="180"/>
                      </a:lnTo>
                      <a:lnTo>
                        <a:pt x="276" y="210"/>
                      </a:lnTo>
                      <a:lnTo>
                        <a:pt x="259" y="237"/>
                      </a:lnTo>
                      <a:lnTo>
                        <a:pt x="237" y="260"/>
                      </a:lnTo>
                      <a:lnTo>
                        <a:pt x="209" y="278"/>
                      </a:lnTo>
                      <a:lnTo>
                        <a:pt x="179" y="288"/>
                      </a:lnTo>
                      <a:lnTo>
                        <a:pt x="145" y="292"/>
                      </a:lnTo>
                      <a:lnTo>
                        <a:pt x="112" y="288"/>
                      </a:lnTo>
                      <a:lnTo>
                        <a:pt x="81" y="278"/>
                      </a:lnTo>
                      <a:lnTo>
                        <a:pt x="53" y="260"/>
                      </a:lnTo>
                      <a:lnTo>
                        <a:pt x="31" y="237"/>
                      </a:lnTo>
                      <a:lnTo>
                        <a:pt x="14" y="210"/>
                      </a:lnTo>
                      <a:lnTo>
                        <a:pt x="4" y="180"/>
                      </a:lnTo>
                      <a:lnTo>
                        <a:pt x="0" y="146"/>
                      </a:lnTo>
                      <a:close/>
                      <a:moveTo>
                        <a:pt x="102" y="121"/>
                      </a:moveTo>
                      <a:lnTo>
                        <a:pt x="102" y="142"/>
                      </a:lnTo>
                      <a:lnTo>
                        <a:pt x="120" y="142"/>
                      </a:lnTo>
                      <a:lnTo>
                        <a:pt x="120" y="223"/>
                      </a:lnTo>
                      <a:lnTo>
                        <a:pt x="102" y="223"/>
                      </a:lnTo>
                      <a:lnTo>
                        <a:pt x="102" y="244"/>
                      </a:lnTo>
                      <a:lnTo>
                        <a:pt x="188" y="244"/>
                      </a:lnTo>
                      <a:lnTo>
                        <a:pt x="188" y="223"/>
                      </a:lnTo>
                      <a:lnTo>
                        <a:pt x="170" y="223"/>
                      </a:lnTo>
                      <a:lnTo>
                        <a:pt x="170" y="142"/>
                      </a:lnTo>
                      <a:lnTo>
                        <a:pt x="188" y="142"/>
                      </a:lnTo>
                      <a:lnTo>
                        <a:pt x="188" y="121"/>
                      </a:lnTo>
                      <a:lnTo>
                        <a:pt x="102" y="121"/>
                      </a:lnTo>
                      <a:close/>
                      <a:moveTo>
                        <a:pt x="115" y="79"/>
                      </a:moveTo>
                      <a:lnTo>
                        <a:pt x="117" y="92"/>
                      </a:lnTo>
                      <a:lnTo>
                        <a:pt x="124" y="101"/>
                      </a:lnTo>
                      <a:lnTo>
                        <a:pt x="133" y="108"/>
                      </a:lnTo>
                      <a:lnTo>
                        <a:pt x="145" y="110"/>
                      </a:lnTo>
                      <a:lnTo>
                        <a:pt x="157" y="108"/>
                      </a:lnTo>
                      <a:lnTo>
                        <a:pt x="167" y="101"/>
                      </a:lnTo>
                      <a:lnTo>
                        <a:pt x="174" y="92"/>
                      </a:lnTo>
                      <a:lnTo>
                        <a:pt x="176" y="79"/>
                      </a:lnTo>
                      <a:lnTo>
                        <a:pt x="174" y="67"/>
                      </a:lnTo>
                      <a:lnTo>
                        <a:pt x="167" y="58"/>
                      </a:lnTo>
                      <a:lnTo>
                        <a:pt x="157" y="51"/>
                      </a:lnTo>
                      <a:lnTo>
                        <a:pt x="145" y="49"/>
                      </a:lnTo>
                      <a:lnTo>
                        <a:pt x="133" y="51"/>
                      </a:lnTo>
                      <a:lnTo>
                        <a:pt x="124" y="58"/>
                      </a:lnTo>
                      <a:lnTo>
                        <a:pt x="117" y="67"/>
                      </a:lnTo>
                      <a:lnTo>
                        <a:pt x="115" y="79"/>
                      </a:lnTo>
                      <a:close/>
                    </a:path>
                  </a:pathLst>
                </a:custGeom>
                <a:solidFill>
                  <a:srgbClr val="FF78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 sz="1100" noProof="0"/>
                </a:p>
              </p:txBody>
            </p:sp>
            <p:sp>
              <p:nvSpPr>
                <p:cNvPr id="114" name="Rechthoek 111">
                  <a:extLst>
                    <a:ext uri="{FF2B5EF4-FFF2-40B4-BE49-F238E27FC236}">
                      <a16:creationId xmlns:a16="http://schemas.microsoft.com/office/drawing/2014/main" id="{AFC9190D-5C3D-41B7-B346-AC3273072AD5}"/>
                    </a:ext>
                  </a:extLst>
                </p:cNvPr>
                <p:cNvSpPr/>
                <p:nvPr userDrawn="1"/>
              </p:nvSpPr>
              <p:spPr>
                <a:xfrm>
                  <a:off x="-3380966" y="3458473"/>
                  <a:ext cx="2817995" cy="592123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lIns="0" tIns="0" rIns="0" bIns="0" rtlCol="0" anchor="t"/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Meer weten?</a:t>
                  </a:r>
                  <a:b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</a:b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Ga naar dia </a:t>
                  </a:r>
                  <a:r>
                    <a:rPr kumimoji="0" lang="nl-NL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´Instructie dia: YouTube links´</a:t>
                  </a: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, open deze in de diavoorstelling en klik op de gewenste video link.</a:t>
                  </a:r>
                </a:p>
              </p:txBody>
            </p:sp>
            <p:cxnSp>
              <p:nvCxnSpPr>
                <p:cNvPr id="115" name="Rechte verbindingslijn 112">
                  <a:extLst>
                    <a:ext uri="{FF2B5EF4-FFF2-40B4-BE49-F238E27FC236}">
                      <a16:creationId xmlns:a16="http://schemas.microsoft.com/office/drawing/2014/main" id="{249A67CA-68A8-49E7-AB0A-1E1AEF6582A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-3740987" y="4169717"/>
                  <a:ext cx="3178016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chemeClr val="accent1"/>
                  </a:solidFill>
                  <a:prstDash val="solid"/>
                </a:ln>
                <a:effectLst/>
              </p:spPr>
            </p:cxnSp>
          </p:grpSp>
          <p:cxnSp>
            <p:nvCxnSpPr>
              <p:cNvPr id="92" name="Rechte verbindingslijn 89">
                <a:extLst>
                  <a:ext uri="{FF2B5EF4-FFF2-40B4-BE49-F238E27FC236}">
                    <a16:creationId xmlns:a16="http://schemas.microsoft.com/office/drawing/2014/main" id="{2F092ACB-8817-4099-8ED6-0FE32893495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958423" y="6511553"/>
                <a:ext cx="3178017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sp>
            <p:nvSpPr>
              <p:cNvPr id="93" name="Ovaal 90">
                <a:extLst>
                  <a:ext uri="{FF2B5EF4-FFF2-40B4-BE49-F238E27FC236}">
                    <a16:creationId xmlns:a16="http://schemas.microsoft.com/office/drawing/2014/main" id="{3E291227-6B45-42F4-A203-664DC26B56C9}"/>
                  </a:ext>
                </a:extLst>
              </p:cNvPr>
              <p:cNvSpPr/>
              <p:nvPr userDrawn="1"/>
            </p:nvSpPr>
            <p:spPr>
              <a:xfrm>
                <a:off x="12952763" y="4690403"/>
                <a:ext cx="260914" cy="259683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3</a:t>
                </a:r>
              </a:p>
            </p:txBody>
          </p:sp>
          <p:sp>
            <p:nvSpPr>
              <p:cNvPr id="94" name="Rechthoek 91">
                <a:extLst>
                  <a:ext uri="{FF2B5EF4-FFF2-40B4-BE49-F238E27FC236}">
                    <a16:creationId xmlns:a16="http://schemas.microsoft.com/office/drawing/2014/main" id="{4A612B30-8E72-4507-B6F9-17872E5B29C0}"/>
                  </a:ext>
                </a:extLst>
              </p:cNvPr>
              <p:cNvSpPr/>
              <p:nvPr userDrawn="1"/>
            </p:nvSpPr>
            <p:spPr>
              <a:xfrm>
                <a:off x="13318445" y="4756466"/>
                <a:ext cx="2817996" cy="88731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Om de afbeelding te schalen of bij te snijden, ga naar de tab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´Hulpmiddelen voor afbeeldingen - Opmaak´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 en klik op de knop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´Bijsnijden´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. Schaal met de bolletjes de afbeelding en met de hoekjes het afbeeldingskader.</a:t>
                </a:r>
                <a:endPara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cxnSp>
            <p:nvCxnSpPr>
              <p:cNvPr id="95" name="Rechte verbindingslijn 92">
                <a:extLst>
                  <a:ext uri="{FF2B5EF4-FFF2-40B4-BE49-F238E27FC236}">
                    <a16:creationId xmlns:a16="http://schemas.microsoft.com/office/drawing/2014/main" id="{16C17F6B-A52D-4A1E-BFD5-468A744B9CA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958423" y="4572241"/>
                <a:ext cx="3178017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grpSp>
            <p:nvGrpSpPr>
              <p:cNvPr id="96" name="Groep 93">
                <a:extLst>
                  <a:ext uri="{FF2B5EF4-FFF2-40B4-BE49-F238E27FC236}">
                    <a16:creationId xmlns:a16="http://schemas.microsoft.com/office/drawing/2014/main" id="{97CAAE4D-09BC-433B-AE61-3F0C79710A72}"/>
                  </a:ext>
                </a:extLst>
              </p:cNvPr>
              <p:cNvGrpSpPr/>
              <p:nvPr userDrawn="1"/>
            </p:nvGrpSpPr>
            <p:grpSpPr>
              <a:xfrm>
                <a:off x="13257676" y="5773610"/>
                <a:ext cx="514284" cy="612917"/>
                <a:chOff x="12682980" y="3403271"/>
                <a:chExt cx="622284" cy="741637"/>
              </a:xfrm>
            </p:grpSpPr>
            <p:grpSp>
              <p:nvGrpSpPr>
                <p:cNvPr id="97" name="Groep 94">
                  <a:extLst>
                    <a:ext uri="{FF2B5EF4-FFF2-40B4-BE49-F238E27FC236}">
                      <a16:creationId xmlns:a16="http://schemas.microsoft.com/office/drawing/2014/main" id="{5F0B2AA6-C77F-460F-8EEA-F00D611D87ED}"/>
                    </a:ext>
                  </a:extLst>
                </p:cNvPr>
                <p:cNvGrpSpPr/>
                <p:nvPr userDrawn="1"/>
              </p:nvGrpSpPr>
              <p:grpSpPr>
                <a:xfrm>
                  <a:off x="12771568" y="3403271"/>
                  <a:ext cx="467138" cy="448459"/>
                  <a:chOff x="12782195" y="3403271"/>
                  <a:chExt cx="467138" cy="448459"/>
                </a:xfrm>
              </p:grpSpPr>
              <p:grpSp>
                <p:nvGrpSpPr>
                  <p:cNvPr id="100" name="Groep 97">
                    <a:extLst>
                      <a:ext uri="{FF2B5EF4-FFF2-40B4-BE49-F238E27FC236}">
                        <a16:creationId xmlns:a16="http://schemas.microsoft.com/office/drawing/2014/main" id="{A7412DA3-EF37-441A-AD33-C8ACBF631B0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95" y="3403271"/>
                    <a:ext cx="412967" cy="393910"/>
                    <a:chOff x="13554906" y="3320143"/>
                    <a:chExt cx="443906" cy="423422"/>
                  </a:xfrm>
                </p:grpSpPr>
                <p:grpSp>
                  <p:nvGrpSpPr>
                    <p:cNvPr id="107" name="Groep 104">
                      <a:extLst>
                        <a:ext uri="{FF2B5EF4-FFF2-40B4-BE49-F238E27FC236}">
                          <a16:creationId xmlns:a16="http://schemas.microsoft.com/office/drawing/2014/main" id="{B61EA1F2-3740-4B2F-B342-D0FF2196EB76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43"/>
                      <a:ext cx="443906" cy="423422"/>
                      <a:chOff x="12909684" y="1276177"/>
                      <a:chExt cx="443906" cy="423422"/>
                    </a:xfrm>
                  </p:grpSpPr>
                  <p:sp>
                    <p:nvSpPr>
                      <p:cNvPr id="110" name="Rechthoek 107">
                        <a:extLst>
                          <a:ext uri="{FF2B5EF4-FFF2-40B4-BE49-F238E27FC236}">
                            <a16:creationId xmlns:a16="http://schemas.microsoft.com/office/drawing/2014/main" id="{28C33A18-5EA7-494F-99BE-8982372F9ED6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18700" y="1285299"/>
                        <a:ext cx="434890" cy="4143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11" name="Rechthoek 108">
                        <a:extLst>
                          <a:ext uri="{FF2B5EF4-FFF2-40B4-BE49-F238E27FC236}">
                            <a16:creationId xmlns:a16="http://schemas.microsoft.com/office/drawing/2014/main" id="{5AF3CC8F-CFC0-4C8A-9725-95B5F00DC99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77"/>
                        <a:ext cx="261629" cy="25780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12" name="Ovaal 109">
                        <a:extLst>
                          <a:ext uri="{FF2B5EF4-FFF2-40B4-BE49-F238E27FC236}">
                            <a16:creationId xmlns:a16="http://schemas.microsoft.com/office/drawing/2014/main" id="{1439638B-29EF-4645-950A-6399766A1F5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34"/>
                        <a:ext cx="72187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pic>
                  <p:nvPicPr>
                    <p:cNvPr id="108" name="Afbeelding 105">
                      <a:extLst>
                        <a:ext uri="{FF2B5EF4-FFF2-40B4-BE49-F238E27FC236}">
                          <a16:creationId xmlns:a16="http://schemas.microsoft.com/office/drawing/2014/main" id="{52EB2235-C01E-47EB-BA6B-CC391BC067A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 cstate="screen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1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09" name="Afbeelding 106">
                      <a:extLst>
                        <a:ext uri="{FF2B5EF4-FFF2-40B4-BE49-F238E27FC236}">
                          <a16:creationId xmlns:a16="http://schemas.microsoft.com/office/drawing/2014/main" id="{F28AFC68-031C-44A9-8E9A-9D31AA32366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 cstate="screen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8" y="3454393"/>
                      <a:ext cx="173366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01" name="Groep 98">
                    <a:extLst>
                      <a:ext uri="{FF2B5EF4-FFF2-40B4-BE49-F238E27FC236}">
                        <a16:creationId xmlns:a16="http://schemas.microsoft.com/office/drawing/2014/main" id="{D91B703C-EAAB-4FFC-AC36-9361F19CF8D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78"/>
                    <a:ext cx="145820" cy="146452"/>
                    <a:chOff x="13096169" y="3602288"/>
                    <a:chExt cx="145820" cy="146452"/>
                  </a:xfrm>
                </p:grpSpPr>
                <p:sp>
                  <p:nvSpPr>
                    <p:cNvPr id="105" name="Rechthoek 102">
                      <a:extLst>
                        <a:ext uri="{FF2B5EF4-FFF2-40B4-BE49-F238E27FC236}">
                          <a16:creationId xmlns:a16="http://schemas.microsoft.com/office/drawing/2014/main" id="{999E323A-D553-4B25-80F9-6321E0B4A7F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8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6" name="Rechthoek 103">
                      <a:extLst>
                        <a:ext uri="{FF2B5EF4-FFF2-40B4-BE49-F238E27FC236}">
                          <a16:creationId xmlns:a16="http://schemas.microsoft.com/office/drawing/2014/main" id="{F6C93D41-6FD1-4C59-85DB-00105F0E5D71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102" name="Groep 99">
                    <a:extLst>
                      <a:ext uri="{FF2B5EF4-FFF2-40B4-BE49-F238E27FC236}">
                        <a16:creationId xmlns:a16="http://schemas.microsoft.com/office/drawing/2014/main" id="{D022C320-07E3-4BB5-AE81-6A94D2B05F1F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68"/>
                    <a:ext cx="145820" cy="146461"/>
                    <a:chOff x="13096169" y="3602248"/>
                    <a:chExt cx="145820" cy="146461"/>
                  </a:xfrm>
                </p:grpSpPr>
                <p:sp>
                  <p:nvSpPr>
                    <p:cNvPr id="103" name="Rechthoek 100">
                      <a:extLst>
                        <a:ext uri="{FF2B5EF4-FFF2-40B4-BE49-F238E27FC236}">
                          <a16:creationId xmlns:a16="http://schemas.microsoft.com/office/drawing/2014/main" id="{25D7726E-9C70-4CF4-9B04-7D98AE0ED0D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4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4" name="Rechthoek 101">
                      <a:extLst>
                        <a:ext uri="{FF2B5EF4-FFF2-40B4-BE49-F238E27FC236}">
                          <a16:creationId xmlns:a16="http://schemas.microsoft.com/office/drawing/2014/main" id="{B61A3A4C-0A16-4A95-9F54-11C20490E438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05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98" name="Rechthoek 95">
                  <a:extLst>
                    <a:ext uri="{FF2B5EF4-FFF2-40B4-BE49-F238E27FC236}">
                      <a16:creationId xmlns:a16="http://schemas.microsoft.com/office/drawing/2014/main" id="{06A7029C-E664-4F75-B2F0-68D584B31497}"/>
                    </a:ext>
                  </a:extLst>
                </p:cNvPr>
                <p:cNvSpPr/>
                <p:nvPr userDrawn="1"/>
              </p:nvSpPr>
              <p:spPr>
                <a:xfrm>
                  <a:off x="12682980" y="3889920"/>
                  <a:ext cx="622284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Bijsnijden</a:t>
                  </a:r>
                </a:p>
              </p:txBody>
            </p:sp>
            <p:sp>
              <p:nvSpPr>
                <p:cNvPr id="99" name="Gelijkbenige driehoek 96">
                  <a:extLst>
                    <a:ext uri="{FF2B5EF4-FFF2-40B4-BE49-F238E27FC236}">
                      <a16:creationId xmlns:a16="http://schemas.microsoft.com/office/drawing/2014/main" id="{33AFD542-601C-4611-AED3-14064E8B0983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61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125" name="Instructie">
            <a:extLst>
              <a:ext uri="{FF2B5EF4-FFF2-40B4-BE49-F238E27FC236}">
                <a16:creationId xmlns:a16="http://schemas.microsoft.com/office/drawing/2014/main" id="{0A8C0579-7721-4E5E-A50E-1D4B11D5F8F3}"/>
              </a:ext>
            </a:extLst>
          </p:cNvPr>
          <p:cNvGrpSpPr/>
          <p:nvPr userDrawn="1"/>
        </p:nvGrpSpPr>
        <p:grpSpPr>
          <a:xfrm>
            <a:off x="-3352957" y="0"/>
            <a:ext cx="3182755" cy="2660264"/>
            <a:chOff x="-3426088" y="4512342"/>
            <a:chExt cx="3182755" cy="2660264"/>
          </a:xfrm>
        </p:grpSpPr>
        <p:sp>
          <p:nvSpPr>
            <p:cNvPr id="126" name="Rechthoek 127">
              <a:extLst>
                <a:ext uri="{FF2B5EF4-FFF2-40B4-BE49-F238E27FC236}">
                  <a16:creationId xmlns:a16="http://schemas.microsoft.com/office/drawing/2014/main" id="{508EB567-67AA-4669-8A42-06AB15BBD992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127" name="Rechte verbindingslijn 128">
              <a:extLst>
                <a:ext uri="{FF2B5EF4-FFF2-40B4-BE49-F238E27FC236}">
                  <a16:creationId xmlns:a16="http://schemas.microsoft.com/office/drawing/2014/main" id="{4A254A54-76FA-47C9-9E6A-C5295233E7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28" name="Rechthoek 130">
              <a:extLst>
                <a:ext uri="{FF2B5EF4-FFF2-40B4-BE49-F238E27FC236}">
                  <a16:creationId xmlns:a16="http://schemas.microsoft.com/office/drawing/2014/main" id="{E2EB2272-B3A7-4A91-AFF4-6017F28500F0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129" name="Rechthoek 133">
              <a:extLst>
                <a:ext uri="{FF2B5EF4-FFF2-40B4-BE49-F238E27FC236}">
                  <a16:creationId xmlns:a16="http://schemas.microsoft.com/office/drawing/2014/main" id="{36FE69E4-EF6D-4C62-81FA-AE5898F225A0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30" name="Rechthoek 136">
              <a:extLst>
                <a:ext uri="{FF2B5EF4-FFF2-40B4-BE49-F238E27FC236}">
                  <a16:creationId xmlns:a16="http://schemas.microsoft.com/office/drawing/2014/main" id="{D2525D44-B6F4-4776-8853-28FA8319CDC4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31" name="Rechthoek 139">
              <a:extLst>
                <a:ext uri="{FF2B5EF4-FFF2-40B4-BE49-F238E27FC236}">
                  <a16:creationId xmlns:a16="http://schemas.microsoft.com/office/drawing/2014/main" id="{39CC6173-33C8-4024-97EE-1D3EEC1BE9C6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132" name="Rechte verbindingslijn 140">
              <a:extLst>
                <a:ext uri="{FF2B5EF4-FFF2-40B4-BE49-F238E27FC236}">
                  <a16:creationId xmlns:a16="http://schemas.microsoft.com/office/drawing/2014/main" id="{793FCEF1-75F9-42C1-A411-53B585ACC63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65455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25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5" grpId="0" animBg="1"/>
      <p:bldP spid="156" grpId="0" animBg="1">
        <p:tmplLst>
          <p:tmpl>
            <p:tnLst>
              <p:par>
                <p:cTn presetID="2" presetClass="entr" presetSubtype="4" decel="10000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rnpunten + Tekstvlakke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jdelijke aanduiding voor afbeelding 35">
            <a:extLst>
              <a:ext uri="{FF2B5EF4-FFF2-40B4-BE49-F238E27FC236}">
                <a16:creationId xmlns:a16="http://schemas.microsoft.com/office/drawing/2014/main" id="{DDF59742-AC42-4AAA-9941-6163D1AD1558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96715" y="1317430"/>
            <a:ext cx="3520918" cy="1569729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958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82707"/>
              <a:gd name="connsiteX1" fmla="*/ 3386338 w 3520881"/>
              <a:gd name="connsiteY1" fmla="*/ 6216 h 2882707"/>
              <a:gd name="connsiteX2" fmla="*/ 3520881 w 3520881"/>
              <a:gd name="connsiteY2" fmla="*/ 157131 h 2882707"/>
              <a:gd name="connsiteX3" fmla="*/ 3520881 w 3520881"/>
              <a:gd name="connsiteY3" fmla="*/ 2714286 h 2882707"/>
              <a:gd name="connsiteX4" fmla="*/ 3395863 w 3520881"/>
              <a:gd name="connsiteY4" fmla="*/ 2865200 h 2882707"/>
              <a:gd name="connsiteX5" fmla="*/ 125019 w 3520881"/>
              <a:gd name="connsiteY5" fmla="*/ 2882707 h 2882707"/>
              <a:gd name="connsiteX6" fmla="*/ 0 w 3520881"/>
              <a:gd name="connsiteY6" fmla="*/ 2714286 h 2882707"/>
              <a:gd name="connsiteX7" fmla="*/ 0 w 3520881"/>
              <a:gd name="connsiteY7" fmla="*/ 157131 h 2882707"/>
              <a:gd name="connsiteX8" fmla="*/ 1036 w 3520881"/>
              <a:gd name="connsiteY8" fmla="*/ 89 h 2882707"/>
              <a:gd name="connsiteX0" fmla="*/ 1036 w 3522188"/>
              <a:gd name="connsiteY0" fmla="*/ 2627 h 2885245"/>
              <a:gd name="connsiteX1" fmla="*/ 3429201 w 3522188"/>
              <a:gd name="connsiteY1" fmla="*/ 0 h 2885245"/>
              <a:gd name="connsiteX2" fmla="*/ 3520881 w 3522188"/>
              <a:gd name="connsiteY2" fmla="*/ 159669 h 2885245"/>
              <a:gd name="connsiteX3" fmla="*/ 3520881 w 3522188"/>
              <a:gd name="connsiteY3" fmla="*/ 2716824 h 2885245"/>
              <a:gd name="connsiteX4" fmla="*/ 3395863 w 3522188"/>
              <a:gd name="connsiteY4" fmla="*/ 2867738 h 2885245"/>
              <a:gd name="connsiteX5" fmla="*/ 125019 w 3522188"/>
              <a:gd name="connsiteY5" fmla="*/ 2885245 h 2885245"/>
              <a:gd name="connsiteX6" fmla="*/ 0 w 3522188"/>
              <a:gd name="connsiteY6" fmla="*/ 2716824 h 2885245"/>
              <a:gd name="connsiteX7" fmla="*/ 0 w 3522188"/>
              <a:gd name="connsiteY7" fmla="*/ 159669 h 2885245"/>
              <a:gd name="connsiteX8" fmla="*/ 1036 w 3522188"/>
              <a:gd name="connsiteY8" fmla="*/ 2627 h 2885245"/>
              <a:gd name="connsiteX0" fmla="*/ 1036 w 3520918"/>
              <a:gd name="connsiteY0" fmla="*/ 2627 h 2885245"/>
              <a:gd name="connsiteX1" fmla="*/ 3414913 w 3520918"/>
              <a:gd name="connsiteY1" fmla="*/ 0 h 2885245"/>
              <a:gd name="connsiteX2" fmla="*/ 3520881 w 3520918"/>
              <a:gd name="connsiteY2" fmla="*/ 159669 h 2885245"/>
              <a:gd name="connsiteX3" fmla="*/ 3520881 w 3520918"/>
              <a:gd name="connsiteY3" fmla="*/ 2716824 h 2885245"/>
              <a:gd name="connsiteX4" fmla="*/ 3395863 w 3520918"/>
              <a:gd name="connsiteY4" fmla="*/ 2867738 h 2885245"/>
              <a:gd name="connsiteX5" fmla="*/ 125019 w 3520918"/>
              <a:gd name="connsiteY5" fmla="*/ 2885245 h 2885245"/>
              <a:gd name="connsiteX6" fmla="*/ 0 w 3520918"/>
              <a:gd name="connsiteY6" fmla="*/ 2716824 h 2885245"/>
              <a:gd name="connsiteX7" fmla="*/ 0 w 3520918"/>
              <a:gd name="connsiteY7" fmla="*/ 159669 h 2885245"/>
              <a:gd name="connsiteX8" fmla="*/ 1036 w 3520918"/>
              <a:gd name="connsiteY8" fmla="*/ 2627 h 288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918" h="2885245">
                <a:moveTo>
                  <a:pt x="1036" y="2627"/>
                </a:moveTo>
                <a:lnTo>
                  <a:pt x="3414913" y="0"/>
                </a:lnTo>
                <a:cubicBezTo>
                  <a:pt x="3526042" y="0"/>
                  <a:pt x="3520881" y="76322"/>
                  <a:pt x="3520881" y="159669"/>
                </a:cubicBezTo>
                <a:lnTo>
                  <a:pt x="3520881" y="2716824"/>
                </a:lnTo>
                <a:cubicBezTo>
                  <a:pt x="3520881" y="2800171"/>
                  <a:pt x="3506992" y="2867738"/>
                  <a:pt x="3395863" y="2867738"/>
                </a:cubicBezTo>
                <a:lnTo>
                  <a:pt x="125019" y="2885245"/>
                </a:lnTo>
                <a:cubicBezTo>
                  <a:pt x="13889" y="2885245"/>
                  <a:pt x="0" y="2800171"/>
                  <a:pt x="0" y="2716824"/>
                </a:cubicBezTo>
                <a:lnTo>
                  <a:pt x="0" y="159669"/>
                </a:lnTo>
                <a:cubicBezTo>
                  <a:pt x="0" y="76322"/>
                  <a:pt x="211" y="-437"/>
                  <a:pt x="1036" y="26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72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25" name="Tijdelijke aanduiding voor tekst 5">
            <a:extLst>
              <a:ext uri="{FF2B5EF4-FFF2-40B4-BE49-F238E27FC236}">
                <a16:creationId xmlns:a16="http://schemas.microsoft.com/office/drawing/2014/main" id="{7581CA50-F401-4352-B20E-C61DC891A3E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6170" y="3003135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26" name="Tijdelijke aanduiding voor tekst 5">
            <a:extLst>
              <a:ext uri="{FF2B5EF4-FFF2-40B4-BE49-F238E27FC236}">
                <a16:creationId xmlns:a16="http://schemas.microsoft.com/office/drawing/2014/main" id="{EE7615E9-55F0-4367-ADAF-BF9E9F9AFF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51920" y="3003135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32" name="Tijdelijke aanduiding voor tekst 5">
            <a:extLst>
              <a:ext uri="{FF2B5EF4-FFF2-40B4-BE49-F238E27FC236}">
                <a16:creationId xmlns:a16="http://schemas.microsoft.com/office/drawing/2014/main" id="{1F90D83A-4F8A-4644-B6AA-08EAF0B98A5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12516" y="3003135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grpSp>
        <p:nvGrpSpPr>
          <p:cNvPr id="19" name="GRID" hidden="1"/>
          <p:cNvGrpSpPr/>
          <p:nvPr userDrawn="1"/>
        </p:nvGrpSpPr>
        <p:grpSpPr>
          <a:xfrm>
            <a:off x="0" y="0"/>
            <a:ext cx="12192003" cy="6858000"/>
            <a:chOff x="0" y="0"/>
            <a:chExt cx="12192003" cy="6858000"/>
          </a:xfrm>
        </p:grpSpPr>
        <p:sp>
          <p:nvSpPr>
            <p:cNvPr id="20" name="Rechthoek 19"/>
            <p:cNvSpPr/>
            <p:nvPr userDrawn="1"/>
          </p:nvSpPr>
          <p:spPr>
            <a:xfrm>
              <a:off x="0" y="0"/>
              <a:ext cx="481922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21" name="Rechthoek 20"/>
            <p:cNvSpPr/>
            <p:nvPr userDrawn="1"/>
          </p:nvSpPr>
          <p:spPr>
            <a:xfrm>
              <a:off x="11695286" y="0"/>
              <a:ext cx="496713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22" name="Rechthoek 21"/>
            <p:cNvSpPr/>
            <p:nvPr userDrawn="1"/>
          </p:nvSpPr>
          <p:spPr>
            <a:xfrm rot="5400000">
              <a:off x="5895974" y="-5895974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24" name="Rechthoek 23"/>
            <p:cNvSpPr/>
            <p:nvPr userDrawn="1"/>
          </p:nvSpPr>
          <p:spPr>
            <a:xfrm rot="5400000">
              <a:off x="5895976" y="-4828915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6BC69531-4B5F-447E-B7A9-2951B17E6FC2}"/>
                </a:ext>
              </a:extLst>
            </p:cNvPr>
            <p:cNvSpPr/>
            <p:nvPr userDrawn="1"/>
          </p:nvSpPr>
          <p:spPr>
            <a:xfrm rot="5400000">
              <a:off x="5895975" y="561975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</p:grpSp>
      <p:sp>
        <p:nvSpPr>
          <p:cNvPr id="31" name="Tijdelijke aanduiding voor dianummer 5">
            <a:extLst>
              <a:ext uri="{FF2B5EF4-FFF2-40B4-BE49-F238E27FC236}">
                <a16:creationId xmlns:a16="http://schemas.microsoft.com/office/drawing/2014/main" id="{D6644E39-2AF2-4EA0-9C3F-28C89D5A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01640" cy="230238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7" name="Tijdelijke aanduiding voor tekst 14">
            <a:extLst>
              <a:ext uri="{FF2B5EF4-FFF2-40B4-BE49-F238E27FC236}">
                <a16:creationId xmlns:a16="http://schemas.microsoft.com/office/drawing/2014/main" id="{A6BF4B27-7FC5-4896-80CE-3BA6119B83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Ondertitel</a:t>
            </a:r>
          </a:p>
        </p:txBody>
      </p:sp>
      <p:sp>
        <p:nvSpPr>
          <p:cNvPr id="33" name="Tijdelijke aanduiding voor voettekst 4">
            <a:extLst>
              <a:ext uri="{FF2B5EF4-FFF2-40B4-BE49-F238E27FC236}">
                <a16:creationId xmlns:a16="http://schemas.microsoft.com/office/drawing/2014/main" id="{3C7CF4CB-CF25-44A3-95AE-206B86BFD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endParaRPr lang="nl-NL" noProof="0"/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31622B21-FF34-42DE-A7E4-A63C364CBD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29" name="Tijdelijke aanduiding voor datum 3">
            <a:extLst>
              <a:ext uri="{FF2B5EF4-FFF2-40B4-BE49-F238E27FC236}">
                <a16:creationId xmlns:a16="http://schemas.microsoft.com/office/drawing/2014/main" id="{53600F14-A3DB-4812-872D-DFA76F4B6A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endParaRPr lang="nl-NL" noProof="0"/>
          </a:p>
        </p:txBody>
      </p:sp>
      <p:sp>
        <p:nvSpPr>
          <p:cNvPr id="170" name="Tijdelijke aanduiding voor tekst 5">
            <a:extLst>
              <a:ext uri="{FF2B5EF4-FFF2-40B4-BE49-F238E27FC236}">
                <a16:creationId xmlns:a16="http://schemas.microsoft.com/office/drawing/2014/main" id="{3F0188AC-8892-4C7B-8E2B-B715F4DDB33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96170" y="5466023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171" name="Tijdelijke aanduiding voor tekst 5">
            <a:extLst>
              <a:ext uri="{FF2B5EF4-FFF2-40B4-BE49-F238E27FC236}">
                <a16:creationId xmlns:a16="http://schemas.microsoft.com/office/drawing/2014/main" id="{BCD28633-05C1-4036-ACD0-8B909BE0A8A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351920" y="5466023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172" name="Tijdelijke aanduiding voor tekst 5">
            <a:extLst>
              <a:ext uri="{FF2B5EF4-FFF2-40B4-BE49-F238E27FC236}">
                <a16:creationId xmlns:a16="http://schemas.microsoft.com/office/drawing/2014/main" id="{FFCDB378-C3AB-408C-9AD4-E299B638AF0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12516" y="5466023"/>
            <a:ext cx="3521425" cy="482400"/>
          </a:xfrm>
          <a:custGeom>
            <a:avLst/>
            <a:gdLst>
              <a:gd name="connsiteX0" fmla="*/ 0 w 3520800"/>
              <a:gd name="connsiteY0" fmla="*/ 80402 h 482400"/>
              <a:gd name="connsiteX1" fmla="*/ 80402 w 3520800"/>
              <a:gd name="connsiteY1" fmla="*/ 0 h 482400"/>
              <a:gd name="connsiteX2" fmla="*/ 3440398 w 3520800"/>
              <a:gd name="connsiteY2" fmla="*/ 0 h 482400"/>
              <a:gd name="connsiteX3" fmla="*/ 3520800 w 3520800"/>
              <a:gd name="connsiteY3" fmla="*/ 80402 h 482400"/>
              <a:gd name="connsiteX4" fmla="*/ 3520800 w 3520800"/>
              <a:gd name="connsiteY4" fmla="*/ 401998 h 482400"/>
              <a:gd name="connsiteX5" fmla="*/ 3440398 w 3520800"/>
              <a:gd name="connsiteY5" fmla="*/ 482400 h 482400"/>
              <a:gd name="connsiteX6" fmla="*/ 80402 w 3520800"/>
              <a:gd name="connsiteY6" fmla="*/ 482400 h 482400"/>
              <a:gd name="connsiteX7" fmla="*/ 0 w 3520800"/>
              <a:gd name="connsiteY7" fmla="*/ 401998 h 482400"/>
              <a:gd name="connsiteX8" fmla="*/ 0 w 3520800"/>
              <a:gd name="connsiteY8" fmla="*/ 80402 h 482400"/>
              <a:gd name="connsiteX0" fmla="*/ 187267 w 3708067"/>
              <a:gd name="connsiteY0" fmla="*/ 80402 h 482400"/>
              <a:gd name="connsiteX1" fmla="*/ 204706 w 3708067"/>
              <a:gd name="connsiteY1" fmla="*/ 25957 h 482400"/>
              <a:gd name="connsiteX2" fmla="*/ 267669 w 3708067"/>
              <a:gd name="connsiteY2" fmla="*/ 0 h 482400"/>
              <a:gd name="connsiteX3" fmla="*/ 3627665 w 3708067"/>
              <a:gd name="connsiteY3" fmla="*/ 0 h 482400"/>
              <a:gd name="connsiteX4" fmla="*/ 3708067 w 3708067"/>
              <a:gd name="connsiteY4" fmla="*/ 80402 h 482400"/>
              <a:gd name="connsiteX5" fmla="*/ 3708067 w 3708067"/>
              <a:gd name="connsiteY5" fmla="*/ 401998 h 482400"/>
              <a:gd name="connsiteX6" fmla="*/ 3627665 w 3708067"/>
              <a:gd name="connsiteY6" fmla="*/ 482400 h 482400"/>
              <a:gd name="connsiteX7" fmla="*/ 267669 w 3708067"/>
              <a:gd name="connsiteY7" fmla="*/ 482400 h 482400"/>
              <a:gd name="connsiteX8" fmla="*/ 187267 w 3708067"/>
              <a:gd name="connsiteY8" fmla="*/ 401998 h 482400"/>
              <a:gd name="connsiteX9" fmla="*/ 187267 w 3708067"/>
              <a:gd name="connsiteY9" fmla="*/ 80402 h 482400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0 w 3520800"/>
              <a:gd name="connsiteY0" fmla="*/ 80739 h 482737"/>
              <a:gd name="connsiteX1" fmla="*/ 17439 w 3520800"/>
              <a:gd name="connsiteY1" fmla="*/ 26294 h 482737"/>
              <a:gd name="connsiteX2" fmla="*/ 80402 w 3520800"/>
              <a:gd name="connsiteY2" fmla="*/ 337 h 482737"/>
              <a:gd name="connsiteX3" fmla="*/ 3440398 w 3520800"/>
              <a:gd name="connsiteY3" fmla="*/ 337 h 482737"/>
              <a:gd name="connsiteX4" fmla="*/ 3520800 w 3520800"/>
              <a:gd name="connsiteY4" fmla="*/ 80739 h 482737"/>
              <a:gd name="connsiteX5" fmla="*/ 3520800 w 3520800"/>
              <a:gd name="connsiteY5" fmla="*/ 402335 h 482737"/>
              <a:gd name="connsiteX6" fmla="*/ 3440398 w 3520800"/>
              <a:gd name="connsiteY6" fmla="*/ 482737 h 482737"/>
              <a:gd name="connsiteX7" fmla="*/ 80402 w 3520800"/>
              <a:gd name="connsiteY7" fmla="*/ 482737 h 482737"/>
              <a:gd name="connsiteX8" fmla="*/ 0 w 3520800"/>
              <a:gd name="connsiteY8" fmla="*/ 402335 h 482737"/>
              <a:gd name="connsiteX9" fmla="*/ 0 w 3520800"/>
              <a:gd name="connsiteY9" fmla="*/ 80739 h 482737"/>
              <a:gd name="connsiteX0" fmla="*/ 193403 w 3714203"/>
              <a:gd name="connsiteY0" fmla="*/ 80402 h 482400"/>
              <a:gd name="connsiteX1" fmla="*/ 194173 w 3714203"/>
              <a:gd name="connsiteY1" fmla="*/ 16432 h 482400"/>
              <a:gd name="connsiteX2" fmla="*/ 273805 w 3714203"/>
              <a:gd name="connsiteY2" fmla="*/ 0 h 482400"/>
              <a:gd name="connsiteX3" fmla="*/ 3633801 w 3714203"/>
              <a:gd name="connsiteY3" fmla="*/ 0 h 482400"/>
              <a:gd name="connsiteX4" fmla="*/ 3714203 w 3714203"/>
              <a:gd name="connsiteY4" fmla="*/ 80402 h 482400"/>
              <a:gd name="connsiteX5" fmla="*/ 3714203 w 3714203"/>
              <a:gd name="connsiteY5" fmla="*/ 401998 h 482400"/>
              <a:gd name="connsiteX6" fmla="*/ 3633801 w 3714203"/>
              <a:gd name="connsiteY6" fmla="*/ 482400 h 482400"/>
              <a:gd name="connsiteX7" fmla="*/ 273805 w 3714203"/>
              <a:gd name="connsiteY7" fmla="*/ 482400 h 482400"/>
              <a:gd name="connsiteX8" fmla="*/ 193403 w 3714203"/>
              <a:gd name="connsiteY8" fmla="*/ 401998 h 482400"/>
              <a:gd name="connsiteX9" fmla="*/ 193403 w 3714203"/>
              <a:gd name="connsiteY9" fmla="*/ 80402 h 48240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6007 w 3526807"/>
              <a:gd name="connsiteY0" fmla="*/ 80832 h 482830"/>
              <a:gd name="connsiteX1" fmla="*/ 6777 w 3526807"/>
              <a:gd name="connsiteY1" fmla="*/ 16862 h 482830"/>
              <a:gd name="connsiteX2" fmla="*/ 86409 w 3526807"/>
              <a:gd name="connsiteY2" fmla="*/ 430 h 482830"/>
              <a:gd name="connsiteX3" fmla="*/ 3446405 w 3526807"/>
              <a:gd name="connsiteY3" fmla="*/ 430 h 482830"/>
              <a:gd name="connsiteX4" fmla="*/ 3526807 w 3526807"/>
              <a:gd name="connsiteY4" fmla="*/ 80832 h 482830"/>
              <a:gd name="connsiteX5" fmla="*/ 3526807 w 3526807"/>
              <a:gd name="connsiteY5" fmla="*/ 402428 h 482830"/>
              <a:gd name="connsiteX6" fmla="*/ 3446405 w 3526807"/>
              <a:gd name="connsiteY6" fmla="*/ 482830 h 482830"/>
              <a:gd name="connsiteX7" fmla="*/ 86409 w 3526807"/>
              <a:gd name="connsiteY7" fmla="*/ 482830 h 482830"/>
              <a:gd name="connsiteX8" fmla="*/ 6007 w 3526807"/>
              <a:gd name="connsiteY8" fmla="*/ 402428 h 482830"/>
              <a:gd name="connsiteX9" fmla="*/ 6007 w 3526807"/>
              <a:gd name="connsiteY9" fmla="*/ 80832 h 482830"/>
              <a:gd name="connsiteX0" fmla="*/ 10292 w 3531092"/>
              <a:gd name="connsiteY0" fmla="*/ 81330 h 483328"/>
              <a:gd name="connsiteX1" fmla="*/ 11062 w 3531092"/>
              <a:gd name="connsiteY1" fmla="*/ 17360 h 483328"/>
              <a:gd name="connsiteX2" fmla="*/ 90694 w 3531092"/>
              <a:gd name="connsiteY2" fmla="*/ 928 h 483328"/>
              <a:gd name="connsiteX3" fmla="*/ 3450690 w 3531092"/>
              <a:gd name="connsiteY3" fmla="*/ 928 h 483328"/>
              <a:gd name="connsiteX4" fmla="*/ 3531092 w 3531092"/>
              <a:gd name="connsiteY4" fmla="*/ 81330 h 483328"/>
              <a:gd name="connsiteX5" fmla="*/ 3531092 w 3531092"/>
              <a:gd name="connsiteY5" fmla="*/ 402926 h 483328"/>
              <a:gd name="connsiteX6" fmla="*/ 3450690 w 3531092"/>
              <a:gd name="connsiteY6" fmla="*/ 483328 h 483328"/>
              <a:gd name="connsiteX7" fmla="*/ 90694 w 3531092"/>
              <a:gd name="connsiteY7" fmla="*/ 483328 h 483328"/>
              <a:gd name="connsiteX8" fmla="*/ 10292 w 3531092"/>
              <a:gd name="connsiteY8" fmla="*/ 402926 h 483328"/>
              <a:gd name="connsiteX9" fmla="*/ 10292 w 3531092"/>
              <a:gd name="connsiteY9" fmla="*/ 81330 h 483328"/>
              <a:gd name="connsiteX0" fmla="*/ 10297 w 3531097"/>
              <a:gd name="connsiteY0" fmla="*/ 80402 h 482400"/>
              <a:gd name="connsiteX1" fmla="*/ 11067 w 3531097"/>
              <a:gd name="connsiteY1" fmla="*/ 16432 h 482400"/>
              <a:gd name="connsiteX2" fmla="*/ 90699 w 3531097"/>
              <a:gd name="connsiteY2" fmla="*/ 0 h 482400"/>
              <a:gd name="connsiteX3" fmla="*/ 3450695 w 3531097"/>
              <a:gd name="connsiteY3" fmla="*/ 0 h 482400"/>
              <a:gd name="connsiteX4" fmla="*/ 3531097 w 3531097"/>
              <a:gd name="connsiteY4" fmla="*/ 80402 h 482400"/>
              <a:gd name="connsiteX5" fmla="*/ 3531097 w 3531097"/>
              <a:gd name="connsiteY5" fmla="*/ 401998 h 482400"/>
              <a:gd name="connsiteX6" fmla="*/ 3450695 w 3531097"/>
              <a:gd name="connsiteY6" fmla="*/ 482400 h 482400"/>
              <a:gd name="connsiteX7" fmla="*/ 90699 w 3531097"/>
              <a:gd name="connsiteY7" fmla="*/ 482400 h 482400"/>
              <a:gd name="connsiteX8" fmla="*/ 10297 w 3531097"/>
              <a:gd name="connsiteY8" fmla="*/ 401998 h 482400"/>
              <a:gd name="connsiteX9" fmla="*/ 10297 w 3531097"/>
              <a:gd name="connsiteY9" fmla="*/ 80402 h 482400"/>
              <a:gd name="connsiteX0" fmla="*/ 5633 w 3526433"/>
              <a:gd name="connsiteY0" fmla="*/ 80402 h 482400"/>
              <a:gd name="connsiteX1" fmla="*/ 6403 w 3526433"/>
              <a:gd name="connsiteY1" fmla="*/ 16432 h 482400"/>
              <a:gd name="connsiteX2" fmla="*/ 86035 w 3526433"/>
              <a:gd name="connsiteY2" fmla="*/ 0 h 482400"/>
              <a:gd name="connsiteX3" fmla="*/ 3446031 w 3526433"/>
              <a:gd name="connsiteY3" fmla="*/ 0 h 482400"/>
              <a:gd name="connsiteX4" fmla="*/ 3526433 w 3526433"/>
              <a:gd name="connsiteY4" fmla="*/ 80402 h 482400"/>
              <a:gd name="connsiteX5" fmla="*/ 3526433 w 3526433"/>
              <a:gd name="connsiteY5" fmla="*/ 401998 h 482400"/>
              <a:gd name="connsiteX6" fmla="*/ 3446031 w 3526433"/>
              <a:gd name="connsiteY6" fmla="*/ 482400 h 482400"/>
              <a:gd name="connsiteX7" fmla="*/ 86035 w 3526433"/>
              <a:gd name="connsiteY7" fmla="*/ 482400 h 482400"/>
              <a:gd name="connsiteX8" fmla="*/ 5633 w 3526433"/>
              <a:gd name="connsiteY8" fmla="*/ 401998 h 482400"/>
              <a:gd name="connsiteX9" fmla="*/ 5633 w 3526433"/>
              <a:gd name="connsiteY9" fmla="*/ 80402 h 482400"/>
              <a:gd name="connsiteX0" fmla="*/ 619 w 3521419"/>
              <a:gd name="connsiteY0" fmla="*/ 93422 h 495420"/>
              <a:gd name="connsiteX1" fmla="*/ 1389 w 3521419"/>
              <a:gd name="connsiteY1" fmla="*/ 29452 h 495420"/>
              <a:gd name="connsiteX2" fmla="*/ 81021 w 3521419"/>
              <a:gd name="connsiteY2" fmla="*/ 13020 h 495420"/>
              <a:gd name="connsiteX3" fmla="*/ 3441017 w 3521419"/>
              <a:gd name="connsiteY3" fmla="*/ 13020 h 495420"/>
              <a:gd name="connsiteX4" fmla="*/ 3521419 w 3521419"/>
              <a:gd name="connsiteY4" fmla="*/ 93422 h 495420"/>
              <a:gd name="connsiteX5" fmla="*/ 3521419 w 3521419"/>
              <a:gd name="connsiteY5" fmla="*/ 415018 h 495420"/>
              <a:gd name="connsiteX6" fmla="*/ 3441017 w 3521419"/>
              <a:gd name="connsiteY6" fmla="*/ 495420 h 495420"/>
              <a:gd name="connsiteX7" fmla="*/ 81021 w 3521419"/>
              <a:gd name="connsiteY7" fmla="*/ 495420 h 495420"/>
              <a:gd name="connsiteX8" fmla="*/ 619 w 3521419"/>
              <a:gd name="connsiteY8" fmla="*/ 415018 h 495420"/>
              <a:gd name="connsiteX9" fmla="*/ 619 w 3521419"/>
              <a:gd name="connsiteY9" fmla="*/ 93422 h 495420"/>
              <a:gd name="connsiteX0" fmla="*/ 625 w 3521425"/>
              <a:gd name="connsiteY0" fmla="*/ 80402 h 482400"/>
              <a:gd name="connsiteX1" fmla="*/ 1395 w 3521425"/>
              <a:gd name="connsiteY1" fmla="*/ 16432 h 482400"/>
              <a:gd name="connsiteX2" fmla="*/ 81027 w 3521425"/>
              <a:gd name="connsiteY2" fmla="*/ 0 h 482400"/>
              <a:gd name="connsiteX3" fmla="*/ 3441023 w 3521425"/>
              <a:gd name="connsiteY3" fmla="*/ 0 h 482400"/>
              <a:gd name="connsiteX4" fmla="*/ 3521425 w 3521425"/>
              <a:gd name="connsiteY4" fmla="*/ 80402 h 482400"/>
              <a:gd name="connsiteX5" fmla="*/ 3521425 w 3521425"/>
              <a:gd name="connsiteY5" fmla="*/ 401998 h 482400"/>
              <a:gd name="connsiteX6" fmla="*/ 3441023 w 3521425"/>
              <a:gd name="connsiteY6" fmla="*/ 482400 h 482400"/>
              <a:gd name="connsiteX7" fmla="*/ 81027 w 3521425"/>
              <a:gd name="connsiteY7" fmla="*/ 482400 h 482400"/>
              <a:gd name="connsiteX8" fmla="*/ 625 w 3521425"/>
              <a:gd name="connsiteY8" fmla="*/ 401998 h 482400"/>
              <a:gd name="connsiteX9" fmla="*/ 625 w 3521425"/>
              <a:gd name="connsiteY9" fmla="*/ 80402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21425" h="482400">
                <a:moveTo>
                  <a:pt x="625" y="80402"/>
                </a:moveTo>
                <a:cubicBezTo>
                  <a:pt x="753" y="16141"/>
                  <a:pt x="-99" y="27450"/>
                  <a:pt x="1395" y="16432"/>
                </a:cubicBezTo>
                <a:cubicBezTo>
                  <a:pt x="3941" y="-2347"/>
                  <a:pt x="-23185" y="735"/>
                  <a:pt x="81027" y="0"/>
                </a:cubicBezTo>
                <a:lnTo>
                  <a:pt x="3441023" y="0"/>
                </a:lnTo>
                <a:cubicBezTo>
                  <a:pt x="3485428" y="0"/>
                  <a:pt x="3521425" y="35997"/>
                  <a:pt x="3521425" y="80402"/>
                </a:cubicBezTo>
                <a:lnTo>
                  <a:pt x="3521425" y="401998"/>
                </a:lnTo>
                <a:cubicBezTo>
                  <a:pt x="3521425" y="446403"/>
                  <a:pt x="3485428" y="482400"/>
                  <a:pt x="3441023" y="482400"/>
                </a:cubicBezTo>
                <a:lnTo>
                  <a:pt x="81027" y="482400"/>
                </a:lnTo>
                <a:cubicBezTo>
                  <a:pt x="36622" y="482400"/>
                  <a:pt x="625" y="446403"/>
                  <a:pt x="625" y="401998"/>
                </a:cubicBezTo>
                <a:lnTo>
                  <a:pt x="625" y="8040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lIns="144000"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 baseline="0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 marL="0" indent="0">
              <a:buFontTx/>
              <a:buNone/>
              <a:defRPr>
                <a:solidFill>
                  <a:schemeClr val="bg1"/>
                </a:solidFill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173" name="Tijdelijke aanduiding voor afbeelding 35">
            <a:extLst>
              <a:ext uri="{FF2B5EF4-FFF2-40B4-BE49-F238E27FC236}">
                <a16:creationId xmlns:a16="http://schemas.microsoft.com/office/drawing/2014/main" id="{CEF46CD6-D59A-4DA6-83B8-A8A76F0275F7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4352427" y="1317430"/>
            <a:ext cx="3520918" cy="1569729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958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82707"/>
              <a:gd name="connsiteX1" fmla="*/ 3386338 w 3520881"/>
              <a:gd name="connsiteY1" fmla="*/ 6216 h 2882707"/>
              <a:gd name="connsiteX2" fmla="*/ 3520881 w 3520881"/>
              <a:gd name="connsiteY2" fmla="*/ 157131 h 2882707"/>
              <a:gd name="connsiteX3" fmla="*/ 3520881 w 3520881"/>
              <a:gd name="connsiteY3" fmla="*/ 2714286 h 2882707"/>
              <a:gd name="connsiteX4" fmla="*/ 3395863 w 3520881"/>
              <a:gd name="connsiteY4" fmla="*/ 2865200 h 2882707"/>
              <a:gd name="connsiteX5" fmla="*/ 125019 w 3520881"/>
              <a:gd name="connsiteY5" fmla="*/ 2882707 h 2882707"/>
              <a:gd name="connsiteX6" fmla="*/ 0 w 3520881"/>
              <a:gd name="connsiteY6" fmla="*/ 2714286 h 2882707"/>
              <a:gd name="connsiteX7" fmla="*/ 0 w 3520881"/>
              <a:gd name="connsiteY7" fmla="*/ 157131 h 2882707"/>
              <a:gd name="connsiteX8" fmla="*/ 1036 w 3520881"/>
              <a:gd name="connsiteY8" fmla="*/ 89 h 2882707"/>
              <a:gd name="connsiteX0" fmla="*/ 1036 w 3522188"/>
              <a:gd name="connsiteY0" fmla="*/ 2627 h 2885245"/>
              <a:gd name="connsiteX1" fmla="*/ 3429201 w 3522188"/>
              <a:gd name="connsiteY1" fmla="*/ 0 h 2885245"/>
              <a:gd name="connsiteX2" fmla="*/ 3520881 w 3522188"/>
              <a:gd name="connsiteY2" fmla="*/ 159669 h 2885245"/>
              <a:gd name="connsiteX3" fmla="*/ 3520881 w 3522188"/>
              <a:gd name="connsiteY3" fmla="*/ 2716824 h 2885245"/>
              <a:gd name="connsiteX4" fmla="*/ 3395863 w 3522188"/>
              <a:gd name="connsiteY4" fmla="*/ 2867738 h 2885245"/>
              <a:gd name="connsiteX5" fmla="*/ 125019 w 3522188"/>
              <a:gd name="connsiteY5" fmla="*/ 2885245 h 2885245"/>
              <a:gd name="connsiteX6" fmla="*/ 0 w 3522188"/>
              <a:gd name="connsiteY6" fmla="*/ 2716824 h 2885245"/>
              <a:gd name="connsiteX7" fmla="*/ 0 w 3522188"/>
              <a:gd name="connsiteY7" fmla="*/ 159669 h 2885245"/>
              <a:gd name="connsiteX8" fmla="*/ 1036 w 3522188"/>
              <a:gd name="connsiteY8" fmla="*/ 2627 h 2885245"/>
              <a:gd name="connsiteX0" fmla="*/ 1036 w 3520918"/>
              <a:gd name="connsiteY0" fmla="*/ 2627 h 2885245"/>
              <a:gd name="connsiteX1" fmla="*/ 3414913 w 3520918"/>
              <a:gd name="connsiteY1" fmla="*/ 0 h 2885245"/>
              <a:gd name="connsiteX2" fmla="*/ 3520881 w 3520918"/>
              <a:gd name="connsiteY2" fmla="*/ 159669 h 2885245"/>
              <a:gd name="connsiteX3" fmla="*/ 3520881 w 3520918"/>
              <a:gd name="connsiteY3" fmla="*/ 2716824 h 2885245"/>
              <a:gd name="connsiteX4" fmla="*/ 3395863 w 3520918"/>
              <a:gd name="connsiteY4" fmla="*/ 2867738 h 2885245"/>
              <a:gd name="connsiteX5" fmla="*/ 125019 w 3520918"/>
              <a:gd name="connsiteY5" fmla="*/ 2885245 h 2885245"/>
              <a:gd name="connsiteX6" fmla="*/ 0 w 3520918"/>
              <a:gd name="connsiteY6" fmla="*/ 2716824 h 2885245"/>
              <a:gd name="connsiteX7" fmla="*/ 0 w 3520918"/>
              <a:gd name="connsiteY7" fmla="*/ 159669 h 2885245"/>
              <a:gd name="connsiteX8" fmla="*/ 1036 w 3520918"/>
              <a:gd name="connsiteY8" fmla="*/ 2627 h 288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918" h="2885245">
                <a:moveTo>
                  <a:pt x="1036" y="2627"/>
                </a:moveTo>
                <a:lnTo>
                  <a:pt x="3414913" y="0"/>
                </a:lnTo>
                <a:cubicBezTo>
                  <a:pt x="3526042" y="0"/>
                  <a:pt x="3520881" y="76322"/>
                  <a:pt x="3520881" y="159669"/>
                </a:cubicBezTo>
                <a:lnTo>
                  <a:pt x="3520881" y="2716824"/>
                </a:lnTo>
                <a:cubicBezTo>
                  <a:pt x="3520881" y="2800171"/>
                  <a:pt x="3506992" y="2867738"/>
                  <a:pt x="3395863" y="2867738"/>
                </a:cubicBezTo>
                <a:lnTo>
                  <a:pt x="125019" y="2885245"/>
                </a:lnTo>
                <a:cubicBezTo>
                  <a:pt x="13889" y="2885245"/>
                  <a:pt x="0" y="2800171"/>
                  <a:pt x="0" y="2716824"/>
                </a:cubicBezTo>
                <a:lnTo>
                  <a:pt x="0" y="159669"/>
                </a:lnTo>
                <a:cubicBezTo>
                  <a:pt x="0" y="76322"/>
                  <a:pt x="211" y="-437"/>
                  <a:pt x="1036" y="26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72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174" name="Tijdelijke aanduiding voor afbeelding 35">
            <a:extLst>
              <a:ext uri="{FF2B5EF4-FFF2-40B4-BE49-F238E27FC236}">
                <a16:creationId xmlns:a16="http://schemas.microsoft.com/office/drawing/2014/main" id="{F620ACD4-13AF-4B66-AAF5-56B1F26AF5D4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8213023" y="1317430"/>
            <a:ext cx="3520918" cy="1569729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958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82707"/>
              <a:gd name="connsiteX1" fmla="*/ 3386338 w 3520881"/>
              <a:gd name="connsiteY1" fmla="*/ 6216 h 2882707"/>
              <a:gd name="connsiteX2" fmla="*/ 3520881 w 3520881"/>
              <a:gd name="connsiteY2" fmla="*/ 157131 h 2882707"/>
              <a:gd name="connsiteX3" fmla="*/ 3520881 w 3520881"/>
              <a:gd name="connsiteY3" fmla="*/ 2714286 h 2882707"/>
              <a:gd name="connsiteX4" fmla="*/ 3395863 w 3520881"/>
              <a:gd name="connsiteY4" fmla="*/ 2865200 h 2882707"/>
              <a:gd name="connsiteX5" fmla="*/ 125019 w 3520881"/>
              <a:gd name="connsiteY5" fmla="*/ 2882707 h 2882707"/>
              <a:gd name="connsiteX6" fmla="*/ 0 w 3520881"/>
              <a:gd name="connsiteY6" fmla="*/ 2714286 h 2882707"/>
              <a:gd name="connsiteX7" fmla="*/ 0 w 3520881"/>
              <a:gd name="connsiteY7" fmla="*/ 157131 h 2882707"/>
              <a:gd name="connsiteX8" fmla="*/ 1036 w 3520881"/>
              <a:gd name="connsiteY8" fmla="*/ 89 h 2882707"/>
              <a:gd name="connsiteX0" fmla="*/ 1036 w 3522188"/>
              <a:gd name="connsiteY0" fmla="*/ 2627 h 2885245"/>
              <a:gd name="connsiteX1" fmla="*/ 3429201 w 3522188"/>
              <a:gd name="connsiteY1" fmla="*/ 0 h 2885245"/>
              <a:gd name="connsiteX2" fmla="*/ 3520881 w 3522188"/>
              <a:gd name="connsiteY2" fmla="*/ 159669 h 2885245"/>
              <a:gd name="connsiteX3" fmla="*/ 3520881 w 3522188"/>
              <a:gd name="connsiteY3" fmla="*/ 2716824 h 2885245"/>
              <a:gd name="connsiteX4" fmla="*/ 3395863 w 3522188"/>
              <a:gd name="connsiteY4" fmla="*/ 2867738 h 2885245"/>
              <a:gd name="connsiteX5" fmla="*/ 125019 w 3522188"/>
              <a:gd name="connsiteY5" fmla="*/ 2885245 h 2885245"/>
              <a:gd name="connsiteX6" fmla="*/ 0 w 3522188"/>
              <a:gd name="connsiteY6" fmla="*/ 2716824 h 2885245"/>
              <a:gd name="connsiteX7" fmla="*/ 0 w 3522188"/>
              <a:gd name="connsiteY7" fmla="*/ 159669 h 2885245"/>
              <a:gd name="connsiteX8" fmla="*/ 1036 w 3522188"/>
              <a:gd name="connsiteY8" fmla="*/ 2627 h 2885245"/>
              <a:gd name="connsiteX0" fmla="*/ 1036 w 3520918"/>
              <a:gd name="connsiteY0" fmla="*/ 2627 h 2885245"/>
              <a:gd name="connsiteX1" fmla="*/ 3414913 w 3520918"/>
              <a:gd name="connsiteY1" fmla="*/ 0 h 2885245"/>
              <a:gd name="connsiteX2" fmla="*/ 3520881 w 3520918"/>
              <a:gd name="connsiteY2" fmla="*/ 159669 h 2885245"/>
              <a:gd name="connsiteX3" fmla="*/ 3520881 w 3520918"/>
              <a:gd name="connsiteY3" fmla="*/ 2716824 h 2885245"/>
              <a:gd name="connsiteX4" fmla="*/ 3395863 w 3520918"/>
              <a:gd name="connsiteY4" fmla="*/ 2867738 h 2885245"/>
              <a:gd name="connsiteX5" fmla="*/ 125019 w 3520918"/>
              <a:gd name="connsiteY5" fmla="*/ 2885245 h 2885245"/>
              <a:gd name="connsiteX6" fmla="*/ 0 w 3520918"/>
              <a:gd name="connsiteY6" fmla="*/ 2716824 h 2885245"/>
              <a:gd name="connsiteX7" fmla="*/ 0 w 3520918"/>
              <a:gd name="connsiteY7" fmla="*/ 159669 h 2885245"/>
              <a:gd name="connsiteX8" fmla="*/ 1036 w 3520918"/>
              <a:gd name="connsiteY8" fmla="*/ 2627 h 288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918" h="2885245">
                <a:moveTo>
                  <a:pt x="1036" y="2627"/>
                </a:moveTo>
                <a:lnTo>
                  <a:pt x="3414913" y="0"/>
                </a:lnTo>
                <a:cubicBezTo>
                  <a:pt x="3526042" y="0"/>
                  <a:pt x="3520881" y="76322"/>
                  <a:pt x="3520881" y="159669"/>
                </a:cubicBezTo>
                <a:lnTo>
                  <a:pt x="3520881" y="2716824"/>
                </a:lnTo>
                <a:cubicBezTo>
                  <a:pt x="3520881" y="2800171"/>
                  <a:pt x="3506992" y="2867738"/>
                  <a:pt x="3395863" y="2867738"/>
                </a:cubicBezTo>
                <a:lnTo>
                  <a:pt x="125019" y="2885245"/>
                </a:lnTo>
                <a:cubicBezTo>
                  <a:pt x="13889" y="2885245"/>
                  <a:pt x="0" y="2800171"/>
                  <a:pt x="0" y="2716824"/>
                </a:cubicBezTo>
                <a:lnTo>
                  <a:pt x="0" y="159669"/>
                </a:lnTo>
                <a:cubicBezTo>
                  <a:pt x="0" y="76322"/>
                  <a:pt x="211" y="-437"/>
                  <a:pt x="1036" y="26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72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175" name="Tijdelijke aanduiding voor afbeelding 35">
            <a:extLst>
              <a:ext uri="{FF2B5EF4-FFF2-40B4-BE49-F238E27FC236}">
                <a16:creationId xmlns:a16="http://schemas.microsoft.com/office/drawing/2014/main" id="{D24E1274-C596-458A-AA45-713DA34AEAEF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496715" y="3782170"/>
            <a:ext cx="3520918" cy="1569729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958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82707"/>
              <a:gd name="connsiteX1" fmla="*/ 3386338 w 3520881"/>
              <a:gd name="connsiteY1" fmla="*/ 6216 h 2882707"/>
              <a:gd name="connsiteX2" fmla="*/ 3520881 w 3520881"/>
              <a:gd name="connsiteY2" fmla="*/ 157131 h 2882707"/>
              <a:gd name="connsiteX3" fmla="*/ 3520881 w 3520881"/>
              <a:gd name="connsiteY3" fmla="*/ 2714286 h 2882707"/>
              <a:gd name="connsiteX4" fmla="*/ 3395863 w 3520881"/>
              <a:gd name="connsiteY4" fmla="*/ 2865200 h 2882707"/>
              <a:gd name="connsiteX5" fmla="*/ 125019 w 3520881"/>
              <a:gd name="connsiteY5" fmla="*/ 2882707 h 2882707"/>
              <a:gd name="connsiteX6" fmla="*/ 0 w 3520881"/>
              <a:gd name="connsiteY6" fmla="*/ 2714286 h 2882707"/>
              <a:gd name="connsiteX7" fmla="*/ 0 w 3520881"/>
              <a:gd name="connsiteY7" fmla="*/ 157131 h 2882707"/>
              <a:gd name="connsiteX8" fmla="*/ 1036 w 3520881"/>
              <a:gd name="connsiteY8" fmla="*/ 89 h 2882707"/>
              <a:gd name="connsiteX0" fmla="*/ 1036 w 3522188"/>
              <a:gd name="connsiteY0" fmla="*/ 2627 h 2885245"/>
              <a:gd name="connsiteX1" fmla="*/ 3429201 w 3522188"/>
              <a:gd name="connsiteY1" fmla="*/ 0 h 2885245"/>
              <a:gd name="connsiteX2" fmla="*/ 3520881 w 3522188"/>
              <a:gd name="connsiteY2" fmla="*/ 159669 h 2885245"/>
              <a:gd name="connsiteX3" fmla="*/ 3520881 w 3522188"/>
              <a:gd name="connsiteY3" fmla="*/ 2716824 h 2885245"/>
              <a:gd name="connsiteX4" fmla="*/ 3395863 w 3522188"/>
              <a:gd name="connsiteY4" fmla="*/ 2867738 h 2885245"/>
              <a:gd name="connsiteX5" fmla="*/ 125019 w 3522188"/>
              <a:gd name="connsiteY5" fmla="*/ 2885245 h 2885245"/>
              <a:gd name="connsiteX6" fmla="*/ 0 w 3522188"/>
              <a:gd name="connsiteY6" fmla="*/ 2716824 h 2885245"/>
              <a:gd name="connsiteX7" fmla="*/ 0 w 3522188"/>
              <a:gd name="connsiteY7" fmla="*/ 159669 h 2885245"/>
              <a:gd name="connsiteX8" fmla="*/ 1036 w 3522188"/>
              <a:gd name="connsiteY8" fmla="*/ 2627 h 2885245"/>
              <a:gd name="connsiteX0" fmla="*/ 1036 w 3520918"/>
              <a:gd name="connsiteY0" fmla="*/ 2627 h 2885245"/>
              <a:gd name="connsiteX1" fmla="*/ 3414913 w 3520918"/>
              <a:gd name="connsiteY1" fmla="*/ 0 h 2885245"/>
              <a:gd name="connsiteX2" fmla="*/ 3520881 w 3520918"/>
              <a:gd name="connsiteY2" fmla="*/ 159669 h 2885245"/>
              <a:gd name="connsiteX3" fmla="*/ 3520881 w 3520918"/>
              <a:gd name="connsiteY3" fmla="*/ 2716824 h 2885245"/>
              <a:gd name="connsiteX4" fmla="*/ 3395863 w 3520918"/>
              <a:gd name="connsiteY4" fmla="*/ 2867738 h 2885245"/>
              <a:gd name="connsiteX5" fmla="*/ 125019 w 3520918"/>
              <a:gd name="connsiteY5" fmla="*/ 2885245 h 2885245"/>
              <a:gd name="connsiteX6" fmla="*/ 0 w 3520918"/>
              <a:gd name="connsiteY6" fmla="*/ 2716824 h 2885245"/>
              <a:gd name="connsiteX7" fmla="*/ 0 w 3520918"/>
              <a:gd name="connsiteY7" fmla="*/ 159669 h 2885245"/>
              <a:gd name="connsiteX8" fmla="*/ 1036 w 3520918"/>
              <a:gd name="connsiteY8" fmla="*/ 2627 h 288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918" h="2885245">
                <a:moveTo>
                  <a:pt x="1036" y="2627"/>
                </a:moveTo>
                <a:lnTo>
                  <a:pt x="3414913" y="0"/>
                </a:lnTo>
                <a:cubicBezTo>
                  <a:pt x="3526042" y="0"/>
                  <a:pt x="3520881" y="76322"/>
                  <a:pt x="3520881" y="159669"/>
                </a:cubicBezTo>
                <a:lnTo>
                  <a:pt x="3520881" y="2716824"/>
                </a:lnTo>
                <a:cubicBezTo>
                  <a:pt x="3520881" y="2800171"/>
                  <a:pt x="3506992" y="2867738"/>
                  <a:pt x="3395863" y="2867738"/>
                </a:cubicBezTo>
                <a:lnTo>
                  <a:pt x="125019" y="2885245"/>
                </a:lnTo>
                <a:cubicBezTo>
                  <a:pt x="13889" y="2885245"/>
                  <a:pt x="0" y="2800171"/>
                  <a:pt x="0" y="2716824"/>
                </a:cubicBezTo>
                <a:lnTo>
                  <a:pt x="0" y="159669"/>
                </a:lnTo>
                <a:cubicBezTo>
                  <a:pt x="0" y="76322"/>
                  <a:pt x="211" y="-437"/>
                  <a:pt x="1036" y="26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72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176" name="Tijdelijke aanduiding voor afbeelding 35">
            <a:extLst>
              <a:ext uri="{FF2B5EF4-FFF2-40B4-BE49-F238E27FC236}">
                <a16:creationId xmlns:a16="http://schemas.microsoft.com/office/drawing/2014/main" id="{936A94BE-D794-43E5-987F-0D0A37508FAA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4352427" y="3782170"/>
            <a:ext cx="3520918" cy="1569729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958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82707"/>
              <a:gd name="connsiteX1" fmla="*/ 3386338 w 3520881"/>
              <a:gd name="connsiteY1" fmla="*/ 6216 h 2882707"/>
              <a:gd name="connsiteX2" fmla="*/ 3520881 w 3520881"/>
              <a:gd name="connsiteY2" fmla="*/ 157131 h 2882707"/>
              <a:gd name="connsiteX3" fmla="*/ 3520881 w 3520881"/>
              <a:gd name="connsiteY3" fmla="*/ 2714286 h 2882707"/>
              <a:gd name="connsiteX4" fmla="*/ 3395863 w 3520881"/>
              <a:gd name="connsiteY4" fmla="*/ 2865200 h 2882707"/>
              <a:gd name="connsiteX5" fmla="*/ 125019 w 3520881"/>
              <a:gd name="connsiteY5" fmla="*/ 2882707 h 2882707"/>
              <a:gd name="connsiteX6" fmla="*/ 0 w 3520881"/>
              <a:gd name="connsiteY6" fmla="*/ 2714286 h 2882707"/>
              <a:gd name="connsiteX7" fmla="*/ 0 w 3520881"/>
              <a:gd name="connsiteY7" fmla="*/ 157131 h 2882707"/>
              <a:gd name="connsiteX8" fmla="*/ 1036 w 3520881"/>
              <a:gd name="connsiteY8" fmla="*/ 89 h 2882707"/>
              <a:gd name="connsiteX0" fmla="*/ 1036 w 3522188"/>
              <a:gd name="connsiteY0" fmla="*/ 2627 h 2885245"/>
              <a:gd name="connsiteX1" fmla="*/ 3429201 w 3522188"/>
              <a:gd name="connsiteY1" fmla="*/ 0 h 2885245"/>
              <a:gd name="connsiteX2" fmla="*/ 3520881 w 3522188"/>
              <a:gd name="connsiteY2" fmla="*/ 159669 h 2885245"/>
              <a:gd name="connsiteX3" fmla="*/ 3520881 w 3522188"/>
              <a:gd name="connsiteY3" fmla="*/ 2716824 h 2885245"/>
              <a:gd name="connsiteX4" fmla="*/ 3395863 w 3522188"/>
              <a:gd name="connsiteY4" fmla="*/ 2867738 h 2885245"/>
              <a:gd name="connsiteX5" fmla="*/ 125019 w 3522188"/>
              <a:gd name="connsiteY5" fmla="*/ 2885245 h 2885245"/>
              <a:gd name="connsiteX6" fmla="*/ 0 w 3522188"/>
              <a:gd name="connsiteY6" fmla="*/ 2716824 h 2885245"/>
              <a:gd name="connsiteX7" fmla="*/ 0 w 3522188"/>
              <a:gd name="connsiteY7" fmla="*/ 159669 h 2885245"/>
              <a:gd name="connsiteX8" fmla="*/ 1036 w 3522188"/>
              <a:gd name="connsiteY8" fmla="*/ 2627 h 2885245"/>
              <a:gd name="connsiteX0" fmla="*/ 1036 w 3520918"/>
              <a:gd name="connsiteY0" fmla="*/ 2627 h 2885245"/>
              <a:gd name="connsiteX1" fmla="*/ 3414913 w 3520918"/>
              <a:gd name="connsiteY1" fmla="*/ 0 h 2885245"/>
              <a:gd name="connsiteX2" fmla="*/ 3520881 w 3520918"/>
              <a:gd name="connsiteY2" fmla="*/ 159669 h 2885245"/>
              <a:gd name="connsiteX3" fmla="*/ 3520881 w 3520918"/>
              <a:gd name="connsiteY3" fmla="*/ 2716824 h 2885245"/>
              <a:gd name="connsiteX4" fmla="*/ 3395863 w 3520918"/>
              <a:gd name="connsiteY4" fmla="*/ 2867738 h 2885245"/>
              <a:gd name="connsiteX5" fmla="*/ 125019 w 3520918"/>
              <a:gd name="connsiteY5" fmla="*/ 2885245 h 2885245"/>
              <a:gd name="connsiteX6" fmla="*/ 0 w 3520918"/>
              <a:gd name="connsiteY6" fmla="*/ 2716824 h 2885245"/>
              <a:gd name="connsiteX7" fmla="*/ 0 w 3520918"/>
              <a:gd name="connsiteY7" fmla="*/ 159669 h 2885245"/>
              <a:gd name="connsiteX8" fmla="*/ 1036 w 3520918"/>
              <a:gd name="connsiteY8" fmla="*/ 2627 h 288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918" h="2885245">
                <a:moveTo>
                  <a:pt x="1036" y="2627"/>
                </a:moveTo>
                <a:lnTo>
                  <a:pt x="3414913" y="0"/>
                </a:lnTo>
                <a:cubicBezTo>
                  <a:pt x="3526042" y="0"/>
                  <a:pt x="3520881" y="76322"/>
                  <a:pt x="3520881" y="159669"/>
                </a:cubicBezTo>
                <a:lnTo>
                  <a:pt x="3520881" y="2716824"/>
                </a:lnTo>
                <a:cubicBezTo>
                  <a:pt x="3520881" y="2800171"/>
                  <a:pt x="3506992" y="2867738"/>
                  <a:pt x="3395863" y="2867738"/>
                </a:cubicBezTo>
                <a:lnTo>
                  <a:pt x="125019" y="2885245"/>
                </a:lnTo>
                <a:cubicBezTo>
                  <a:pt x="13889" y="2885245"/>
                  <a:pt x="0" y="2800171"/>
                  <a:pt x="0" y="2716824"/>
                </a:cubicBezTo>
                <a:lnTo>
                  <a:pt x="0" y="159669"/>
                </a:lnTo>
                <a:cubicBezTo>
                  <a:pt x="0" y="76322"/>
                  <a:pt x="211" y="-437"/>
                  <a:pt x="1036" y="26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72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177" name="Tijdelijke aanduiding voor afbeelding 35">
            <a:extLst>
              <a:ext uri="{FF2B5EF4-FFF2-40B4-BE49-F238E27FC236}">
                <a16:creationId xmlns:a16="http://schemas.microsoft.com/office/drawing/2014/main" id="{E5BA7F73-6327-420C-A063-660A2696DB9E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8213023" y="3782170"/>
            <a:ext cx="3520918" cy="1569729"/>
          </a:xfrm>
          <a:custGeom>
            <a:avLst/>
            <a:gdLst>
              <a:gd name="connsiteX0" fmla="*/ 1036 w 3520881"/>
              <a:gd name="connsiteY0" fmla="*/ 89 h 2865200"/>
              <a:gd name="connsiteX1" fmla="*/ 3319663 w 3520881"/>
              <a:gd name="connsiteY1" fmla="*/ 6217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196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65200"/>
              <a:gd name="connsiteX1" fmla="*/ 3386338 w 3520881"/>
              <a:gd name="connsiteY1" fmla="*/ 6216 h 2865200"/>
              <a:gd name="connsiteX2" fmla="*/ 3520881 w 3520881"/>
              <a:gd name="connsiteY2" fmla="*/ 157131 h 2865200"/>
              <a:gd name="connsiteX3" fmla="*/ 3520881 w 3520881"/>
              <a:gd name="connsiteY3" fmla="*/ 2714286 h 2865200"/>
              <a:gd name="connsiteX4" fmla="*/ 3395863 w 3520881"/>
              <a:gd name="connsiteY4" fmla="*/ 2865200 h 2865200"/>
              <a:gd name="connsiteX5" fmla="*/ 201219 w 3520881"/>
              <a:gd name="connsiteY5" fmla="*/ 2865200 h 2865200"/>
              <a:gd name="connsiteX6" fmla="*/ 0 w 3520881"/>
              <a:gd name="connsiteY6" fmla="*/ 2714286 h 2865200"/>
              <a:gd name="connsiteX7" fmla="*/ 0 w 3520881"/>
              <a:gd name="connsiteY7" fmla="*/ 157131 h 2865200"/>
              <a:gd name="connsiteX8" fmla="*/ 1036 w 3520881"/>
              <a:gd name="connsiteY8" fmla="*/ 89 h 2865200"/>
              <a:gd name="connsiteX0" fmla="*/ 1036 w 3520881"/>
              <a:gd name="connsiteY0" fmla="*/ 89 h 2882707"/>
              <a:gd name="connsiteX1" fmla="*/ 3386338 w 3520881"/>
              <a:gd name="connsiteY1" fmla="*/ 6216 h 2882707"/>
              <a:gd name="connsiteX2" fmla="*/ 3520881 w 3520881"/>
              <a:gd name="connsiteY2" fmla="*/ 157131 h 2882707"/>
              <a:gd name="connsiteX3" fmla="*/ 3520881 w 3520881"/>
              <a:gd name="connsiteY3" fmla="*/ 2714286 h 2882707"/>
              <a:gd name="connsiteX4" fmla="*/ 3395863 w 3520881"/>
              <a:gd name="connsiteY4" fmla="*/ 2865200 h 2882707"/>
              <a:gd name="connsiteX5" fmla="*/ 125019 w 3520881"/>
              <a:gd name="connsiteY5" fmla="*/ 2882707 h 2882707"/>
              <a:gd name="connsiteX6" fmla="*/ 0 w 3520881"/>
              <a:gd name="connsiteY6" fmla="*/ 2714286 h 2882707"/>
              <a:gd name="connsiteX7" fmla="*/ 0 w 3520881"/>
              <a:gd name="connsiteY7" fmla="*/ 157131 h 2882707"/>
              <a:gd name="connsiteX8" fmla="*/ 1036 w 3520881"/>
              <a:gd name="connsiteY8" fmla="*/ 89 h 2882707"/>
              <a:gd name="connsiteX0" fmla="*/ 1036 w 3522188"/>
              <a:gd name="connsiteY0" fmla="*/ 2627 h 2885245"/>
              <a:gd name="connsiteX1" fmla="*/ 3429201 w 3522188"/>
              <a:gd name="connsiteY1" fmla="*/ 0 h 2885245"/>
              <a:gd name="connsiteX2" fmla="*/ 3520881 w 3522188"/>
              <a:gd name="connsiteY2" fmla="*/ 159669 h 2885245"/>
              <a:gd name="connsiteX3" fmla="*/ 3520881 w 3522188"/>
              <a:gd name="connsiteY3" fmla="*/ 2716824 h 2885245"/>
              <a:gd name="connsiteX4" fmla="*/ 3395863 w 3522188"/>
              <a:gd name="connsiteY4" fmla="*/ 2867738 h 2885245"/>
              <a:gd name="connsiteX5" fmla="*/ 125019 w 3522188"/>
              <a:gd name="connsiteY5" fmla="*/ 2885245 h 2885245"/>
              <a:gd name="connsiteX6" fmla="*/ 0 w 3522188"/>
              <a:gd name="connsiteY6" fmla="*/ 2716824 h 2885245"/>
              <a:gd name="connsiteX7" fmla="*/ 0 w 3522188"/>
              <a:gd name="connsiteY7" fmla="*/ 159669 h 2885245"/>
              <a:gd name="connsiteX8" fmla="*/ 1036 w 3522188"/>
              <a:gd name="connsiteY8" fmla="*/ 2627 h 2885245"/>
              <a:gd name="connsiteX0" fmla="*/ 1036 w 3520918"/>
              <a:gd name="connsiteY0" fmla="*/ 2627 h 2885245"/>
              <a:gd name="connsiteX1" fmla="*/ 3414913 w 3520918"/>
              <a:gd name="connsiteY1" fmla="*/ 0 h 2885245"/>
              <a:gd name="connsiteX2" fmla="*/ 3520881 w 3520918"/>
              <a:gd name="connsiteY2" fmla="*/ 159669 h 2885245"/>
              <a:gd name="connsiteX3" fmla="*/ 3520881 w 3520918"/>
              <a:gd name="connsiteY3" fmla="*/ 2716824 h 2885245"/>
              <a:gd name="connsiteX4" fmla="*/ 3395863 w 3520918"/>
              <a:gd name="connsiteY4" fmla="*/ 2867738 h 2885245"/>
              <a:gd name="connsiteX5" fmla="*/ 125019 w 3520918"/>
              <a:gd name="connsiteY5" fmla="*/ 2885245 h 2885245"/>
              <a:gd name="connsiteX6" fmla="*/ 0 w 3520918"/>
              <a:gd name="connsiteY6" fmla="*/ 2716824 h 2885245"/>
              <a:gd name="connsiteX7" fmla="*/ 0 w 3520918"/>
              <a:gd name="connsiteY7" fmla="*/ 159669 h 2885245"/>
              <a:gd name="connsiteX8" fmla="*/ 1036 w 3520918"/>
              <a:gd name="connsiteY8" fmla="*/ 2627 h 2885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20918" h="2885245">
                <a:moveTo>
                  <a:pt x="1036" y="2627"/>
                </a:moveTo>
                <a:lnTo>
                  <a:pt x="3414913" y="0"/>
                </a:lnTo>
                <a:cubicBezTo>
                  <a:pt x="3526042" y="0"/>
                  <a:pt x="3520881" y="76322"/>
                  <a:pt x="3520881" y="159669"/>
                </a:cubicBezTo>
                <a:lnTo>
                  <a:pt x="3520881" y="2716824"/>
                </a:lnTo>
                <a:cubicBezTo>
                  <a:pt x="3520881" y="2800171"/>
                  <a:pt x="3506992" y="2867738"/>
                  <a:pt x="3395863" y="2867738"/>
                </a:cubicBezTo>
                <a:lnTo>
                  <a:pt x="125019" y="2885245"/>
                </a:lnTo>
                <a:cubicBezTo>
                  <a:pt x="13889" y="2885245"/>
                  <a:pt x="0" y="2800171"/>
                  <a:pt x="0" y="2716824"/>
                </a:cubicBezTo>
                <a:lnTo>
                  <a:pt x="0" y="159669"/>
                </a:lnTo>
                <a:cubicBezTo>
                  <a:pt x="0" y="76322"/>
                  <a:pt x="211" y="-437"/>
                  <a:pt x="1036" y="262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97200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grpSp>
        <p:nvGrpSpPr>
          <p:cNvPr id="79" name="Groep 77">
            <a:extLst>
              <a:ext uri="{FF2B5EF4-FFF2-40B4-BE49-F238E27FC236}">
                <a16:creationId xmlns:a16="http://schemas.microsoft.com/office/drawing/2014/main" id="{75FB3F95-17A1-43A3-ADF8-236958548F08}"/>
              </a:ext>
            </a:extLst>
          </p:cNvPr>
          <p:cNvGrpSpPr/>
          <p:nvPr userDrawn="1"/>
        </p:nvGrpSpPr>
        <p:grpSpPr>
          <a:xfrm>
            <a:off x="12391601" y="0"/>
            <a:ext cx="3724699" cy="5484152"/>
            <a:chOff x="12391601" y="0"/>
            <a:chExt cx="3724699" cy="5484152"/>
          </a:xfrm>
        </p:grpSpPr>
        <p:sp>
          <p:nvSpPr>
            <p:cNvPr id="80" name="Rechthoek 78">
              <a:extLst>
                <a:ext uri="{FF2B5EF4-FFF2-40B4-BE49-F238E27FC236}">
                  <a16:creationId xmlns:a16="http://schemas.microsoft.com/office/drawing/2014/main" id="{CA0E5040-6A02-4960-90E8-5F673AB408A0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81" name="Ovaal 79">
              <a:extLst>
                <a:ext uri="{FF2B5EF4-FFF2-40B4-BE49-F238E27FC236}">
                  <a16:creationId xmlns:a16="http://schemas.microsoft.com/office/drawing/2014/main" id="{F23BDA84-7DCD-407E-A9DA-DD126F5A776A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82" name="Rechte verbindingslijn 80">
              <a:extLst>
                <a:ext uri="{FF2B5EF4-FFF2-40B4-BE49-F238E27FC236}">
                  <a16:creationId xmlns:a16="http://schemas.microsoft.com/office/drawing/2014/main" id="{DDA1E751-2430-4E37-A7FE-034F050F292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83" name="Rechte verbindingslijn 81">
              <a:extLst>
                <a:ext uri="{FF2B5EF4-FFF2-40B4-BE49-F238E27FC236}">
                  <a16:creationId xmlns:a16="http://schemas.microsoft.com/office/drawing/2014/main" id="{B6C1FC5A-6044-4BA8-A837-37C00A33E0B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84" name="Rechthoek 82">
              <a:extLst>
                <a:ext uri="{FF2B5EF4-FFF2-40B4-BE49-F238E27FC236}">
                  <a16:creationId xmlns:a16="http://schemas.microsoft.com/office/drawing/2014/main" id="{3646E9B4-792B-4331-992B-CE51B89B1599}"/>
                </a:ext>
              </a:extLst>
            </p:cNvPr>
            <p:cNvSpPr/>
            <p:nvPr userDrawn="1"/>
          </p:nvSpPr>
          <p:spPr>
            <a:xfrm>
              <a:off x="12757282" y="432552"/>
              <a:ext cx="3359018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afbeelding door deze te selecteren en op 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om een nieuwe afbeelding in te voegen.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85" name="Ovaal 83">
              <a:extLst>
                <a:ext uri="{FF2B5EF4-FFF2-40B4-BE49-F238E27FC236}">
                  <a16:creationId xmlns:a16="http://schemas.microsoft.com/office/drawing/2014/main" id="{C20B60AC-607F-4050-ACC8-919FF3B86A2B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86" name="Rechthoek 84">
              <a:extLst>
                <a:ext uri="{FF2B5EF4-FFF2-40B4-BE49-F238E27FC236}">
                  <a16:creationId xmlns:a16="http://schemas.microsoft.com/office/drawing/2014/main" id="{8C31AE02-8BBA-4834-9A84-CDA4D094C8F4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87" name="Groep 85">
              <a:extLst>
                <a:ext uri="{FF2B5EF4-FFF2-40B4-BE49-F238E27FC236}">
                  <a16:creationId xmlns:a16="http://schemas.microsoft.com/office/drawing/2014/main" id="{AB964ADF-2C87-47A9-8B09-1A2528283797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121" name="Rechthoek 119">
                <a:extLst>
                  <a:ext uri="{FF2B5EF4-FFF2-40B4-BE49-F238E27FC236}">
                    <a16:creationId xmlns:a16="http://schemas.microsoft.com/office/drawing/2014/main" id="{C604F17B-E6D1-4B95-A526-0F6DBE2E67D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122" name="Rechte verbindingslijn 120">
                <a:extLst>
                  <a:ext uri="{FF2B5EF4-FFF2-40B4-BE49-F238E27FC236}">
                    <a16:creationId xmlns:a16="http://schemas.microsoft.com/office/drawing/2014/main" id="{33CC01E6-A78D-4507-93D5-9F693D2A7E73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3" name="Gelijkbenige driehoek 121">
                <a:extLst>
                  <a:ext uri="{FF2B5EF4-FFF2-40B4-BE49-F238E27FC236}">
                    <a16:creationId xmlns:a16="http://schemas.microsoft.com/office/drawing/2014/main" id="{61D6209C-CE1D-4AEA-9F59-21D11138119B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8" name="Groep 86">
              <a:extLst>
                <a:ext uri="{FF2B5EF4-FFF2-40B4-BE49-F238E27FC236}">
                  <a16:creationId xmlns:a16="http://schemas.microsoft.com/office/drawing/2014/main" id="{B4530E47-1036-4AC3-9CBB-9A8DCCDDE009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115" name="Rechthoek 113">
                <a:extLst>
                  <a:ext uri="{FF2B5EF4-FFF2-40B4-BE49-F238E27FC236}">
                    <a16:creationId xmlns:a16="http://schemas.microsoft.com/office/drawing/2014/main" id="{F02B074B-5537-4CFC-910E-5D119DB735D2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6" name="Ovaal 114">
                <a:extLst>
                  <a:ext uri="{FF2B5EF4-FFF2-40B4-BE49-F238E27FC236}">
                    <a16:creationId xmlns:a16="http://schemas.microsoft.com/office/drawing/2014/main" id="{352FA896-C273-4C7F-BDB6-D7ADF25937D3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Vrije vorm: vorm 115">
                <a:extLst>
                  <a:ext uri="{FF2B5EF4-FFF2-40B4-BE49-F238E27FC236}">
                    <a16:creationId xmlns:a16="http://schemas.microsoft.com/office/drawing/2014/main" id="{B20A72C3-EA1E-4A30-A9DC-710653B574A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Rechthoek: afgeronde hoeken 116">
                <a:extLst>
                  <a:ext uri="{FF2B5EF4-FFF2-40B4-BE49-F238E27FC236}">
                    <a16:creationId xmlns:a16="http://schemas.microsoft.com/office/drawing/2014/main" id="{F2EA412C-C6BA-4B84-9E58-177F241608C4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19" name="Rechte verbindingslijn 117">
                <a:extLst>
                  <a:ext uri="{FF2B5EF4-FFF2-40B4-BE49-F238E27FC236}">
                    <a16:creationId xmlns:a16="http://schemas.microsoft.com/office/drawing/2014/main" id="{A9372B87-597A-4AC4-9193-26851062345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0" name="Rechte verbindingslijn 118">
                <a:extLst>
                  <a:ext uri="{FF2B5EF4-FFF2-40B4-BE49-F238E27FC236}">
                    <a16:creationId xmlns:a16="http://schemas.microsoft.com/office/drawing/2014/main" id="{7922E304-5714-434A-BF2A-084B23EB93CA}"/>
                  </a:ext>
                </a:extLst>
              </p:cNvPr>
              <p:cNvCxnSpPr>
                <a:cxnSpLocks/>
                <a:stCxn id="118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89" name="Groep 87">
              <a:extLst>
                <a:ext uri="{FF2B5EF4-FFF2-40B4-BE49-F238E27FC236}">
                  <a16:creationId xmlns:a16="http://schemas.microsoft.com/office/drawing/2014/main" id="{2086D680-30BB-4340-AD78-0E252D724AC5}"/>
                </a:ext>
              </a:extLst>
            </p:cNvPr>
            <p:cNvGrpSpPr/>
            <p:nvPr userDrawn="1"/>
          </p:nvGrpSpPr>
          <p:grpSpPr>
            <a:xfrm>
              <a:off x="12391601" y="2643684"/>
              <a:ext cx="3183678" cy="2840468"/>
              <a:chOff x="12952763" y="4572241"/>
              <a:chExt cx="3183678" cy="2840468"/>
            </a:xfrm>
          </p:grpSpPr>
          <p:grpSp>
            <p:nvGrpSpPr>
              <p:cNvPr id="90" name="Meer informatie">
                <a:extLst>
                  <a:ext uri="{FF2B5EF4-FFF2-40B4-BE49-F238E27FC236}">
                    <a16:creationId xmlns:a16="http://schemas.microsoft.com/office/drawing/2014/main" id="{CA850288-63CB-450C-B1E7-145C18D5B951}"/>
                  </a:ext>
                </a:extLst>
              </p:cNvPr>
              <p:cNvGrpSpPr/>
              <p:nvPr userDrawn="1"/>
            </p:nvGrpSpPr>
            <p:grpSpPr>
              <a:xfrm>
                <a:off x="12957926" y="6629436"/>
                <a:ext cx="3178515" cy="783273"/>
                <a:chOff x="-3741486" y="3386444"/>
                <a:chExt cx="3178515" cy="783273"/>
              </a:xfrm>
            </p:grpSpPr>
            <p:sp>
              <p:nvSpPr>
                <p:cNvPr id="112" name="Freeform 101">
                  <a:extLst>
                    <a:ext uri="{FF2B5EF4-FFF2-40B4-BE49-F238E27FC236}">
                      <a16:creationId xmlns:a16="http://schemas.microsoft.com/office/drawing/2014/main" id="{996119C9-D668-4BCA-9837-63682F4A50D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3741486" y="3386444"/>
                  <a:ext cx="255753" cy="255753"/>
                </a:xfrm>
                <a:custGeom>
                  <a:avLst/>
                  <a:gdLst>
                    <a:gd name="T0" fmla="*/ 0 w 292"/>
                    <a:gd name="T1" fmla="*/ 146 h 292"/>
                    <a:gd name="T2" fmla="*/ 4 w 292"/>
                    <a:gd name="T3" fmla="*/ 113 h 292"/>
                    <a:gd name="T4" fmla="*/ 14 w 292"/>
                    <a:gd name="T5" fmla="*/ 82 h 292"/>
                    <a:gd name="T6" fmla="*/ 31 w 292"/>
                    <a:gd name="T7" fmla="*/ 55 h 292"/>
                    <a:gd name="T8" fmla="*/ 53 w 292"/>
                    <a:gd name="T9" fmla="*/ 32 h 292"/>
                    <a:gd name="T10" fmla="*/ 81 w 292"/>
                    <a:gd name="T11" fmla="*/ 15 h 292"/>
                    <a:gd name="T12" fmla="*/ 112 w 292"/>
                    <a:gd name="T13" fmla="*/ 4 h 292"/>
                    <a:gd name="T14" fmla="*/ 145 w 292"/>
                    <a:gd name="T15" fmla="*/ 0 h 292"/>
                    <a:gd name="T16" fmla="*/ 179 w 292"/>
                    <a:gd name="T17" fmla="*/ 4 h 292"/>
                    <a:gd name="T18" fmla="*/ 209 w 292"/>
                    <a:gd name="T19" fmla="*/ 15 h 292"/>
                    <a:gd name="T20" fmla="*/ 237 w 292"/>
                    <a:gd name="T21" fmla="*/ 32 h 292"/>
                    <a:gd name="T22" fmla="*/ 259 w 292"/>
                    <a:gd name="T23" fmla="*/ 55 h 292"/>
                    <a:gd name="T24" fmla="*/ 276 w 292"/>
                    <a:gd name="T25" fmla="*/ 82 h 292"/>
                    <a:gd name="T26" fmla="*/ 288 w 292"/>
                    <a:gd name="T27" fmla="*/ 113 h 292"/>
                    <a:gd name="T28" fmla="*/ 292 w 292"/>
                    <a:gd name="T29" fmla="*/ 146 h 292"/>
                    <a:gd name="T30" fmla="*/ 288 w 292"/>
                    <a:gd name="T31" fmla="*/ 180 h 292"/>
                    <a:gd name="T32" fmla="*/ 276 w 292"/>
                    <a:gd name="T33" fmla="*/ 210 h 292"/>
                    <a:gd name="T34" fmla="*/ 259 w 292"/>
                    <a:gd name="T35" fmla="*/ 237 h 292"/>
                    <a:gd name="T36" fmla="*/ 237 w 292"/>
                    <a:gd name="T37" fmla="*/ 260 h 292"/>
                    <a:gd name="T38" fmla="*/ 209 w 292"/>
                    <a:gd name="T39" fmla="*/ 278 h 292"/>
                    <a:gd name="T40" fmla="*/ 179 w 292"/>
                    <a:gd name="T41" fmla="*/ 288 h 292"/>
                    <a:gd name="T42" fmla="*/ 145 w 292"/>
                    <a:gd name="T43" fmla="*/ 292 h 292"/>
                    <a:gd name="T44" fmla="*/ 112 w 292"/>
                    <a:gd name="T45" fmla="*/ 288 h 292"/>
                    <a:gd name="T46" fmla="*/ 81 w 292"/>
                    <a:gd name="T47" fmla="*/ 278 h 292"/>
                    <a:gd name="T48" fmla="*/ 53 w 292"/>
                    <a:gd name="T49" fmla="*/ 260 h 292"/>
                    <a:gd name="T50" fmla="*/ 31 w 292"/>
                    <a:gd name="T51" fmla="*/ 237 h 292"/>
                    <a:gd name="T52" fmla="*/ 14 w 292"/>
                    <a:gd name="T53" fmla="*/ 210 h 292"/>
                    <a:gd name="T54" fmla="*/ 4 w 292"/>
                    <a:gd name="T55" fmla="*/ 180 h 292"/>
                    <a:gd name="T56" fmla="*/ 0 w 292"/>
                    <a:gd name="T57" fmla="*/ 146 h 292"/>
                    <a:gd name="T58" fmla="*/ 102 w 292"/>
                    <a:gd name="T59" fmla="*/ 121 h 292"/>
                    <a:gd name="T60" fmla="*/ 102 w 292"/>
                    <a:gd name="T61" fmla="*/ 142 h 292"/>
                    <a:gd name="T62" fmla="*/ 120 w 292"/>
                    <a:gd name="T63" fmla="*/ 142 h 292"/>
                    <a:gd name="T64" fmla="*/ 120 w 292"/>
                    <a:gd name="T65" fmla="*/ 223 h 292"/>
                    <a:gd name="T66" fmla="*/ 102 w 292"/>
                    <a:gd name="T67" fmla="*/ 223 h 292"/>
                    <a:gd name="T68" fmla="*/ 102 w 292"/>
                    <a:gd name="T69" fmla="*/ 244 h 292"/>
                    <a:gd name="T70" fmla="*/ 188 w 292"/>
                    <a:gd name="T71" fmla="*/ 244 h 292"/>
                    <a:gd name="T72" fmla="*/ 188 w 292"/>
                    <a:gd name="T73" fmla="*/ 223 h 292"/>
                    <a:gd name="T74" fmla="*/ 170 w 292"/>
                    <a:gd name="T75" fmla="*/ 223 h 292"/>
                    <a:gd name="T76" fmla="*/ 170 w 292"/>
                    <a:gd name="T77" fmla="*/ 142 h 292"/>
                    <a:gd name="T78" fmla="*/ 188 w 292"/>
                    <a:gd name="T79" fmla="*/ 142 h 292"/>
                    <a:gd name="T80" fmla="*/ 188 w 292"/>
                    <a:gd name="T81" fmla="*/ 121 h 292"/>
                    <a:gd name="T82" fmla="*/ 102 w 292"/>
                    <a:gd name="T83" fmla="*/ 121 h 292"/>
                    <a:gd name="T84" fmla="*/ 115 w 292"/>
                    <a:gd name="T85" fmla="*/ 79 h 292"/>
                    <a:gd name="T86" fmla="*/ 117 w 292"/>
                    <a:gd name="T87" fmla="*/ 92 h 292"/>
                    <a:gd name="T88" fmla="*/ 124 w 292"/>
                    <a:gd name="T89" fmla="*/ 101 h 292"/>
                    <a:gd name="T90" fmla="*/ 133 w 292"/>
                    <a:gd name="T91" fmla="*/ 108 h 292"/>
                    <a:gd name="T92" fmla="*/ 145 w 292"/>
                    <a:gd name="T93" fmla="*/ 110 h 292"/>
                    <a:gd name="T94" fmla="*/ 157 w 292"/>
                    <a:gd name="T95" fmla="*/ 108 h 292"/>
                    <a:gd name="T96" fmla="*/ 167 w 292"/>
                    <a:gd name="T97" fmla="*/ 101 h 292"/>
                    <a:gd name="T98" fmla="*/ 174 w 292"/>
                    <a:gd name="T99" fmla="*/ 92 h 292"/>
                    <a:gd name="T100" fmla="*/ 176 w 292"/>
                    <a:gd name="T101" fmla="*/ 79 h 292"/>
                    <a:gd name="T102" fmla="*/ 174 w 292"/>
                    <a:gd name="T103" fmla="*/ 67 h 292"/>
                    <a:gd name="T104" fmla="*/ 167 w 292"/>
                    <a:gd name="T105" fmla="*/ 58 h 292"/>
                    <a:gd name="T106" fmla="*/ 157 w 292"/>
                    <a:gd name="T107" fmla="*/ 51 h 292"/>
                    <a:gd name="T108" fmla="*/ 145 w 292"/>
                    <a:gd name="T109" fmla="*/ 49 h 292"/>
                    <a:gd name="T110" fmla="*/ 133 w 292"/>
                    <a:gd name="T111" fmla="*/ 51 h 292"/>
                    <a:gd name="T112" fmla="*/ 124 w 292"/>
                    <a:gd name="T113" fmla="*/ 58 h 292"/>
                    <a:gd name="T114" fmla="*/ 117 w 292"/>
                    <a:gd name="T115" fmla="*/ 67 h 292"/>
                    <a:gd name="T116" fmla="*/ 115 w 292"/>
                    <a:gd name="T117" fmla="*/ 79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92" h="292">
                      <a:moveTo>
                        <a:pt x="0" y="146"/>
                      </a:moveTo>
                      <a:lnTo>
                        <a:pt x="4" y="113"/>
                      </a:lnTo>
                      <a:lnTo>
                        <a:pt x="14" y="82"/>
                      </a:lnTo>
                      <a:lnTo>
                        <a:pt x="31" y="55"/>
                      </a:lnTo>
                      <a:lnTo>
                        <a:pt x="53" y="32"/>
                      </a:lnTo>
                      <a:lnTo>
                        <a:pt x="81" y="15"/>
                      </a:lnTo>
                      <a:lnTo>
                        <a:pt x="112" y="4"/>
                      </a:lnTo>
                      <a:lnTo>
                        <a:pt x="145" y="0"/>
                      </a:lnTo>
                      <a:lnTo>
                        <a:pt x="179" y="4"/>
                      </a:lnTo>
                      <a:lnTo>
                        <a:pt x="209" y="15"/>
                      </a:lnTo>
                      <a:lnTo>
                        <a:pt x="237" y="32"/>
                      </a:lnTo>
                      <a:lnTo>
                        <a:pt x="259" y="55"/>
                      </a:lnTo>
                      <a:lnTo>
                        <a:pt x="276" y="82"/>
                      </a:lnTo>
                      <a:lnTo>
                        <a:pt x="288" y="113"/>
                      </a:lnTo>
                      <a:lnTo>
                        <a:pt x="292" y="146"/>
                      </a:lnTo>
                      <a:lnTo>
                        <a:pt x="288" y="180"/>
                      </a:lnTo>
                      <a:lnTo>
                        <a:pt x="276" y="210"/>
                      </a:lnTo>
                      <a:lnTo>
                        <a:pt x="259" y="237"/>
                      </a:lnTo>
                      <a:lnTo>
                        <a:pt x="237" y="260"/>
                      </a:lnTo>
                      <a:lnTo>
                        <a:pt x="209" y="278"/>
                      </a:lnTo>
                      <a:lnTo>
                        <a:pt x="179" y="288"/>
                      </a:lnTo>
                      <a:lnTo>
                        <a:pt x="145" y="292"/>
                      </a:lnTo>
                      <a:lnTo>
                        <a:pt x="112" y="288"/>
                      </a:lnTo>
                      <a:lnTo>
                        <a:pt x="81" y="278"/>
                      </a:lnTo>
                      <a:lnTo>
                        <a:pt x="53" y="260"/>
                      </a:lnTo>
                      <a:lnTo>
                        <a:pt x="31" y="237"/>
                      </a:lnTo>
                      <a:lnTo>
                        <a:pt x="14" y="210"/>
                      </a:lnTo>
                      <a:lnTo>
                        <a:pt x="4" y="180"/>
                      </a:lnTo>
                      <a:lnTo>
                        <a:pt x="0" y="146"/>
                      </a:lnTo>
                      <a:close/>
                      <a:moveTo>
                        <a:pt x="102" y="121"/>
                      </a:moveTo>
                      <a:lnTo>
                        <a:pt x="102" y="142"/>
                      </a:lnTo>
                      <a:lnTo>
                        <a:pt x="120" y="142"/>
                      </a:lnTo>
                      <a:lnTo>
                        <a:pt x="120" y="223"/>
                      </a:lnTo>
                      <a:lnTo>
                        <a:pt x="102" y="223"/>
                      </a:lnTo>
                      <a:lnTo>
                        <a:pt x="102" y="244"/>
                      </a:lnTo>
                      <a:lnTo>
                        <a:pt x="188" y="244"/>
                      </a:lnTo>
                      <a:lnTo>
                        <a:pt x="188" y="223"/>
                      </a:lnTo>
                      <a:lnTo>
                        <a:pt x="170" y="223"/>
                      </a:lnTo>
                      <a:lnTo>
                        <a:pt x="170" y="142"/>
                      </a:lnTo>
                      <a:lnTo>
                        <a:pt x="188" y="142"/>
                      </a:lnTo>
                      <a:lnTo>
                        <a:pt x="188" y="121"/>
                      </a:lnTo>
                      <a:lnTo>
                        <a:pt x="102" y="121"/>
                      </a:lnTo>
                      <a:close/>
                      <a:moveTo>
                        <a:pt x="115" y="79"/>
                      </a:moveTo>
                      <a:lnTo>
                        <a:pt x="117" y="92"/>
                      </a:lnTo>
                      <a:lnTo>
                        <a:pt x="124" y="101"/>
                      </a:lnTo>
                      <a:lnTo>
                        <a:pt x="133" y="108"/>
                      </a:lnTo>
                      <a:lnTo>
                        <a:pt x="145" y="110"/>
                      </a:lnTo>
                      <a:lnTo>
                        <a:pt x="157" y="108"/>
                      </a:lnTo>
                      <a:lnTo>
                        <a:pt x="167" y="101"/>
                      </a:lnTo>
                      <a:lnTo>
                        <a:pt x="174" y="92"/>
                      </a:lnTo>
                      <a:lnTo>
                        <a:pt x="176" y="79"/>
                      </a:lnTo>
                      <a:lnTo>
                        <a:pt x="174" y="67"/>
                      </a:lnTo>
                      <a:lnTo>
                        <a:pt x="167" y="58"/>
                      </a:lnTo>
                      <a:lnTo>
                        <a:pt x="157" y="51"/>
                      </a:lnTo>
                      <a:lnTo>
                        <a:pt x="145" y="49"/>
                      </a:lnTo>
                      <a:lnTo>
                        <a:pt x="133" y="51"/>
                      </a:lnTo>
                      <a:lnTo>
                        <a:pt x="124" y="58"/>
                      </a:lnTo>
                      <a:lnTo>
                        <a:pt x="117" y="67"/>
                      </a:lnTo>
                      <a:lnTo>
                        <a:pt x="115" y="79"/>
                      </a:lnTo>
                      <a:close/>
                    </a:path>
                  </a:pathLst>
                </a:custGeom>
                <a:solidFill>
                  <a:srgbClr val="FF78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 sz="1100" noProof="0"/>
                </a:p>
              </p:txBody>
            </p:sp>
            <p:sp>
              <p:nvSpPr>
                <p:cNvPr id="113" name="Rechthoek 111">
                  <a:extLst>
                    <a:ext uri="{FF2B5EF4-FFF2-40B4-BE49-F238E27FC236}">
                      <a16:creationId xmlns:a16="http://schemas.microsoft.com/office/drawing/2014/main" id="{3584FC3D-D9AD-417C-B1BE-712329CC2737}"/>
                    </a:ext>
                  </a:extLst>
                </p:cNvPr>
                <p:cNvSpPr/>
                <p:nvPr userDrawn="1"/>
              </p:nvSpPr>
              <p:spPr>
                <a:xfrm>
                  <a:off x="-3380966" y="3458473"/>
                  <a:ext cx="2817995" cy="592123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lIns="0" tIns="0" rIns="0" bIns="0" rtlCol="0" anchor="t"/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Meer weten?</a:t>
                  </a:r>
                  <a:b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</a:b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Ga naar dia </a:t>
                  </a:r>
                  <a:r>
                    <a:rPr kumimoji="0" lang="nl-NL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´Instructie dia: YouTube links´</a:t>
                  </a: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, open deze in de diavoorstelling en klik op de gewenste video link.</a:t>
                  </a:r>
                </a:p>
              </p:txBody>
            </p:sp>
            <p:cxnSp>
              <p:nvCxnSpPr>
                <p:cNvPr id="114" name="Rechte verbindingslijn 112">
                  <a:extLst>
                    <a:ext uri="{FF2B5EF4-FFF2-40B4-BE49-F238E27FC236}">
                      <a16:creationId xmlns:a16="http://schemas.microsoft.com/office/drawing/2014/main" id="{84AC8E6F-7E3C-4846-82CA-E97495BED69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-3740987" y="4169717"/>
                  <a:ext cx="3178016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chemeClr val="accent1"/>
                  </a:solidFill>
                  <a:prstDash val="solid"/>
                </a:ln>
                <a:effectLst/>
              </p:spPr>
            </p:cxnSp>
          </p:grpSp>
          <p:cxnSp>
            <p:nvCxnSpPr>
              <p:cNvPr id="91" name="Rechte verbindingslijn 89">
                <a:extLst>
                  <a:ext uri="{FF2B5EF4-FFF2-40B4-BE49-F238E27FC236}">
                    <a16:creationId xmlns:a16="http://schemas.microsoft.com/office/drawing/2014/main" id="{7C2E4E88-5B9D-40D0-A928-F33E2BC5850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958423" y="6511553"/>
                <a:ext cx="3178017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sp>
            <p:nvSpPr>
              <p:cNvPr id="92" name="Ovaal 90">
                <a:extLst>
                  <a:ext uri="{FF2B5EF4-FFF2-40B4-BE49-F238E27FC236}">
                    <a16:creationId xmlns:a16="http://schemas.microsoft.com/office/drawing/2014/main" id="{F343A781-619B-4ED8-BB54-C25890646CF2}"/>
                  </a:ext>
                </a:extLst>
              </p:cNvPr>
              <p:cNvSpPr/>
              <p:nvPr userDrawn="1"/>
            </p:nvSpPr>
            <p:spPr>
              <a:xfrm>
                <a:off x="12952763" y="4690403"/>
                <a:ext cx="260914" cy="259683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3</a:t>
                </a:r>
              </a:p>
            </p:txBody>
          </p:sp>
          <p:sp>
            <p:nvSpPr>
              <p:cNvPr id="93" name="Rechthoek 91">
                <a:extLst>
                  <a:ext uri="{FF2B5EF4-FFF2-40B4-BE49-F238E27FC236}">
                    <a16:creationId xmlns:a16="http://schemas.microsoft.com/office/drawing/2014/main" id="{F844B55F-031E-4665-A487-7FD406BEF416}"/>
                  </a:ext>
                </a:extLst>
              </p:cNvPr>
              <p:cNvSpPr/>
              <p:nvPr userDrawn="1"/>
            </p:nvSpPr>
            <p:spPr>
              <a:xfrm>
                <a:off x="13318445" y="4756466"/>
                <a:ext cx="2817996" cy="88731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Om de afbeelding te schalen of bij te snijden, ga naar de tab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´Hulpmiddelen voor afbeeldingen - Opmaak´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 en klik op de knop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´Bijsnijden´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. Schaal met de bolletjes de afbeelding en met de hoekjes het afbeeldingskader.</a:t>
                </a:r>
                <a:endPara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cxnSp>
            <p:nvCxnSpPr>
              <p:cNvPr id="94" name="Rechte verbindingslijn 92">
                <a:extLst>
                  <a:ext uri="{FF2B5EF4-FFF2-40B4-BE49-F238E27FC236}">
                    <a16:creationId xmlns:a16="http://schemas.microsoft.com/office/drawing/2014/main" id="{51D80680-0952-4449-9719-231C8CBA79F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958423" y="4572241"/>
                <a:ext cx="3178017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grpSp>
            <p:nvGrpSpPr>
              <p:cNvPr id="95" name="Groep 93">
                <a:extLst>
                  <a:ext uri="{FF2B5EF4-FFF2-40B4-BE49-F238E27FC236}">
                    <a16:creationId xmlns:a16="http://schemas.microsoft.com/office/drawing/2014/main" id="{5CA98257-FEFB-423C-9971-3C0FA297FCBF}"/>
                  </a:ext>
                </a:extLst>
              </p:cNvPr>
              <p:cNvGrpSpPr/>
              <p:nvPr userDrawn="1"/>
            </p:nvGrpSpPr>
            <p:grpSpPr>
              <a:xfrm>
                <a:off x="13257676" y="5773610"/>
                <a:ext cx="514284" cy="612917"/>
                <a:chOff x="12682980" y="3403271"/>
                <a:chExt cx="622284" cy="741637"/>
              </a:xfrm>
            </p:grpSpPr>
            <p:grpSp>
              <p:nvGrpSpPr>
                <p:cNvPr id="96" name="Groep 94">
                  <a:extLst>
                    <a:ext uri="{FF2B5EF4-FFF2-40B4-BE49-F238E27FC236}">
                      <a16:creationId xmlns:a16="http://schemas.microsoft.com/office/drawing/2014/main" id="{E5F704E9-7838-43CA-9617-FDC257FFDCD3}"/>
                    </a:ext>
                  </a:extLst>
                </p:cNvPr>
                <p:cNvGrpSpPr/>
                <p:nvPr userDrawn="1"/>
              </p:nvGrpSpPr>
              <p:grpSpPr>
                <a:xfrm>
                  <a:off x="12771568" y="3403271"/>
                  <a:ext cx="467138" cy="448459"/>
                  <a:chOff x="12782195" y="3403271"/>
                  <a:chExt cx="467138" cy="448459"/>
                </a:xfrm>
              </p:grpSpPr>
              <p:grpSp>
                <p:nvGrpSpPr>
                  <p:cNvPr id="99" name="Groep 97">
                    <a:extLst>
                      <a:ext uri="{FF2B5EF4-FFF2-40B4-BE49-F238E27FC236}">
                        <a16:creationId xmlns:a16="http://schemas.microsoft.com/office/drawing/2014/main" id="{05C34E57-F314-425C-B068-E8FAE27539B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95" y="3403271"/>
                    <a:ext cx="412967" cy="393910"/>
                    <a:chOff x="13554906" y="3320143"/>
                    <a:chExt cx="443906" cy="423422"/>
                  </a:xfrm>
                </p:grpSpPr>
                <p:grpSp>
                  <p:nvGrpSpPr>
                    <p:cNvPr id="106" name="Groep 104">
                      <a:extLst>
                        <a:ext uri="{FF2B5EF4-FFF2-40B4-BE49-F238E27FC236}">
                          <a16:creationId xmlns:a16="http://schemas.microsoft.com/office/drawing/2014/main" id="{BC15AB41-4018-447C-93A0-2BA73C7E480A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43"/>
                      <a:ext cx="443906" cy="423422"/>
                      <a:chOff x="12909684" y="1276177"/>
                      <a:chExt cx="443906" cy="423422"/>
                    </a:xfrm>
                  </p:grpSpPr>
                  <p:sp>
                    <p:nvSpPr>
                      <p:cNvPr id="109" name="Rechthoek 107">
                        <a:extLst>
                          <a:ext uri="{FF2B5EF4-FFF2-40B4-BE49-F238E27FC236}">
                            <a16:creationId xmlns:a16="http://schemas.microsoft.com/office/drawing/2014/main" id="{6913176E-FB6B-40F9-9D0D-832FD97A78BB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18700" y="1285299"/>
                        <a:ext cx="434890" cy="4143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10" name="Rechthoek 108">
                        <a:extLst>
                          <a:ext uri="{FF2B5EF4-FFF2-40B4-BE49-F238E27FC236}">
                            <a16:creationId xmlns:a16="http://schemas.microsoft.com/office/drawing/2014/main" id="{BA4B518B-59CA-44D9-A608-28F35B36C75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77"/>
                        <a:ext cx="261629" cy="25780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11" name="Ovaal 109">
                        <a:extLst>
                          <a:ext uri="{FF2B5EF4-FFF2-40B4-BE49-F238E27FC236}">
                            <a16:creationId xmlns:a16="http://schemas.microsoft.com/office/drawing/2014/main" id="{B752A02F-15F9-4F5F-AAB6-3A391F8C706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34"/>
                        <a:ext cx="72187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pic>
                  <p:nvPicPr>
                    <p:cNvPr id="107" name="Afbeelding 105">
                      <a:extLst>
                        <a:ext uri="{FF2B5EF4-FFF2-40B4-BE49-F238E27FC236}">
                          <a16:creationId xmlns:a16="http://schemas.microsoft.com/office/drawing/2014/main" id="{6A116E91-C148-46C3-9E5D-2EB390CA7593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 cstate="screen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1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08" name="Afbeelding 106">
                      <a:extLst>
                        <a:ext uri="{FF2B5EF4-FFF2-40B4-BE49-F238E27FC236}">
                          <a16:creationId xmlns:a16="http://schemas.microsoft.com/office/drawing/2014/main" id="{FE38FDDD-2465-4D69-957D-1CFA98D69155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 cstate="screen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8" y="3454393"/>
                      <a:ext cx="173366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00" name="Groep 98">
                    <a:extLst>
                      <a:ext uri="{FF2B5EF4-FFF2-40B4-BE49-F238E27FC236}">
                        <a16:creationId xmlns:a16="http://schemas.microsoft.com/office/drawing/2014/main" id="{848B8498-F60E-4F94-A90C-289FBED5FEF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78"/>
                    <a:ext cx="145820" cy="146452"/>
                    <a:chOff x="13096169" y="3602288"/>
                    <a:chExt cx="145820" cy="146452"/>
                  </a:xfrm>
                </p:grpSpPr>
                <p:sp>
                  <p:nvSpPr>
                    <p:cNvPr id="104" name="Rechthoek 102">
                      <a:extLst>
                        <a:ext uri="{FF2B5EF4-FFF2-40B4-BE49-F238E27FC236}">
                          <a16:creationId xmlns:a16="http://schemas.microsoft.com/office/drawing/2014/main" id="{C17C64A4-B734-42C2-BD54-641CDA72664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8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5" name="Rechthoek 103">
                      <a:extLst>
                        <a:ext uri="{FF2B5EF4-FFF2-40B4-BE49-F238E27FC236}">
                          <a16:creationId xmlns:a16="http://schemas.microsoft.com/office/drawing/2014/main" id="{8D265D87-8D6B-42B2-8E2B-7B7866372CB8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101" name="Groep 99">
                    <a:extLst>
                      <a:ext uri="{FF2B5EF4-FFF2-40B4-BE49-F238E27FC236}">
                        <a16:creationId xmlns:a16="http://schemas.microsoft.com/office/drawing/2014/main" id="{41D29537-4402-4770-BAB7-C4FBCDCBB542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68"/>
                    <a:ext cx="145820" cy="146461"/>
                    <a:chOff x="13096169" y="3602248"/>
                    <a:chExt cx="145820" cy="146461"/>
                  </a:xfrm>
                </p:grpSpPr>
                <p:sp>
                  <p:nvSpPr>
                    <p:cNvPr id="102" name="Rechthoek 100">
                      <a:extLst>
                        <a:ext uri="{FF2B5EF4-FFF2-40B4-BE49-F238E27FC236}">
                          <a16:creationId xmlns:a16="http://schemas.microsoft.com/office/drawing/2014/main" id="{45CF472A-AB06-4D1D-920E-67C6E01C8F0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4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3" name="Rechthoek 101">
                      <a:extLst>
                        <a:ext uri="{FF2B5EF4-FFF2-40B4-BE49-F238E27FC236}">
                          <a16:creationId xmlns:a16="http://schemas.microsoft.com/office/drawing/2014/main" id="{974DCC86-BF51-4FE7-896F-3189B67B7011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05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97" name="Rechthoek 95">
                  <a:extLst>
                    <a:ext uri="{FF2B5EF4-FFF2-40B4-BE49-F238E27FC236}">
                      <a16:creationId xmlns:a16="http://schemas.microsoft.com/office/drawing/2014/main" id="{5FB20E2D-80D0-44E0-9FF0-CD33BADEC0BC}"/>
                    </a:ext>
                  </a:extLst>
                </p:cNvPr>
                <p:cNvSpPr/>
                <p:nvPr userDrawn="1"/>
              </p:nvSpPr>
              <p:spPr>
                <a:xfrm>
                  <a:off x="12682980" y="3889920"/>
                  <a:ext cx="622284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Bijsnijden</a:t>
                  </a:r>
                </a:p>
              </p:txBody>
            </p:sp>
            <p:sp>
              <p:nvSpPr>
                <p:cNvPr id="98" name="Gelijkbenige driehoek 96">
                  <a:extLst>
                    <a:ext uri="{FF2B5EF4-FFF2-40B4-BE49-F238E27FC236}">
                      <a16:creationId xmlns:a16="http://schemas.microsoft.com/office/drawing/2014/main" id="{1B14D5EF-F0E7-4E9F-9771-FB90205374CD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61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124" name="Instructie">
            <a:extLst>
              <a:ext uri="{FF2B5EF4-FFF2-40B4-BE49-F238E27FC236}">
                <a16:creationId xmlns:a16="http://schemas.microsoft.com/office/drawing/2014/main" id="{269CD5D0-61E3-4C43-8E23-C1F1A293B415}"/>
              </a:ext>
            </a:extLst>
          </p:cNvPr>
          <p:cNvGrpSpPr/>
          <p:nvPr userDrawn="1"/>
        </p:nvGrpSpPr>
        <p:grpSpPr>
          <a:xfrm>
            <a:off x="-3352957" y="0"/>
            <a:ext cx="3182755" cy="2660264"/>
            <a:chOff x="-3426088" y="4512342"/>
            <a:chExt cx="3182755" cy="2660264"/>
          </a:xfrm>
        </p:grpSpPr>
        <p:sp>
          <p:nvSpPr>
            <p:cNvPr id="125" name="Rechthoek 127">
              <a:extLst>
                <a:ext uri="{FF2B5EF4-FFF2-40B4-BE49-F238E27FC236}">
                  <a16:creationId xmlns:a16="http://schemas.microsoft.com/office/drawing/2014/main" id="{33F2B543-5357-4C70-8D68-01613562A63F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126" name="Rechte verbindingslijn 128">
              <a:extLst>
                <a:ext uri="{FF2B5EF4-FFF2-40B4-BE49-F238E27FC236}">
                  <a16:creationId xmlns:a16="http://schemas.microsoft.com/office/drawing/2014/main" id="{6797AD99-3441-4B26-AB0E-E7CDF6469EF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27" name="Rechthoek 130">
              <a:extLst>
                <a:ext uri="{FF2B5EF4-FFF2-40B4-BE49-F238E27FC236}">
                  <a16:creationId xmlns:a16="http://schemas.microsoft.com/office/drawing/2014/main" id="{E6D8FED3-3E40-484E-8A6E-F9E74E0BE214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128" name="Rechthoek 133">
              <a:extLst>
                <a:ext uri="{FF2B5EF4-FFF2-40B4-BE49-F238E27FC236}">
                  <a16:creationId xmlns:a16="http://schemas.microsoft.com/office/drawing/2014/main" id="{861B97DD-C4D8-435E-9ECF-D4D37C9BBE98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29" name="Rechthoek 136">
              <a:extLst>
                <a:ext uri="{FF2B5EF4-FFF2-40B4-BE49-F238E27FC236}">
                  <a16:creationId xmlns:a16="http://schemas.microsoft.com/office/drawing/2014/main" id="{BC7D7B7D-F2E8-4968-AFF6-B187D3172724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30" name="Rechthoek 139">
              <a:extLst>
                <a:ext uri="{FF2B5EF4-FFF2-40B4-BE49-F238E27FC236}">
                  <a16:creationId xmlns:a16="http://schemas.microsoft.com/office/drawing/2014/main" id="{2D94E477-BC2C-40AE-9141-C84B1114E505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131" name="Rechte verbindingslijn 140">
              <a:extLst>
                <a:ext uri="{FF2B5EF4-FFF2-40B4-BE49-F238E27FC236}">
                  <a16:creationId xmlns:a16="http://schemas.microsoft.com/office/drawing/2014/main" id="{C60BDEF6-3CF5-4FA2-A6BE-568DF64772E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33343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5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0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1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3" grpId="0" animBg="1"/>
      <p:bldP spid="174" grpId="0" animBg="1"/>
      <p:bldP spid="175" grpId="0" animBg="1"/>
      <p:bldP spid="176" grpId="0" animBg="1"/>
      <p:bldP spid="177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rnpunten + Ico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>
            <a:extLst>
              <a:ext uri="{FF2B5EF4-FFF2-40B4-BE49-F238E27FC236}">
                <a16:creationId xmlns:a16="http://schemas.microsoft.com/office/drawing/2014/main" id="{08A88B9B-88D8-4FD4-A114-66EA11425C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29" name="Tijdelijke aanduiding voor tekst 14">
            <a:extLst>
              <a:ext uri="{FF2B5EF4-FFF2-40B4-BE49-F238E27FC236}">
                <a16:creationId xmlns:a16="http://schemas.microsoft.com/office/drawing/2014/main" id="{D93BADD0-A3B5-4C3B-8DD0-3D113F0760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Ondertitel</a:t>
            </a:r>
          </a:p>
        </p:txBody>
      </p:sp>
      <p:sp>
        <p:nvSpPr>
          <p:cNvPr id="45" name="Tijdelijke aanduiding voor datum 3">
            <a:extLst>
              <a:ext uri="{FF2B5EF4-FFF2-40B4-BE49-F238E27FC236}">
                <a16:creationId xmlns:a16="http://schemas.microsoft.com/office/drawing/2014/main" id="{55714DB1-03B4-41D1-B67F-F14BFD99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fld id="{5B16B44F-53F8-4476-BF86-4B2D1AD65ECB}" type="datetime1">
              <a:rPr lang="nl-NL" noProof="0" smtClean="0"/>
              <a:t>12-3-2021</a:t>
            </a:fld>
            <a:endParaRPr lang="nl-NL" noProof="0"/>
          </a:p>
        </p:txBody>
      </p:sp>
      <p:sp>
        <p:nvSpPr>
          <p:cNvPr id="46" name="Tijdelijke aanduiding voor voettekst 4">
            <a:extLst>
              <a:ext uri="{FF2B5EF4-FFF2-40B4-BE49-F238E27FC236}">
                <a16:creationId xmlns:a16="http://schemas.microsoft.com/office/drawing/2014/main" id="{4F2D7A01-8BD0-48E5-BFE0-C57FC83F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47" name="Tijdelijke aanduiding voor dianummer 5">
            <a:extLst>
              <a:ext uri="{FF2B5EF4-FFF2-40B4-BE49-F238E27FC236}">
                <a16:creationId xmlns:a16="http://schemas.microsoft.com/office/drawing/2014/main" id="{FB7B4016-2B9F-46E5-A46A-A6A2B08C3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37900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4B73A33A-2C07-4F35-9B84-24CD24D55D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B18BDE9-18FD-4C97-9F64-E73C2C770E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921" y="2468563"/>
            <a:ext cx="3364708" cy="2982912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087536" y="0"/>
                </a:lnTo>
                <a:cubicBezTo>
                  <a:pt x="32406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240614" y="2982912"/>
                  <a:pt x="3087536" y="2982912"/>
                </a:cubicBezTo>
                <a:lnTo>
                  <a:pt x="281143" y="2982912"/>
                </a:lnTo>
                <a:cubicBezTo>
                  <a:pt x="12806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noProof="0"/>
              <a:t>Tekststijl van het model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21" name="Tijdelijke aanduiding voor tekst 3">
            <a:extLst>
              <a:ext uri="{FF2B5EF4-FFF2-40B4-BE49-F238E27FC236}">
                <a16:creationId xmlns:a16="http://schemas.microsoft.com/office/drawing/2014/main" id="{548B21C5-7247-47FE-96DC-CDF5B1CD27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13646" y="2468563"/>
            <a:ext cx="3364708" cy="2982912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087536" y="0"/>
                </a:lnTo>
                <a:cubicBezTo>
                  <a:pt x="32406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240614" y="2982912"/>
                  <a:pt x="3087536" y="2982912"/>
                </a:cubicBezTo>
                <a:lnTo>
                  <a:pt x="281143" y="2982912"/>
                </a:lnTo>
                <a:cubicBezTo>
                  <a:pt x="12806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noProof="0"/>
              <a:t>Tekststijl van het model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24" name="Tijdelijke aanduiding voor tekst 3">
            <a:extLst>
              <a:ext uri="{FF2B5EF4-FFF2-40B4-BE49-F238E27FC236}">
                <a16:creationId xmlns:a16="http://schemas.microsoft.com/office/drawing/2014/main" id="{DDC7D301-B09D-45A2-84F5-FAC25F143C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6371" y="2468563"/>
            <a:ext cx="3364708" cy="2982912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087536" y="0"/>
                </a:lnTo>
                <a:cubicBezTo>
                  <a:pt x="32406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240614" y="2982912"/>
                  <a:pt x="3087536" y="2982912"/>
                </a:cubicBezTo>
                <a:lnTo>
                  <a:pt x="281143" y="2982912"/>
                </a:lnTo>
                <a:cubicBezTo>
                  <a:pt x="12806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noProof="0"/>
              <a:t>Tekststijl van het model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3B2874ED-CC7F-4F0C-BB1D-75A9CC43DC3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15781" y="1988345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nl-NL" noProof="0"/>
          </a:p>
        </p:txBody>
      </p:sp>
      <p:sp>
        <p:nvSpPr>
          <p:cNvPr id="48" name="Tijdelijke aanduiding voor tekst 14">
            <a:extLst>
              <a:ext uri="{FF2B5EF4-FFF2-40B4-BE49-F238E27FC236}">
                <a16:creationId xmlns:a16="http://schemas.microsoft.com/office/drawing/2014/main" id="{F1653C5F-83B0-4357-9779-FCA8C005D7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703056" y="1988345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00" b="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nl-NL" noProof="0"/>
          </a:p>
        </p:txBody>
      </p:sp>
      <p:sp>
        <p:nvSpPr>
          <p:cNvPr id="50" name="Tijdelijke aanduiding voor tekst 14">
            <a:extLst>
              <a:ext uri="{FF2B5EF4-FFF2-40B4-BE49-F238E27FC236}">
                <a16:creationId xmlns:a16="http://schemas.microsoft.com/office/drawing/2014/main" id="{3AA2D7D9-83DC-4599-894C-1EA7D9983FA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528506" y="1988345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nl-NL" noProof="0"/>
          </a:p>
        </p:txBody>
      </p:sp>
      <p:grpSp>
        <p:nvGrpSpPr>
          <p:cNvPr id="122" name="Meer informatie">
            <a:extLst>
              <a:ext uri="{FF2B5EF4-FFF2-40B4-BE49-F238E27FC236}">
                <a16:creationId xmlns:a16="http://schemas.microsoft.com/office/drawing/2014/main" id="{0FA80177-D0A3-44BF-9B25-F3A601131F9F}"/>
              </a:ext>
            </a:extLst>
          </p:cNvPr>
          <p:cNvGrpSpPr/>
          <p:nvPr userDrawn="1"/>
        </p:nvGrpSpPr>
        <p:grpSpPr>
          <a:xfrm>
            <a:off x="12397261" y="401980"/>
            <a:ext cx="3178018" cy="825544"/>
            <a:chOff x="-3740989" y="3458473"/>
            <a:chExt cx="3178018" cy="825544"/>
          </a:xfrm>
        </p:grpSpPr>
        <p:sp>
          <p:nvSpPr>
            <p:cNvPr id="123" name="Rechthoek 122">
              <a:extLst>
                <a:ext uri="{FF2B5EF4-FFF2-40B4-BE49-F238E27FC236}">
                  <a16:creationId xmlns:a16="http://schemas.microsoft.com/office/drawing/2014/main" id="{751B6A97-D222-450E-9465-D3A076EFCE95}"/>
                </a:ext>
              </a:extLst>
            </p:cNvPr>
            <p:cNvSpPr/>
            <p:nvPr userDrawn="1"/>
          </p:nvSpPr>
          <p:spPr>
            <a:xfrm>
              <a:off x="-3740989" y="3458473"/>
              <a:ext cx="2863716" cy="5921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Iconen vind je in de slide bibliotheek.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Kopieer (Ctrl-c) de icoon uit de bibliotheek en plak (Ctrl-v) deze op de gewenste plek. Iconen zijn aanpasbaar qua kleur en formaat.</a:t>
              </a:r>
            </a:p>
          </p:txBody>
        </p:sp>
        <p:cxnSp>
          <p:nvCxnSpPr>
            <p:cNvPr id="124" name="Rechte verbindingslijn 123">
              <a:extLst>
                <a:ext uri="{FF2B5EF4-FFF2-40B4-BE49-F238E27FC236}">
                  <a16:creationId xmlns:a16="http://schemas.microsoft.com/office/drawing/2014/main" id="{B217E941-7A8A-45B4-9D89-C48B8F40034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740987" y="4284017"/>
              <a:ext cx="3178016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  <p:sp>
        <p:nvSpPr>
          <p:cNvPr id="125" name="Rechthoek 124">
            <a:extLst>
              <a:ext uri="{FF2B5EF4-FFF2-40B4-BE49-F238E27FC236}">
                <a16:creationId xmlns:a16="http://schemas.microsoft.com/office/drawing/2014/main" id="{144FFBA3-29AF-4F8F-AA54-5946B98CB0E7}"/>
              </a:ext>
            </a:extLst>
          </p:cNvPr>
          <p:cNvSpPr/>
          <p:nvPr userDrawn="1"/>
        </p:nvSpPr>
        <p:spPr>
          <a:xfrm>
            <a:off x="12397262" y="0"/>
            <a:ext cx="3178016" cy="19161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rPr>
              <a:t>ICOON invoegen / veranderen</a:t>
            </a:r>
          </a:p>
        </p:txBody>
      </p:sp>
      <p:cxnSp>
        <p:nvCxnSpPr>
          <p:cNvPr id="126" name="Rechte verbindingslijn 125">
            <a:extLst>
              <a:ext uri="{FF2B5EF4-FFF2-40B4-BE49-F238E27FC236}">
                <a16:creationId xmlns:a16="http://schemas.microsoft.com/office/drawing/2014/main" id="{04076332-55B8-4976-8FEF-3B7C11EAC099}"/>
              </a:ext>
            </a:extLst>
          </p:cNvPr>
          <p:cNvCxnSpPr>
            <a:cxnSpLocks/>
          </p:cNvCxnSpPr>
          <p:nvPr userDrawn="1"/>
        </p:nvCxnSpPr>
        <p:spPr>
          <a:xfrm>
            <a:off x="12397261" y="241635"/>
            <a:ext cx="3178017" cy="0"/>
          </a:xfrm>
          <a:prstGeom prst="line">
            <a:avLst/>
          </a:prstGeom>
          <a:noFill/>
          <a:ln w="3175" cap="flat" cmpd="sng" algn="ctr">
            <a:solidFill>
              <a:schemeClr val="accent1"/>
            </a:solidFill>
            <a:prstDash val="solid"/>
          </a:ln>
          <a:effectLst/>
        </p:spPr>
      </p:cxnSp>
      <p:grpSp>
        <p:nvGrpSpPr>
          <p:cNvPr id="127" name="Instructie">
            <a:extLst>
              <a:ext uri="{FF2B5EF4-FFF2-40B4-BE49-F238E27FC236}">
                <a16:creationId xmlns:a16="http://schemas.microsoft.com/office/drawing/2014/main" id="{7089CC15-660D-4F55-A0C1-243E3D111C48}"/>
              </a:ext>
            </a:extLst>
          </p:cNvPr>
          <p:cNvGrpSpPr/>
          <p:nvPr userDrawn="1"/>
        </p:nvGrpSpPr>
        <p:grpSpPr>
          <a:xfrm>
            <a:off x="12402753" y="1466627"/>
            <a:ext cx="3182755" cy="2660264"/>
            <a:chOff x="-3426088" y="4512342"/>
            <a:chExt cx="3182755" cy="2660264"/>
          </a:xfrm>
        </p:grpSpPr>
        <p:sp>
          <p:nvSpPr>
            <p:cNvPr id="128" name="Rechthoek 127">
              <a:extLst>
                <a:ext uri="{FF2B5EF4-FFF2-40B4-BE49-F238E27FC236}">
                  <a16:creationId xmlns:a16="http://schemas.microsoft.com/office/drawing/2014/main" id="{255E523B-38AA-49D7-9946-328B9539E298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129" name="Rechte verbindingslijn 128">
              <a:extLst>
                <a:ext uri="{FF2B5EF4-FFF2-40B4-BE49-F238E27FC236}">
                  <a16:creationId xmlns:a16="http://schemas.microsoft.com/office/drawing/2014/main" id="{6950096C-8295-4048-8CCA-1F29142E492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30" name="Rechthoek 130">
              <a:extLst>
                <a:ext uri="{FF2B5EF4-FFF2-40B4-BE49-F238E27FC236}">
                  <a16:creationId xmlns:a16="http://schemas.microsoft.com/office/drawing/2014/main" id="{EF70CDB6-7B1F-41F7-A4E2-FE0C9CF9D1E3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131" name="Rechthoek 133">
              <a:extLst>
                <a:ext uri="{FF2B5EF4-FFF2-40B4-BE49-F238E27FC236}">
                  <a16:creationId xmlns:a16="http://schemas.microsoft.com/office/drawing/2014/main" id="{792414C5-BF44-48CE-A29A-F40DD151E15B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32" name="Rechthoek 136">
              <a:extLst>
                <a:ext uri="{FF2B5EF4-FFF2-40B4-BE49-F238E27FC236}">
                  <a16:creationId xmlns:a16="http://schemas.microsoft.com/office/drawing/2014/main" id="{A0656058-42FD-4C34-B747-49229CF3048C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33" name="Rechthoek 139">
              <a:extLst>
                <a:ext uri="{FF2B5EF4-FFF2-40B4-BE49-F238E27FC236}">
                  <a16:creationId xmlns:a16="http://schemas.microsoft.com/office/drawing/2014/main" id="{53D4780B-FE54-4C7B-B881-7A0DC6BA0878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134" name="Rechte verbindingslijn 140">
              <a:extLst>
                <a:ext uri="{FF2B5EF4-FFF2-40B4-BE49-F238E27FC236}">
                  <a16:creationId xmlns:a16="http://schemas.microsoft.com/office/drawing/2014/main" id="{AA53AD1E-7C07-481F-A98D-7825A898C23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  <p:grpSp>
        <p:nvGrpSpPr>
          <p:cNvPr id="135" name="Groep 101">
            <a:extLst>
              <a:ext uri="{FF2B5EF4-FFF2-40B4-BE49-F238E27FC236}">
                <a16:creationId xmlns:a16="http://schemas.microsoft.com/office/drawing/2014/main" id="{9B56E788-3E93-4E9B-833F-10CD2F0D580F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136" name="Rechthoek 102">
              <a:extLst>
                <a:ext uri="{FF2B5EF4-FFF2-40B4-BE49-F238E27FC236}">
                  <a16:creationId xmlns:a16="http://schemas.microsoft.com/office/drawing/2014/main" id="{C5D48D11-23F9-4E87-9C66-ED48D241800E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137" name="Ovaal 103">
              <a:extLst>
                <a:ext uri="{FF2B5EF4-FFF2-40B4-BE49-F238E27FC236}">
                  <a16:creationId xmlns:a16="http://schemas.microsoft.com/office/drawing/2014/main" id="{AC963300-7B75-4011-B7D0-33E89FD5B17C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38" name="Rechte verbindingslijn 104">
              <a:extLst>
                <a:ext uri="{FF2B5EF4-FFF2-40B4-BE49-F238E27FC236}">
                  <a16:creationId xmlns:a16="http://schemas.microsoft.com/office/drawing/2014/main" id="{064ACA87-E353-44A9-8F16-B26BDBDF27D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139" name="Groep 105">
              <a:extLst>
                <a:ext uri="{FF2B5EF4-FFF2-40B4-BE49-F238E27FC236}">
                  <a16:creationId xmlns:a16="http://schemas.microsoft.com/office/drawing/2014/main" id="{7516892D-B9B8-42FB-8E2D-274DEB51FBE4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164" name="Rechthoek 130">
                <a:extLst>
                  <a:ext uri="{FF2B5EF4-FFF2-40B4-BE49-F238E27FC236}">
                    <a16:creationId xmlns:a16="http://schemas.microsoft.com/office/drawing/2014/main" id="{59659BDE-5208-4302-9A64-D32435CFFE4B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165" name="Rechte verbindingslijn 131">
                <a:extLst>
                  <a:ext uri="{FF2B5EF4-FFF2-40B4-BE49-F238E27FC236}">
                    <a16:creationId xmlns:a16="http://schemas.microsoft.com/office/drawing/2014/main" id="{B2920B0B-7C55-4E12-85C9-F0694FF4127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Rechte verbindingslijn 132">
                <a:extLst>
                  <a:ext uri="{FF2B5EF4-FFF2-40B4-BE49-F238E27FC236}">
                    <a16:creationId xmlns:a16="http://schemas.microsoft.com/office/drawing/2014/main" id="{3462784D-7665-4CEA-9101-8FFC6DBAED8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7" name="Rechthoek 133">
                <a:extLst>
                  <a:ext uri="{FF2B5EF4-FFF2-40B4-BE49-F238E27FC236}">
                    <a16:creationId xmlns:a16="http://schemas.microsoft.com/office/drawing/2014/main" id="{3BC03855-7CA3-4881-A63B-56B40ABD31B2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68" name="Groep 134">
                <a:extLst>
                  <a:ext uri="{FF2B5EF4-FFF2-40B4-BE49-F238E27FC236}">
                    <a16:creationId xmlns:a16="http://schemas.microsoft.com/office/drawing/2014/main" id="{FC4C7DFD-2BE3-4CF8-80E6-9FF95872E0BD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208" name="Groep 175">
                  <a:extLst>
                    <a:ext uri="{FF2B5EF4-FFF2-40B4-BE49-F238E27FC236}">
                      <a16:creationId xmlns:a16="http://schemas.microsoft.com/office/drawing/2014/main" id="{FA7A08C7-4A81-4FCB-B1B8-59777F7A344B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212" name="Rechte verbindingslijn 179">
                    <a:extLst>
                      <a:ext uri="{FF2B5EF4-FFF2-40B4-BE49-F238E27FC236}">
                        <a16:creationId xmlns:a16="http://schemas.microsoft.com/office/drawing/2014/main" id="{0ABACBF4-E260-43DE-B1F9-720A620A149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3" name="Rechte verbindingslijn 180">
                    <a:extLst>
                      <a:ext uri="{FF2B5EF4-FFF2-40B4-BE49-F238E27FC236}">
                        <a16:creationId xmlns:a16="http://schemas.microsoft.com/office/drawing/2014/main" id="{116255B8-BF64-47BB-91EB-041A8BF9AD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4" name="Rechte verbindingslijn 181">
                    <a:extLst>
                      <a:ext uri="{FF2B5EF4-FFF2-40B4-BE49-F238E27FC236}">
                        <a16:creationId xmlns:a16="http://schemas.microsoft.com/office/drawing/2014/main" id="{82186D74-A6AC-4218-8039-14870BA1251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5" name="Rechte verbindingslijn 182">
                    <a:extLst>
                      <a:ext uri="{FF2B5EF4-FFF2-40B4-BE49-F238E27FC236}">
                        <a16:creationId xmlns:a16="http://schemas.microsoft.com/office/drawing/2014/main" id="{93B884BA-17FC-4779-A27F-4817E4E239F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16" name="Rechte verbindingslijn 183">
                    <a:extLst>
                      <a:ext uri="{FF2B5EF4-FFF2-40B4-BE49-F238E27FC236}">
                        <a16:creationId xmlns:a16="http://schemas.microsoft.com/office/drawing/2014/main" id="{AF49C04C-7D78-4822-908D-ED4A9E40A3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09" name="Groep 176">
                  <a:extLst>
                    <a:ext uri="{FF2B5EF4-FFF2-40B4-BE49-F238E27FC236}">
                      <a16:creationId xmlns:a16="http://schemas.microsoft.com/office/drawing/2014/main" id="{F77BCAB1-FA89-4272-A07E-6FFEE7AD419E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210" name="Rechthoek 177">
                    <a:extLst>
                      <a:ext uri="{FF2B5EF4-FFF2-40B4-BE49-F238E27FC236}">
                        <a16:creationId xmlns:a16="http://schemas.microsoft.com/office/drawing/2014/main" id="{70013754-068B-4856-8FB4-461F3630C34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1" name="Pijl: punthaak 178">
                    <a:extLst>
                      <a:ext uri="{FF2B5EF4-FFF2-40B4-BE49-F238E27FC236}">
                        <a16:creationId xmlns:a16="http://schemas.microsoft.com/office/drawing/2014/main" id="{8B53DD38-0AFB-467D-B9BE-C7B66D7218D9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69" name="Groep 135">
                <a:extLst>
                  <a:ext uri="{FF2B5EF4-FFF2-40B4-BE49-F238E27FC236}">
                    <a16:creationId xmlns:a16="http://schemas.microsoft.com/office/drawing/2014/main" id="{5372A4B8-5A23-4668-AFB6-1AC1B3CF03BF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199" name="Groep 166">
                  <a:extLst>
                    <a:ext uri="{FF2B5EF4-FFF2-40B4-BE49-F238E27FC236}">
                      <a16:creationId xmlns:a16="http://schemas.microsoft.com/office/drawing/2014/main" id="{7965A60F-EF8E-4687-9A8C-08C55592D28F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203" name="Rechte verbindingslijn 170">
                    <a:extLst>
                      <a:ext uri="{FF2B5EF4-FFF2-40B4-BE49-F238E27FC236}">
                        <a16:creationId xmlns:a16="http://schemas.microsoft.com/office/drawing/2014/main" id="{EEA323B5-4314-4698-877E-7EA646C2EC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4" name="Rechte verbindingslijn 171">
                    <a:extLst>
                      <a:ext uri="{FF2B5EF4-FFF2-40B4-BE49-F238E27FC236}">
                        <a16:creationId xmlns:a16="http://schemas.microsoft.com/office/drawing/2014/main" id="{712BC50A-0F8D-4BF6-B2A8-6E48B11291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5" name="Rechte verbindingslijn 172">
                    <a:extLst>
                      <a:ext uri="{FF2B5EF4-FFF2-40B4-BE49-F238E27FC236}">
                        <a16:creationId xmlns:a16="http://schemas.microsoft.com/office/drawing/2014/main" id="{996C5CF5-7EEC-42BD-ABE7-9BA9C3E37DC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6" name="Rechte verbindingslijn 173">
                    <a:extLst>
                      <a:ext uri="{FF2B5EF4-FFF2-40B4-BE49-F238E27FC236}">
                        <a16:creationId xmlns:a16="http://schemas.microsoft.com/office/drawing/2014/main" id="{61730A39-02B6-47BC-9C17-EC94D587F0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07" name="Rechte verbindingslijn 174">
                    <a:extLst>
                      <a:ext uri="{FF2B5EF4-FFF2-40B4-BE49-F238E27FC236}">
                        <a16:creationId xmlns:a16="http://schemas.microsoft.com/office/drawing/2014/main" id="{FB016566-6A69-4AFB-9906-3CF62DA6AD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200" name="Groep 167">
                  <a:extLst>
                    <a:ext uri="{FF2B5EF4-FFF2-40B4-BE49-F238E27FC236}">
                      <a16:creationId xmlns:a16="http://schemas.microsoft.com/office/drawing/2014/main" id="{37BD360D-BAD1-41B9-A730-BBE2D141E065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201" name="Rechthoek 168">
                    <a:extLst>
                      <a:ext uri="{FF2B5EF4-FFF2-40B4-BE49-F238E27FC236}">
                        <a16:creationId xmlns:a16="http://schemas.microsoft.com/office/drawing/2014/main" id="{78E3D058-6421-4F12-B11E-73985FD4F5A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02" name="Pijl: punthaak 169">
                    <a:extLst>
                      <a:ext uri="{FF2B5EF4-FFF2-40B4-BE49-F238E27FC236}">
                        <a16:creationId xmlns:a16="http://schemas.microsoft.com/office/drawing/2014/main" id="{B3AFC2EA-CAD1-4729-B5C0-DB2D7711B425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170" name="Rechte verbindingslijn 136">
                <a:extLst>
                  <a:ext uri="{FF2B5EF4-FFF2-40B4-BE49-F238E27FC236}">
                    <a16:creationId xmlns:a16="http://schemas.microsoft.com/office/drawing/2014/main" id="{6212D87F-92A3-448B-ADBB-A2C2BE6AFE5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71" name="Rechte verbindingslijn 137">
                <a:extLst>
                  <a:ext uri="{FF2B5EF4-FFF2-40B4-BE49-F238E27FC236}">
                    <a16:creationId xmlns:a16="http://schemas.microsoft.com/office/drawing/2014/main" id="{4CC6FEB1-472F-43FB-A143-18EC10B0DCA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172" name="Groep 138">
                <a:extLst>
                  <a:ext uri="{FF2B5EF4-FFF2-40B4-BE49-F238E27FC236}">
                    <a16:creationId xmlns:a16="http://schemas.microsoft.com/office/drawing/2014/main" id="{CAFB34C3-55B1-4B8E-8576-165553DE0BBB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187" name="Rechthoek 155">
                  <a:extLst>
                    <a:ext uri="{FF2B5EF4-FFF2-40B4-BE49-F238E27FC236}">
                      <a16:creationId xmlns:a16="http://schemas.microsoft.com/office/drawing/2014/main" id="{B7E4E9E7-A607-4FEA-A702-030DD660FA5B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88" name="Groep 156">
                  <a:extLst>
                    <a:ext uri="{FF2B5EF4-FFF2-40B4-BE49-F238E27FC236}">
                      <a16:creationId xmlns:a16="http://schemas.microsoft.com/office/drawing/2014/main" id="{7AEFC69D-D08A-4AFB-9370-217EAF315E74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189" name="Groep 157">
                    <a:extLst>
                      <a:ext uri="{FF2B5EF4-FFF2-40B4-BE49-F238E27FC236}">
                        <a16:creationId xmlns:a16="http://schemas.microsoft.com/office/drawing/2014/main" id="{4FA56F67-7AE7-4539-9057-94006CE5358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194" name="Rechte verbindingslijn 161">
                      <a:extLst>
                        <a:ext uri="{FF2B5EF4-FFF2-40B4-BE49-F238E27FC236}">
                          <a16:creationId xmlns:a16="http://schemas.microsoft.com/office/drawing/2014/main" id="{4699DF97-AE75-43C3-A210-B72346E2BFF6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95" name="Rechte verbindingslijn 162">
                      <a:extLst>
                        <a:ext uri="{FF2B5EF4-FFF2-40B4-BE49-F238E27FC236}">
                          <a16:creationId xmlns:a16="http://schemas.microsoft.com/office/drawing/2014/main" id="{8BA2E4D2-CE5B-4115-B8CC-F2993B529032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96" name="Rechte verbindingslijn 163">
                      <a:extLst>
                        <a:ext uri="{FF2B5EF4-FFF2-40B4-BE49-F238E27FC236}">
                          <a16:creationId xmlns:a16="http://schemas.microsoft.com/office/drawing/2014/main" id="{9D52FC60-09E1-4131-AC8D-2BC3595E7BDB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97" name="Rechte verbindingslijn 164">
                      <a:extLst>
                        <a:ext uri="{FF2B5EF4-FFF2-40B4-BE49-F238E27FC236}">
                          <a16:creationId xmlns:a16="http://schemas.microsoft.com/office/drawing/2014/main" id="{E2E3FD49-95A9-48A6-ACFC-B4F9C7CB165B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98" name="Rechte verbindingslijn 165">
                      <a:extLst>
                        <a:ext uri="{FF2B5EF4-FFF2-40B4-BE49-F238E27FC236}">
                          <a16:creationId xmlns:a16="http://schemas.microsoft.com/office/drawing/2014/main" id="{836FE8F9-3CBA-48C8-896C-111EBD943FFB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190" name="Groep 158">
                    <a:extLst>
                      <a:ext uri="{FF2B5EF4-FFF2-40B4-BE49-F238E27FC236}">
                        <a16:creationId xmlns:a16="http://schemas.microsoft.com/office/drawing/2014/main" id="{C26CB8AA-E22F-4DF0-8DC4-897AACF34BD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191" name="Rechthoek 159">
                      <a:extLst>
                        <a:ext uri="{FF2B5EF4-FFF2-40B4-BE49-F238E27FC236}">
                          <a16:creationId xmlns:a16="http://schemas.microsoft.com/office/drawing/2014/main" id="{D43C0235-1CBA-42A1-B9B6-D524F793716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93" name="Pijl: punthaak 160">
                      <a:extLst>
                        <a:ext uri="{FF2B5EF4-FFF2-40B4-BE49-F238E27FC236}">
                          <a16:creationId xmlns:a16="http://schemas.microsoft.com/office/drawing/2014/main" id="{33D583B7-E6C3-4795-B69C-35BED61DC1E3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173" name="Groep 139">
                <a:extLst>
                  <a:ext uri="{FF2B5EF4-FFF2-40B4-BE49-F238E27FC236}">
                    <a16:creationId xmlns:a16="http://schemas.microsoft.com/office/drawing/2014/main" id="{B941D7D2-FDF3-4B60-9E05-F70B092F2035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176" name="Rechthoek 142">
                  <a:extLst>
                    <a:ext uri="{FF2B5EF4-FFF2-40B4-BE49-F238E27FC236}">
                      <a16:creationId xmlns:a16="http://schemas.microsoft.com/office/drawing/2014/main" id="{58BAFB44-7C6D-4216-9880-5158991D1CD6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77" name="Groep 143">
                  <a:extLst>
                    <a:ext uri="{FF2B5EF4-FFF2-40B4-BE49-F238E27FC236}">
                      <a16:creationId xmlns:a16="http://schemas.microsoft.com/office/drawing/2014/main" id="{DC928ABF-B349-412A-9BD4-8163EAA19BB6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178" name="Groep 144">
                    <a:extLst>
                      <a:ext uri="{FF2B5EF4-FFF2-40B4-BE49-F238E27FC236}">
                        <a16:creationId xmlns:a16="http://schemas.microsoft.com/office/drawing/2014/main" id="{B666EE76-D3CC-42F4-B99B-F5ABA4693D8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182" name="Rechte verbindingslijn 150">
                      <a:extLst>
                        <a:ext uri="{FF2B5EF4-FFF2-40B4-BE49-F238E27FC236}">
                          <a16:creationId xmlns:a16="http://schemas.microsoft.com/office/drawing/2014/main" id="{2463B6F6-51B8-44B9-8AE4-BAAEDF32B887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83" name="Rechte verbindingslijn 151">
                      <a:extLst>
                        <a:ext uri="{FF2B5EF4-FFF2-40B4-BE49-F238E27FC236}">
                          <a16:creationId xmlns:a16="http://schemas.microsoft.com/office/drawing/2014/main" id="{9B1E10B7-BA0C-4923-A6EF-C765AC4C48CD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84" name="Rechte verbindingslijn 152">
                      <a:extLst>
                        <a:ext uri="{FF2B5EF4-FFF2-40B4-BE49-F238E27FC236}">
                          <a16:creationId xmlns:a16="http://schemas.microsoft.com/office/drawing/2014/main" id="{53F326B1-7CCA-41D8-BC03-19BD7D911A8A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85" name="Rechte verbindingslijn 153">
                      <a:extLst>
                        <a:ext uri="{FF2B5EF4-FFF2-40B4-BE49-F238E27FC236}">
                          <a16:creationId xmlns:a16="http://schemas.microsoft.com/office/drawing/2014/main" id="{BED18DEC-C6F1-4B10-804B-1EF295B1DB24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86" name="Rechte verbindingslijn 154">
                      <a:extLst>
                        <a:ext uri="{FF2B5EF4-FFF2-40B4-BE49-F238E27FC236}">
                          <a16:creationId xmlns:a16="http://schemas.microsoft.com/office/drawing/2014/main" id="{4DCB300D-E2F3-45B7-B4D4-7E9CF739F799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179" name="Groep 147">
                    <a:extLst>
                      <a:ext uri="{FF2B5EF4-FFF2-40B4-BE49-F238E27FC236}">
                        <a16:creationId xmlns:a16="http://schemas.microsoft.com/office/drawing/2014/main" id="{BA6512B3-4FBF-4D48-9FE1-3D6A21A9FA80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180" name="Rechthoek 148">
                      <a:extLst>
                        <a:ext uri="{FF2B5EF4-FFF2-40B4-BE49-F238E27FC236}">
                          <a16:creationId xmlns:a16="http://schemas.microsoft.com/office/drawing/2014/main" id="{5A484BD3-2578-42E6-BDEE-7686BFD1E69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1" name="Pijl: punthaak 149">
                      <a:extLst>
                        <a:ext uri="{FF2B5EF4-FFF2-40B4-BE49-F238E27FC236}">
                          <a16:creationId xmlns:a16="http://schemas.microsoft.com/office/drawing/2014/main" id="{AD062EBB-D14E-4A32-B075-D24B41CA6757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174" name="Rechthoek 140">
                <a:extLst>
                  <a:ext uri="{FF2B5EF4-FFF2-40B4-BE49-F238E27FC236}">
                    <a16:creationId xmlns:a16="http://schemas.microsoft.com/office/drawing/2014/main" id="{BEAECB72-D6D7-453D-9FE2-2A956F7E3CAE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175" name="Rechthoek 141">
                <a:extLst>
                  <a:ext uri="{FF2B5EF4-FFF2-40B4-BE49-F238E27FC236}">
                    <a16:creationId xmlns:a16="http://schemas.microsoft.com/office/drawing/2014/main" id="{20B206DE-3AB6-4D8B-855F-C0F4A7CF1A99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140" name="Rechte verbindingslijn 106">
              <a:extLst>
                <a:ext uri="{FF2B5EF4-FFF2-40B4-BE49-F238E27FC236}">
                  <a16:creationId xmlns:a16="http://schemas.microsoft.com/office/drawing/2014/main" id="{D00192C9-4762-435F-82EA-6A314FF9454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41" name="Rechthoek 107">
              <a:extLst>
                <a:ext uri="{FF2B5EF4-FFF2-40B4-BE49-F238E27FC236}">
                  <a16:creationId xmlns:a16="http://schemas.microsoft.com/office/drawing/2014/main" id="{6CA1BC05-B981-4214-AB1F-F5E9D237580B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nl-NL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142" name="Ovaal 108">
              <a:extLst>
                <a:ext uri="{FF2B5EF4-FFF2-40B4-BE49-F238E27FC236}">
                  <a16:creationId xmlns:a16="http://schemas.microsoft.com/office/drawing/2014/main" id="{B1AB1AC6-9DC3-4DBF-86A2-739DA11AD930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43" name="Rechthoek 109">
              <a:extLst>
                <a:ext uri="{FF2B5EF4-FFF2-40B4-BE49-F238E27FC236}">
                  <a16:creationId xmlns:a16="http://schemas.microsoft.com/office/drawing/2014/main" id="{FC5B374F-F4E7-4761-890F-5DA03929299B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144" name="Ovaal 110">
              <a:extLst>
                <a:ext uri="{FF2B5EF4-FFF2-40B4-BE49-F238E27FC236}">
                  <a16:creationId xmlns:a16="http://schemas.microsoft.com/office/drawing/2014/main" id="{ADED9305-305D-4BD3-A425-09AAAD882CB4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45" name="Rechthoek 111">
              <a:extLst>
                <a:ext uri="{FF2B5EF4-FFF2-40B4-BE49-F238E27FC236}">
                  <a16:creationId xmlns:a16="http://schemas.microsoft.com/office/drawing/2014/main" id="{CFC31865-AE6E-4A2F-9BC9-E08ED365FEE6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46" name="Ovaal 112">
              <a:extLst>
                <a:ext uri="{FF2B5EF4-FFF2-40B4-BE49-F238E27FC236}">
                  <a16:creationId xmlns:a16="http://schemas.microsoft.com/office/drawing/2014/main" id="{897971FC-E17C-4998-BB6F-FB2C76DEA492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147" name="Rechthoek 113">
              <a:extLst>
                <a:ext uri="{FF2B5EF4-FFF2-40B4-BE49-F238E27FC236}">
                  <a16:creationId xmlns:a16="http://schemas.microsoft.com/office/drawing/2014/main" id="{E1A341F4-2012-43BE-8D73-3E88F0A0F918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148" name="Ovaal 114">
              <a:extLst>
                <a:ext uri="{FF2B5EF4-FFF2-40B4-BE49-F238E27FC236}">
                  <a16:creationId xmlns:a16="http://schemas.microsoft.com/office/drawing/2014/main" id="{C962E94D-2880-4B7C-95B2-48A901D1C521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149" name="Rechthoek 115">
              <a:extLst>
                <a:ext uri="{FF2B5EF4-FFF2-40B4-BE49-F238E27FC236}">
                  <a16:creationId xmlns:a16="http://schemas.microsoft.com/office/drawing/2014/main" id="{A6D4C502-9537-4551-A6F2-A57B4CB5CC7F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150" name="Rechte verbindingslijn 116">
              <a:extLst>
                <a:ext uri="{FF2B5EF4-FFF2-40B4-BE49-F238E27FC236}">
                  <a16:creationId xmlns:a16="http://schemas.microsoft.com/office/drawing/2014/main" id="{6E40A354-0382-42A3-B6D3-A4B62C21A20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151" name="Meer informatie">
              <a:extLst>
                <a:ext uri="{FF2B5EF4-FFF2-40B4-BE49-F238E27FC236}">
                  <a16:creationId xmlns:a16="http://schemas.microsoft.com/office/drawing/2014/main" id="{C17C178F-73D7-43B8-B9B1-A9ABF146F3C5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161" name="Freeform 101">
                <a:extLst>
                  <a:ext uri="{FF2B5EF4-FFF2-40B4-BE49-F238E27FC236}">
                    <a16:creationId xmlns:a16="http://schemas.microsoft.com/office/drawing/2014/main" id="{84383DED-EBBF-4481-8B6A-B4B34A9B4D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162" name="Rechthoek 128">
                <a:extLst>
                  <a:ext uri="{FF2B5EF4-FFF2-40B4-BE49-F238E27FC236}">
                    <a16:creationId xmlns:a16="http://schemas.microsoft.com/office/drawing/2014/main" id="{6F17BE2A-3599-4619-9087-AA3FD677F9F4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163" name="Rechte verbindingslijn 129">
                <a:extLst>
                  <a:ext uri="{FF2B5EF4-FFF2-40B4-BE49-F238E27FC236}">
                    <a16:creationId xmlns:a16="http://schemas.microsoft.com/office/drawing/2014/main" id="{F3F14316-3DBE-484A-9D13-22C117AA3C6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52" name="Rechthoek 118">
              <a:extLst>
                <a:ext uri="{FF2B5EF4-FFF2-40B4-BE49-F238E27FC236}">
                  <a16:creationId xmlns:a16="http://schemas.microsoft.com/office/drawing/2014/main" id="{8319B416-4D1F-4968-98B8-D6B5ABE99512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153" name="Ovaal 119">
              <a:extLst>
                <a:ext uri="{FF2B5EF4-FFF2-40B4-BE49-F238E27FC236}">
                  <a16:creationId xmlns:a16="http://schemas.microsoft.com/office/drawing/2014/main" id="{8FA82D2A-9A2D-40E5-A244-3B0F18A7D9A8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154" name="Rechthoek 120">
              <a:extLst>
                <a:ext uri="{FF2B5EF4-FFF2-40B4-BE49-F238E27FC236}">
                  <a16:creationId xmlns:a16="http://schemas.microsoft.com/office/drawing/2014/main" id="{ECABEB75-7400-408D-9A1B-8575407666AC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55" name="Ovaal 121">
              <a:extLst>
                <a:ext uri="{FF2B5EF4-FFF2-40B4-BE49-F238E27FC236}">
                  <a16:creationId xmlns:a16="http://schemas.microsoft.com/office/drawing/2014/main" id="{AC640239-ACC1-442A-A477-62EDED669345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156" name="Rechthoek 122">
              <a:extLst>
                <a:ext uri="{FF2B5EF4-FFF2-40B4-BE49-F238E27FC236}">
                  <a16:creationId xmlns:a16="http://schemas.microsoft.com/office/drawing/2014/main" id="{813AEADB-01CD-4F63-9B57-E04C9FC6D93F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chemeClr val="bg2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nl-NL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 Niveau</a:t>
              </a:r>
            </a:p>
          </p:txBody>
        </p:sp>
        <p:sp>
          <p:nvSpPr>
            <p:cNvPr id="157" name="Ovaal 123">
              <a:extLst>
                <a:ext uri="{FF2B5EF4-FFF2-40B4-BE49-F238E27FC236}">
                  <a16:creationId xmlns:a16="http://schemas.microsoft.com/office/drawing/2014/main" id="{57A10267-5EBD-4272-BE6D-C1BE14470702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158" name="Rechthoek 124">
              <a:extLst>
                <a:ext uri="{FF2B5EF4-FFF2-40B4-BE49-F238E27FC236}">
                  <a16:creationId xmlns:a16="http://schemas.microsoft.com/office/drawing/2014/main" id="{3E76BDA6-B3E2-4AB9-A226-137E6E6B60B7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59" name="Rechthoek 125">
              <a:extLst>
                <a:ext uri="{FF2B5EF4-FFF2-40B4-BE49-F238E27FC236}">
                  <a16:creationId xmlns:a16="http://schemas.microsoft.com/office/drawing/2014/main" id="{DC19DD8C-D485-43B8-AC36-F282EC3E81A8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 Niveau</a:t>
              </a:r>
            </a:p>
          </p:txBody>
        </p:sp>
        <p:sp>
          <p:nvSpPr>
            <p:cNvPr id="160" name="Ovaal 126">
              <a:extLst>
                <a:ext uri="{FF2B5EF4-FFF2-40B4-BE49-F238E27FC236}">
                  <a16:creationId xmlns:a16="http://schemas.microsoft.com/office/drawing/2014/main" id="{22F89EBF-3525-427F-B8DC-523F40CDD101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01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rnpunten + Iconen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>
            <a:extLst>
              <a:ext uri="{FF2B5EF4-FFF2-40B4-BE49-F238E27FC236}">
                <a16:creationId xmlns:a16="http://schemas.microsoft.com/office/drawing/2014/main" id="{08A88B9B-88D8-4FD4-A114-66EA11425C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noProof="0" err="1"/>
              <a:t>Koptitel</a:t>
            </a:r>
            <a:endParaRPr lang="en-US" noProof="0"/>
          </a:p>
        </p:txBody>
      </p:sp>
      <p:sp>
        <p:nvSpPr>
          <p:cNvPr id="29" name="Tijdelijke aanduiding voor tekst 14">
            <a:extLst>
              <a:ext uri="{FF2B5EF4-FFF2-40B4-BE49-F238E27FC236}">
                <a16:creationId xmlns:a16="http://schemas.microsoft.com/office/drawing/2014/main" id="{D93BADD0-A3B5-4C3B-8DD0-3D113F0760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Ondertitel</a:t>
            </a:r>
            <a:endParaRPr lang="en-US"/>
          </a:p>
        </p:txBody>
      </p:sp>
      <p:grpSp>
        <p:nvGrpSpPr>
          <p:cNvPr id="38" name="GRID" hidden="1">
            <a:extLst>
              <a:ext uri="{FF2B5EF4-FFF2-40B4-BE49-F238E27FC236}">
                <a16:creationId xmlns:a16="http://schemas.microsoft.com/office/drawing/2014/main" id="{51D5F7E8-69F8-47AD-81F5-1645C97607C1}"/>
              </a:ext>
            </a:extLst>
          </p:cNvPr>
          <p:cNvGrpSpPr/>
          <p:nvPr userDrawn="1"/>
        </p:nvGrpSpPr>
        <p:grpSpPr>
          <a:xfrm>
            <a:off x="0" y="0"/>
            <a:ext cx="12192003" cy="6858000"/>
            <a:chOff x="0" y="0"/>
            <a:chExt cx="12192003" cy="6858000"/>
          </a:xfrm>
        </p:grpSpPr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71DB2C92-E6A8-4532-98F6-C917E7F5CD17}"/>
                </a:ext>
              </a:extLst>
            </p:cNvPr>
            <p:cNvSpPr/>
            <p:nvPr userDrawn="1"/>
          </p:nvSpPr>
          <p:spPr>
            <a:xfrm>
              <a:off x="0" y="0"/>
              <a:ext cx="481922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1283F161-5F8A-45E1-A9F2-F823FC1CB0A5}"/>
                </a:ext>
              </a:extLst>
            </p:cNvPr>
            <p:cNvSpPr/>
            <p:nvPr userDrawn="1"/>
          </p:nvSpPr>
          <p:spPr>
            <a:xfrm>
              <a:off x="11695286" y="0"/>
              <a:ext cx="496713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E25AE021-76F4-4113-9019-FB3CB3351AD2}"/>
                </a:ext>
              </a:extLst>
            </p:cNvPr>
            <p:cNvSpPr/>
            <p:nvPr userDrawn="1"/>
          </p:nvSpPr>
          <p:spPr>
            <a:xfrm rot="5400000">
              <a:off x="5895974" y="-5895974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4F56F574-960D-4395-B98C-5F49ED9EF418}"/>
                </a:ext>
              </a:extLst>
            </p:cNvPr>
            <p:cNvSpPr/>
            <p:nvPr userDrawn="1"/>
          </p:nvSpPr>
          <p:spPr>
            <a:xfrm rot="5400000">
              <a:off x="5895976" y="-4828915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34E307D0-CCA0-4BDF-BC5F-E19838E9F7DA}"/>
                </a:ext>
              </a:extLst>
            </p:cNvPr>
            <p:cNvSpPr/>
            <p:nvPr userDrawn="1"/>
          </p:nvSpPr>
          <p:spPr>
            <a:xfrm rot="5400000">
              <a:off x="5895975" y="561975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2AEE0B25-FBCC-4048-A2C0-6D97C3E7FEB7}"/>
                </a:ext>
              </a:extLst>
            </p:cNvPr>
            <p:cNvSpPr/>
            <p:nvPr userDrawn="1"/>
          </p:nvSpPr>
          <p:spPr>
            <a:xfrm rot="5400000">
              <a:off x="5895976" y="-108104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</p:grpSp>
      <p:sp>
        <p:nvSpPr>
          <p:cNvPr id="45" name="Tijdelijke aanduiding voor datum 3">
            <a:extLst>
              <a:ext uri="{FF2B5EF4-FFF2-40B4-BE49-F238E27FC236}">
                <a16:creationId xmlns:a16="http://schemas.microsoft.com/office/drawing/2014/main" id="{55714DB1-03B4-41D1-B67F-F14BFD99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endParaRPr lang="en-US" noProof="0"/>
          </a:p>
        </p:txBody>
      </p:sp>
      <p:sp>
        <p:nvSpPr>
          <p:cNvPr id="46" name="Tijdelijke aanduiding voor voettekst 4">
            <a:extLst>
              <a:ext uri="{FF2B5EF4-FFF2-40B4-BE49-F238E27FC236}">
                <a16:creationId xmlns:a16="http://schemas.microsoft.com/office/drawing/2014/main" id="{4F2D7A01-8BD0-48E5-BFE0-C57FC83F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7" name="Tijdelijke aanduiding voor dianummer 5">
            <a:extLst>
              <a:ext uri="{FF2B5EF4-FFF2-40B4-BE49-F238E27FC236}">
                <a16:creationId xmlns:a16="http://schemas.microsoft.com/office/drawing/2014/main" id="{FB7B4016-2B9F-46E5-A46A-A6A2B08C3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01640" cy="230238"/>
          </a:xfrm>
        </p:spPr>
        <p:txBody>
          <a:bodyPr/>
          <a:lstStyle/>
          <a:p>
            <a:fld id="{55B2A88A-B7BD-41B1-9FCB-9BE633251ACA}" type="slidenum">
              <a:rPr lang="en-US" noProof="0" smtClean="0"/>
              <a:t>‹nr.›</a:t>
            </a:fld>
            <a:endParaRPr lang="en-US" noProof="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4B73A33A-2C07-4F35-9B84-24CD24D55D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B18BDE9-18FD-4C97-9F64-E73C2C770E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921" y="2330639"/>
            <a:ext cx="2502409" cy="2218459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087536" y="0"/>
                </a:lnTo>
                <a:cubicBezTo>
                  <a:pt x="32406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240614" y="2982912"/>
                  <a:pt x="3087536" y="2982912"/>
                </a:cubicBezTo>
                <a:lnTo>
                  <a:pt x="281143" y="2982912"/>
                </a:lnTo>
                <a:cubicBezTo>
                  <a:pt x="12806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 marL="0" indent="0"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tekst in te voegen</a:t>
            </a:r>
          </a:p>
        </p:txBody>
      </p:sp>
      <p:sp>
        <p:nvSpPr>
          <p:cNvPr id="48" name="Tijdelijke aanduiding voor tekst 14">
            <a:extLst>
              <a:ext uri="{FF2B5EF4-FFF2-40B4-BE49-F238E27FC236}">
                <a16:creationId xmlns:a16="http://schemas.microsoft.com/office/drawing/2014/main" id="{F1653C5F-83B0-4357-9779-FCA8C005D7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71906" y="1831074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30" name="Tijdelijke aanduiding voor tekst 3">
            <a:extLst>
              <a:ext uri="{FF2B5EF4-FFF2-40B4-BE49-F238E27FC236}">
                <a16:creationId xmlns:a16="http://schemas.microsoft.com/office/drawing/2014/main" id="{2CDDE61D-7900-4D30-8C50-19D730DC4B3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172751" y="2330639"/>
            <a:ext cx="2502409" cy="2218459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087536" y="0"/>
                </a:lnTo>
                <a:cubicBezTo>
                  <a:pt x="32406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240614" y="2982912"/>
                  <a:pt x="3087536" y="2982912"/>
                </a:cubicBezTo>
                <a:lnTo>
                  <a:pt x="281143" y="2982912"/>
                </a:lnTo>
                <a:cubicBezTo>
                  <a:pt x="12806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 marL="0" indent="0"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buNone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tekst in te voegen</a:t>
            </a:r>
          </a:p>
        </p:txBody>
      </p:sp>
      <p:sp>
        <p:nvSpPr>
          <p:cNvPr id="31" name="Tijdelijke aanduiding voor tekst 14">
            <a:extLst>
              <a:ext uri="{FF2B5EF4-FFF2-40B4-BE49-F238E27FC236}">
                <a16:creationId xmlns:a16="http://schemas.microsoft.com/office/drawing/2014/main" id="{7BCA5047-285E-4616-AF7C-30C41FBE50D2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943736" y="1831074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33" name="Tijdelijke aanduiding voor tekst 3">
            <a:extLst>
              <a:ext uri="{FF2B5EF4-FFF2-40B4-BE49-F238E27FC236}">
                <a16:creationId xmlns:a16="http://schemas.microsoft.com/office/drawing/2014/main" id="{33196E6E-959A-406E-A275-32D18E41825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391531" y="2330639"/>
            <a:ext cx="2502409" cy="2218459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087536" y="0"/>
                </a:lnTo>
                <a:cubicBezTo>
                  <a:pt x="32406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240614" y="2982912"/>
                  <a:pt x="3087536" y="2982912"/>
                </a:cubicBezTo>
                <a:lnTo>
                  <a:pt x="281143" y="2982912"/>
                </a:lnTo>
                <a:cubicBezTo>
                  <a:pt x="12806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 marL="0" indent="0"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tekst in te voegen</a:t>
            </a:r>
          </a:p>
        </p:txBody>
      </p:sp>
      <p:sp>
        <p:nvSpPr>
          <p:cNvPr id="34" name="Tijdelijke aanduiding voor tekst 14">
            <a:extLst>
              <a:ext uri="{FF2B5EF4-FFF2-40B4-BE49-F238E27FC236}">
                <a16:creationId xmlns:a16="http://schemas.microsoft.com/office/drawing/2014/main" id="{2BC9E580-784A-425F-A45F-E9BAE702C3A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4162516" y="1831074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37" name="Tijdelijke aanduiding voor tekst 3">
            <a:extLst>
              <a:ext uri="{FF2B5EF4-FFF2-40B4-BE49-F238E27FC236}">
                <a16:creationId xmlns:a16="http://schemas.microsoft.com/office/drawing/2014/main" id="{20A32965-12AC-4768-9A3A-36933D48FA4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282141" y="2330639"/>
            <a:ext cx="2502409" cy="2218459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087536" y="0"/>
                </a:lnTo>
                <a:cubicBezTo>
                  <a:pt x="32406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240614" y="2982912"/>
                  <a:pt x="3087536" y="2982912"/>
                </a:cubicBezTo>
                <a:lnTo>
                  <a:pt x="281143" y="2982912"/>
                </a:lnTo>
                <a:cubicBezTo>
                  <a:pt x="12806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 marL="0" indent="0"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tekst in te voegen</a:t>
            </a:r>
          </a:p>
        </p:txBody>
      </p:sp>
      <p:sp>
        <p:nvSpPr>
          <p:cNvPr id="52" name="Tijdelijke aanduiding voor tekst 14">
            <a:extLst>
              <a:ext uri="{FF2B5EF4-FFF2-40B4-BE49-F238E27FC236}">
                <a16:creationId xmlns:a16="http://schemas.microsoft.com/office/drawing/2014/main" id="{64B43F51-91B8-44C7-88A8-99F45ADD7CB4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053126" y="1831074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en-GB"/>
          </a:p>
        </p:txBody>
      </p:sp>
      <p:grpSp>
        <p:nvGrpSpPr>
          <p:cNvPr id="24" name="Meer informatie">
            <a:extLst>
              <a:ext uri="{FF2B5EF4-FFF2-40B4-BE49-F238E27FC236}">
                <a16:creationId xmlns:a16="http://schemas.microsoft.com/office/drawing/2014/main" id="{CA4C9AA9-7212-48FD-92F7-3D6D34636F78}"/>
              </a:ext>
            </a:extLst>
          </p:cNvPr>
          <p:cNvGrpSpPr/>
          <p:nvPr userDrawn="1"/>
        </p:nvGrpSpPr>
        <p:grpSpPr>
          <a:xfrm>
            <a:off x="12397261" y="401980"/>
            <a:ext cx="3178018" cy="825544"/>
            <a:chOff x="-3740989" y="3458473"/>
            <a:chExt cx="3178018" cy="825544"/>
          </a:xfrm>
        </p:grpSpPr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8C5B8E5B-C9C6-4436-B38C-F42FCFC22077}"/>
                </a:ext>
              </a:extLst>
            </p:cNvPr>
            <p:cNvSpPr/>
            <p:nvPr userDrawn="1"/>
          </p:nvSpPr>
          <p:spPr>
            <a:xfrm>
              <a:off x="-3740989" y="3458473"/>
              <a:ext cx="2863716" cy="5921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Iconen vind je in de slide bibliotheek.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Kopieer (Ctrl-c) de icoon uit de bibliotheek en plak (Ctrl-v) deze op de gewenste plek. Iconen zijn aanpasbaar qua kleur en formaat.</a:t>
              </a:r>
            </a:p>
          </p:txBody>
        </p:sp>
        <p:cxnSp>
          <p:nvCxnSpPr>
            <p:cNvPr id="26" name="Rechte verbindingslijn 25">
              <a:extLst>
                <a:ext uri="{FF2B5EF4-FFF2-40B4-BE49-F238E27FC236}">
                  <a16:creationId xmlns:a16="http://schemas.microsoft.com/office/drawing/2014/main" id="{BB96C58A-ED00-4F62-9158-7F6F0BAA41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740987" y="4284017"/>
              <a:ext cx="3178016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  <p:sp>
        <p:nvSpPr>
          <p:cNvPr id="27" name="Rechthoek 26">
            <a:extLst>
              <a:ext uri="{FF2B5EF4-FFF2-40B4-BE49-F238E27FC236}">
                <a16:creationId xmlns:a16="http://schemas.microsoft.com/office/drawing/2014/main" id="{83DF66A1-0BCA-4854-98CD-C77CA384873C}"/>
              </a:ext>
            </a:extLst>
          </p:cNvPr>
          <p:cNvSpPr/>
          <p:nvPr userDrawn="1"/>
        </p:nvSpPr>
        <p:spPr>
          <a:xfrm>
            <a:off x="12397262" y="0"/>
            <a:ext cx="3178016" cy="19161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rPr>
              <a:t>ICOON invoegen / veranderen</a:t>
            </a:r>
          </a:p>
        </p:txBody>
      </p: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A8888DFB-5AC3-48BA-97EB-9E850A98F34E}"/>
              </a:ext>
            </a:extLst>
          </p:cNvPr>
          <p:cNvCxnSpPr>
            <a:cxnSpLocks/>
          </p:cNvCxnSpPr>
          <p:nvPr userDrawn="1"/>
        </p:nvCxnSpPr>
        <p:spPr>
          <a:xfrm>
            <a:off x="12397261" y="241635"/>
            <a:ext cx="3178017" cy="0"/>
          </a:xfrm>
          <a:prstGeom prst="line">
            <a:avLst/>
          </a:prstGeom>
          <a:noFill/>
          <a:ln w="3175" cap="flat" cmpd="sng" algn="ctr">
            <a:solidFill>
              <a:schemeClr val="accent1"/>
            </a:solidFill>
            <a:prstDash val="solid"/>
          </a:ln>
          <a:effectLst/>
        </p:spPr>
      </p:cxnSp>
      <p:grpSp>
        <p:nvGrpSpPr>
          <p:cNvPr id="32" name="Instructie">
            <a:extLst>
              <a:ext uri="{FF2B5EF4-FFF2-40B4-BE49-F238E27FC236}">
                <a16:creationId xmlns:a16="http://schemas.microsoft.com/office/drawing/2014/main" id="{A680E4CA-425E-4D01-ADB6-E349F90D5EE8}"/>
              </a:ext>
            </a:extLst>
          </p:cNvPr>
          <p:cNvGrpSpPr/>
          <p:nvPr userDrawn="1"/>
        </p:nvGrpSpPr>
        <p:grpSpPr>
          <a:xfrm>
            <a:off x="12402753" y="1466627"/>
            <a:ext cx="3182755" cy="2660264"/>
            <a:chOff x="-3426088" y="4512342"/>
            <a:chExt cx="3182755" cy="2660264"/>
          </a:xfrm>
        </p:grpSpPr>
        <p:sp>
          <p:nvSpPr>
            <p:cNvPr id="35" name="Rechthoek 127">
              <a:extLst>
                <a:ext uri="{FF2B5EF4-FFF2-40B4-BE49-F238E27FC236}">
                  <a16:creationId xmlns:a16="http://schemas.microsoft.com/office/drawing/2014/main" id="{E85EAF12-527D-4D74-B70A-51C736D55E82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36" name="Rechte verbindingslijn 128">
              <a:extLst>
                <a:ext uri="{FF2B5EF4-FFF2-40B4-BE49-F238E27FC236}">
                  <a16:creationId xmlns:a16="http://schemas.microsoft.com/office/drawing/2014/main" id="{7580994F-B29A-4885-AD06-845581773B4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49" name="Rechthoek 130">
              <a:extLst>
                <a:ext uri="{FF2B5EF4-FFF2-40B4-BE49-F238E27FC236}">
                  <a16:creationId xmlns:a16="http://schemas.microsoft.com/office/drawing/2014/main" id="{E60D7DB8-5233-477B-BB0B-489DF01DDD9B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50" name="Rechthoek 133">
              <a:extLst>
                <a:ext uri="{FF2B5EF4-FFF2-40B4-BE49-F238E27FC236}">
                  <a16:creationId xmlns:a16="http://schemas.microsoft.com/office/drawing/2014/main" id="{ECA901E8-3F82-4F7E-932D-A87E5E45F9C5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51" name="Rechthoek 136">
              <a:extLst>
                <a:ext uri="{FF2B5EF4-FFF2-40B4-BE49-F238E27FC236}">
                  <a16:creationId xmlns:a16="http://schemas.microsoft.com/office/drawing/2014/main" id="{414C6651-4964-420F-959D-64C30208E789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53" name="Rechthoek 139">
              <a:extLst>
                <a:ext uri="{FF2B5EF4-FFF2-40B4-BE49-F238E27FC236}">
                  <a16:creationId xmlns:a16="http://schemas.microsoft.com/office/drawing/2014/main" id="{A2AB2844-DCFF-42C5-B129-2EBDC3BC1B1C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54" name="Rechte verbindingslijn 140">
              <a:extLst>
                <a:ext uri="{FF2B5EF4-FFF2-40B4-BE49-F238E27FC236}">
                  <a16:creationId xmlns:a16="http://schemas.microsoft.com/office/drawing/2014/main" id="{6A9A1499-C0A4-4308-B613-D8B3D6F72B5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  <p:grpSp>
        <p:nvGrpSpPr>
          <p:cNvPr id="55" name="Groep 101">
            <a:extLst>
              <a:ext uri="{FF2B5EF4-FFF2-40B4-BE49-F238E27FC236}">
                <a16:creationId xmlns:a16="http://schemas.microsoft.com/office/drawing/2014/main" id="{AD371D47-5507-44E4-BEBC-DE3A2CF937C1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56" name="Rechthoek 102">
              <a:extLst>
                <a:ext uri="{FF2B5EF4-FFF2-40B4-BE49-F238E27FC236}">
                  <a16:creationId xmlns:a16="http://schemas.microsoft.com/office/drawing/2014/main" id="{9C286F1C-0B02-4582-9450-D3BD285137E9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57" name="Ovaal 103">
              <a:extLst>
                <a:ext uri="{FF2B5EF4-FFF2-40B4-BE49-F238E27FC236}">
                  <a16:creationId xmlns:a16="http://schemas.microsoft.com/office/drawing/2014/main" id="{20A0E191-2110-46F3-B96C-2A4471269AF1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58" name="Rechte verbindingslijn 104">
              <a:extLst>
                <a:ext uri="{FF2B5EF4-FFF2-40B4-BE49-F238E27FC236}">
                  <a16:creationId xmlns:a16="http://schemas.microsoft.com/office/drawing/2014/main" id="{56C55E9A-EC76-44ED-9C66-24BE0175F5F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59" name="Groep 105">
              <a:extLst>
                <a:ext uri="{FF2B5EF4-FFF2-40B4-BE49-F238E27FC236}">
                  <a16:creationId xmlns:a16="http://schemas.microsoft.com/office/drawing/2014/main" id="{F4F52179-535C-4955-A797-39DBB1EAC4D4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84" name="Rechthoek 130">
                <a:extLst>
                  <a:ext uri="{FF2B5EF4-FFF2-40B4-BE49-F238E27FC236}">
                    <a16:creationId xmlns:a16="http://schemas.microsoft.com/office/drawing/2014/main" id="{136DE804-9584-47F1-8EBB-FCBDE28C818E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85" name="Rechte verbindingslijn 131">
                <a:extLst>
                  <a:ext uri="{FF2B5EF4-FFF2-40B4-BE49-F238E27FC236}">
                    <a16:creationId xmlns:a16="http://schemas.microsoft.com/office/drawing/2014/main" id="{833D5E68-A547-4532-9025-E18CD89F873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Rechte verbindingslijn 132">
                <a:extLst>
                  <a:ext uri="{FF2B5EF4-FFF2-40B4-BE49-F238E27FC236}">
                    <a16:creationId xmlns:a16="http://schemas.microsoft.com/office/drawing/2014/main" id="{1C698239-F03E-4E86-8409-BD4297ED726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Rechthoek 133">
                <a:extLst>
                  <a:ext uri="{FF2B5EF4-FFF2-40B4-BE49-F238E27FC236}">
                    <a16:creationId xmlns:a16="http://schemas.microsoft.com/office/drawing/2014/main" id="{817BB9FB-AE49-4724-910D-B9B873E592BD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88" name="Groep 134">
                <a:extLst>
                  <a:ext uri="{FF2B5EF4-FFF2-40B4-BE49-F238E27FC236}">
                    <a16:creationId xmlns:a16="http://schemas.microsoft.com/office/drawing/2014/main" id="{A4F7F748-F513-4843-8150-4E5ECFE29626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127" name="Groep 175">
                  <a:extLst>
                    <a:ext uri="{FF2B5EF4-FFF2-40B4-BE49-F238E27FC236}">
                      <a16:creationId xmlns:a16="http://schemas.microsoft.com/office/drawing/2014/main" id="{575D6D2F-BECA-4B63-8D53-C4D1DC72C71D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131" name="Rechte verbindingslijn 179">
                    <a:extLst>
                      <a:ext uri="{FF2B5EF4-FFF2-40B4-BE49-F238E27FC236}">
                        <a16:creationId xmlns:a16="http://schemas.microsoft.com/office/drawing/2014/main" id="{AD5CEC98-B0A0-4050-839B-A3F53BB01F0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2" name="Rechte verbindingslijn 180">
                    <a:extLst>
                      <a:ext uri="{FF2B5EF4-FFF2-40B4-BE49-F238E27FC236}">
                        <a16:creationId xmlns:a16="http://schemas.microsoft.com/office/drawing/2014/main" id="{29CC2415-10EC-4CB9-A045-906FFA41E86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3" name="Rechte verbindingslijn 181">
                    <a:extLst>
                      <a:ext uri="{FF2B5EF4-FFF2-40B4-BE49-F238E27FC236}">
                        <a16:creationId xmlns:a16="http://schemas.microsoft.com/office/drawing/2014/main" id="{F5095139-A48A-4972-B008-4CF98281AF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4" name="Rechte verbindingslijn 182">
                    <a:extLst>
                      <a:ext uri="{FF2B5EF4-FFF2-40B4-BE49-F238E27FC236}">
                        <a16:creationId xmlns:a16="http://schemas.microsoft.com/office/drawing/2014/main" id="{B830278A-6AA8-498C-AB0E-DC0EE3308B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5" name="Rechte verbindingslijn 183">
                    <a:extLst>
                      <a:ext uri="{FF2B5EF4-FFF2-40B4-BE49-F238E27FC236}">
                        <a16:creationId xmlns:a16="http://schemas.microsoft.com/office/drawing/2014/main" id="{EB11D3CB-169A-4FD3-B5B2-8FA2857AFEE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28" name="Groep 176">
                  <a:extLst>
                    <a:ext uri="{FF2B5EF4-FFF2-40B4-BE49-F238E27FC236}">
                      <a16:creationId xmlns:a16="http://schemas.microsoft.com/office/drawing/2014/main" id="{EDC0AA3E-FC1F-4E21-AC4A-70E7D23785DA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129" name="Rechthoek 177">
                    <a:extLst>
                      <a:ext uri="{FF2B5EF4-FFF2-40B4-BE49-F238E27FC236}">
                        <a16:creationId xmlns:a16="http://schemas.microsoft.com/office/drawing/2014/main" id="{CDA15556-08CA-49F7-8F75-463697B3ED8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0" name="Pijl: punthaak 178">
                    <a:extLst>
                      <a:ext uri="{FF2B5EF4-FFF2-40B4-BE49-F238E27FC236}">
                        <a16:creationId xmlns:a16="http://schemas.microsoft.com/office/drawing/2014/main" id="{830CC2CE-B325-4F4D-9778-EBB284B55695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89" name="Groep 135">
                <a:extLst>
                  <a:ext uri="{FF2B5EF4-FFF2-40B4-BE49-F238E27FC236}">
                    <a16:creationId xmlns:a16="http://schemas.microsoft.com/office/drawing/2014/main" id="{E5658FAC-F557-4D49-8365-01DBD859D5C1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118" name="Groep 166">
                  <a:extLst>
                    <a:ext uri="{FF2B5EF4-FFF2-40B4-BE49-F238E27FC236}">
                      <a16:creationId xmlns:a16="http://schemas.microsoft.com/office/drawing/2014/main" id="{E135875C-3EB5-4AD5-9F01-D647F639E646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122" name="Rechte verbindingslijn 170">
                    <a:extLst>
                      <a:ext uri="{FF2B5EF4-FFF2-40B4-BE49-F238E27FC236}">
                        <a16:creationId xmlns:a16="http://schemas.microsoft.com/office/drawing/2014/main" id="{BA91BE4E-D2C9-41B4-B79A-01B5C713EA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71">
                    <a:extLst>
                      <a:ext uri="{FF2B5EF4-FFF2-40B4-BE49-F238E27FC236}">
                        <a16:creationId xmlns:a16="http://schemas.microsoft.com/office/drawing/2014/main" id="{02FD4C0F-62D0-4839-8F06-A68A626FCD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72">
                    <a:extLst>
                      <a:ext uri="{FF2B5EF4-FFF2-40B4-BE49-F238E27FC236}">
                        <a16:creationId xmlns:a16="http://schemas.microsoft.com/office/drawing/2014/main" id="{A01FD32E-9E07-4947-8CAD-0C4EDC9FB5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5" name="Rechte verbindingslijn 173">
                    <a:extLst>
                      <a:ext uri="{FF2B5EF4-FFF2-40B4-BE49-F238E27FC236}">
                        <a16:creationId xmlns:a16="http://schemas.microsoft.com/office/drawing/2014/main" id="{4E136A57-0098-4442-BF79-FCB254876DC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74">
                    <a:extLst>
                      <a:ext uri="{FF2B5EF4-FFF2-40B4-BE49-F238E27FC236}">
                        <a16:creationId xmlns:a16="http://schemas.microsoft.com/office/drawing/2014/main" id="{D49C9AF9-B22D-4D63-8742-7F31A9F917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19" name="Groep 167">
                  <a:extLst>
                    <a:ext uri="{FF2B5EF4-FFF2-40B4-BE49-F238E27FC236}">
                      <a16:creationId xmlns:a16="http://schemas.microsoft.com/office/drawing/2014/main" id="{7DA99EFF-C6E8-4048-AF21-05883CC785E7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120" name="Rechthoek 168">
                    <a:extLst>
                      <a:ext uri="{FF2B5EF4-FFF2-40B4-BE49-F238E27FC236}">
                        <a16:creationId xmlns:a16="http://schemas.microsoft.com/office/drawing/2014/main" id="{ADD260A3-F75F-4BB3-B658-2956C0FB354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1" name="Pijl: punthaak 169">
                    <a:extLst>
                      <a:ext uri="{FF2B5EF4-FFF2-40B4-BE49-F238E27FC236}">
                        <a16:creationId xmlns:a16="http://schemas.microsoft.com/office/drawing/2014/main" id="{EA785BCA-382C-4950-B626-36CCA8A0303A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90" name="Rechte verbindingslijn 136">
                <a:extLst>
                  <a:ext uri="{FF2B5EF4-FFF2-40B4-BE49-F238E27FC236}">
                    <a16:creationId xmlns:a16="http://schemas.microsoft.com/office/drawing/2014/main" id="{EC8ED29D-AFC5-4084-A699-2609144AC6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1" name="Rechte verbindingslijn 137">
                <a:extLst>
                  <a:ext uri="{FF2B5EF4-FFF2-40B4-BE49-F238E27FC236}">
                    <a16:creationId xmlns:a16="http://schemas.microsoft.com/office/drawing/2014/main" id="{524AE8FE-7CC5-4FB0-9BBE-8E78AD089A2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92" name="Groep 138">
                <a:extLst>
                  <a:ext uri="{FF2B5EF4-FFF2-40B4-BE49-F238E27FC236}">
                    <a16:creationId xmlns:a16="http://schemas.microsoft.com/office/drawing/2014/main" id="{82F42E04-D8DB-4463-B7B7-729C0F8E5E2C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107" name="Rechthoek 155">
                  <a:extLst>
                    <a:ext uri="{FF2B5EF4-FFF2-40B4-BE49-F238E27FC236}">
                      <a16:creationId xmlns:a16="http://schemas.microsoft.com/office/drawing/2014/main" id="{C6F795F8-70CB-40FA-A73B-0CFCE93AB659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08" name="Groep 156">
                  <a:extLst>
                    <a:ext uri="{FF2B5EF4-FFF2-40B4-BE49-F238E27FC236}">
                      <a16:creationId xmlns:a16="http://schemas.microsoft.com/office/drawing/2014/main" id="{119F489E-C54B-4241-9B59-DBE58462D13D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109" name="Groep 157">
                    <a:extLst>
                      <a:ext uri="{FF2B5EF4-FFF2-40B4-BE49-F238E27FC236}">
                        <a16:creationId xmlns:a16="http://schemas.microsoft.com/office/drawing/2014/main" id="{B7AB834F-27AA-4B1B-AB9F-F0761165492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113" name="Rechte verbindingslijn 161">
                      <a:extLst>
                        <a:ext uri="{FF2B5EF4-FFF2-40B4-BE49-F238E27FC236}">
                          <a16:creationId xmlns:a16="http://schemas.microsoft.com/office/drawing/2014/main" id="{1F1B135F-5D3B-4551-9E0A-423B704CEE81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14" name="Rechte verbindingslijn 162">
                      <a:extLst>
                        <a:ext uri="{FF2B5EF4-FFF2-40B4-BE49-F238E27FC236}">
                          <a16:creationId xmlns:a16="http://schemas.microsoft.com/office/drawing/2014/main" id="{A297B048-E77A-49C1-B963-BDFFAEC1F977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15" name="Rechte verbindingslijn 163">
                      <a:extLst>
                        <a:ext uri="{FF2B5EF4-FFF2-40B4-BE49-F238E27FC236}">
                          <a16:creationId xmlns:a16="http://schemas.microsoft.com/office/drawing/2014/main" id="{D927FF12-9908-4934-B96C-147DEC49A780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16" name="Rechte verbindingslijn 164">
                      <a:extLst>
                        <a:ext uri="{FF2B5EF4-FFF2-40B4-BE49-F238E27FC236}">
                          <a16:creationId xmlns:a16="http://schemas.microsoft.com/office/drawing/2014/main" id="{B12CFA6B-AE61-4F97-9906-15231211AF82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17" name="Rechte verbindingslijn 165">
                      <a:extLst>
                        <a:ext uri="{FF2B5EF4-FFF2-40B4-BE49-F238E27FC236}">
                          <a16:creationId xmlns:a16="http://schemas.microsoft.com/office/drawing/2014/main" id="{FAA58F1A-5C75-4A19-9F57-39A95C137E0F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110" name="Groep 158">
                    <a:extLst>
                      <a:ext uri="{FF2B5EF4-FFF2-40B4-BE49-F238E27FC236}">
                        <a16:creationId xmlns:a16="http://schemas.microsoft.com/office/drawing/2014/main" id="{0AD6130B-3166-4E72-812C-4B46D9EAD62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111" name="Rechthoek 159">
                      <a:extLst>
                        <a:ext uri="{FF2B5EF4-FFF2-40B4-BE49-F238E27FC236}">
                          <a16:creationId xmlns:a16="http://schemas.microsoft.com/office/drawing/2014/main" id="{A9297E3B-18B2-4F19-BCE8-95C3EFC44B4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2" name="Pijl: punthaak 160">
                      <a:extLst>
                        <a:ext uri="{FF2B5EF4-FFF2-40B4-BE49-F238E27FC236}">
                          <a16:creationId xmlns:a16="http://schemas.microsoft.com/office/drawing/2014/main" id="{62FFC1B9-AA6D-49B6-9C28-F4ACEDE6EB59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93" name="Groep 139">
                <a:extLst>
                  <a:ext uri="{FF2B5EF4-FFF2-40B4-BE49-F238E27FC236}">
                    <a16:creationId xmlns:a16="http://schemas.microsoft.com/office/drawing/2014/main" id="{36916A56-826F-4BA7-B55B-95548C061626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96" name="Rechthoek 142">
                  <a:extLst>
                    <a:ext uri="{FF2B5EF4-FFF2-40B4-BE49-F238E27FC236}">
                      <a16:creationId xmlns:a16="http://schemas.microsoft.com/office/drawing/2014/main" id="{8892E099-49C0-4999-896F-72BDCEEE1B66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97" name="Groep 143">
                  <a:extLst>
                    <a:ext uri="{FF2B5EF4-FFF2-40B4-BE49-F238E27FC236}">
                      <a16:creationId xmlns:a16="http://schemas.microsoft.com/office/drawing/2014/main" id="{6F03F497-2E90-41FD-8DD9-3883CCFFED59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98" name="Groep 144">
                    <a:extLst>
                      <a:ext uri="{FF2B5EF4-FFF2-40B4-BE49-F238E27FC236}">
                        <a16:creationId xmlns:a16="http://schemas.microsoft.com/office/drawing/2014/main" id="{0C0F0C0F-5C88-47F4-991C-E89792C5C95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102" name="Rechte verbindingslijn 150">
                      <a:extLst>
                        <a:ext uri="{FF2B5EF4-FFF2-40B4-BE49-F238E27FC236}">
                          <a16:creationId xmlns:a16="http://schemas.microsoft.com/office/drawing/2014/main" id="{80919B61-7F5F-4F24-8D4B-5230E35B174C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03" name="Rechte verbindingslijn 151">
                      <a:extLst>
                        <a:ext uri="{FF2B5EF4-FFF2-40B4-BE49-F238E27FC236}">
                          <a16:creationId xmlns:a16="http://schemas.microsoft.com/office/drawing/2014/main" id="{F7F49735-50E5-4814-84E2-4C4EC739F3DF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04" name="Rechte verbindingslijn 152">
                      <a:extLst>
                        <a:ext uri="{FF2B5EF4-FFF2-40B4-BE49-F238E27FC236}">
                          <a16:creationId xmlns:a16="http://schemas.microsoft.com/office/drawing/2014/main" id="{0DA5EBBB-7DEC-4B55-BCBA-D09E2B0CBEA7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05" name="Rechte verbindingslijn 153">
                      <a:extLst>
                        <a:ext uri="{FF2B5EF4-FFF2-40B4-BE49-F238E27FC236}">
                          <a16:creationId xmlns:a16="http://schemas.microsoft.com/office/drawing/2014/main" id="{75E6074F-1D53-44AB-A5BB-05FA901ACBC6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06" name="Rechte verbindingslijn 154">
                      <a:extLst>
                        <a:ext uri="{FF2B5EF4-FFF2-40B4-BE49-F238E27FC236}">
                          <a16:creationId xmlns:a16="http://schemas.microsoft.com/office/drawing/2014/main" id="{95556903-1DBF-467B-B38D-4E2641BDA10F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99" name="Groep 147">
                    <a:extLst>
                      <a:ext uri="{FF2B5EF4-FFF2-40B4-BE49-F238E27FC236}">
                        <a16:creationId xmlns:a16="http://schemas.microsoft.com/office/drawing/2014/main" id="{CC330844-8E16-4427-BA91-904369823F6C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100" name="Rechthoek 148">
                      <a:extLst>
                        <a:ext uri="{FF2B5EF4-FFF2-40B4-BE49-F238E27FC236}">
                          <a16:creationId xmlns:a16="http://schemas.microsoft.com/office/drawing/2014/main" id="{72538D51-24F8-4DEB-AE53-26B91398FB1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1" name="Pijl: punthaak 149">
                      <a:extLst>
                        <a:ext uri="{FF2B5EF4-FFF2-40B4-BE49-F238E27FC236}">
                          <a16:creationId xmlns:a16="http://schemas.microsoft.com/office/drawing/2014/main" id="{B14AA8A3-224F-499B-B1F0-3DFE45BA15BE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94" name="Rechthoek 140">
                <a:extLst>
                  <a:ext uri="{FF2B5EF4-FFF2-40B4-BE49-F238E27FC236}">
                    <a16:creationId xmlns:a16="http://schemas.microsoft.com/office/drawing/2014/main" id="{8D434E25-7BD1-448A-9FF1-442C5836C868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95" name="Rechthoek 141">
                <a:extLst>
                  <a:ext uri="{FF2B5EF4-FFF2-40B4-BE49-F238E27FC236}">
                    <a16:creationId xmlns:a16="http://schemas.microsoft.com/office/drawing/2014/main" id="{802924BC-EEA3-4827-A03F-FFDE46186E44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60" name="Rechte verbindingslijn 106">
              <a:extLst>
                <a:ext uri="{FF2B5EF4-FFF2-40B4-BE49-F238E27FC236}">
                  <a16:creationId xmlns:a16="http://schemas.microsoft.com/office/drawing/2014/main" id="{BA3738F8-68FC-48F1-A711-AE773FC0ACE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61" name="Rechthoek 107">
              <a:extLst>
                <a:ext uri="{FF2B5EF4-FFF2-40B4-BE49-F238E27FC236}">
                  <a16:creationId xmlns:a16="http://schemas.microsoft.com/office/drawing/2014/main" id="{8CDBF1CA-634F-421C-BD32-5D8713889E5F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nl-NL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62" name="Ovaal 108">
              <a:extLst>
                <a:ext uri="{FF2B5EF4-FFF2-40B4-BE49-F238E27FC236}">
                  <a16:creationId xmlns:a16="http://schemas.microsoft.com/office/drawing/2014/main" id="{3B6912EC-94CF-4023-BD19-5F5F35D0CC36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63" name="Rechthoek 109">
              <a:extLst>
                <a:ext uri="{FF2B5EF4-FFF2-40B4-BE49-F238E27FC236}">
                  <a16:creationId xmlns:a16="http://schemas.microsoft.com/office/drawing/2014/main" id="{6173BBD7-9C63-490A-88B5-96499C9E7378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64" name="Ovaal 110">
              <a:extLst>
                <a:ext uri="{FF2B5EF4-FFF2-40B4-BE49-F238E27FC236}">
                  <a16:creationId xmlns:a16="http://schemas.microsoft.com/office/drawing/2014/main" id="{4BD39620-1B27-4469-B8A1-696597FD8C9A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65" name="Rechthoek 111">
              <a:extLst>
                <a:ext uri="{FF2B5EF4-FFF2-40B4-BE49-F238E27FC236}">
                  <a16:creationId xmlns:a16="http://schemas.microsoft.com/office/drawing/2014/main" id="{9E65255F-EC55-4846-BFA7-02D35CB46E37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66" name="Ovaal 112">
              <a:extLst>
                <a:ext uri="{FF2B5EF4-FFF2-40B4-BE49-F238E27FC236}">
                  <a16:creationId xmlns:a16="http://schemas.microsoft.com/office/drawing/2014/main" id="{573EFC1C-6D6C-4D06-92AA-9D16DC5D2C04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67" name="Rechthoek 113">
              <a:extLst>
                <a:ext uri="{FF2B5EF4-FFF2-40B4-BE49-F238E27FC236}">
                  <a16:creationId xmlns:a16="http://schemas.microsoft.com/office/drawing/2014/main" id="{BD02E196-2ECD-453B-BFD4-86565CD5C1BF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68" name="Ovaal 114">
              <a:extLst>
                <a:ext uri="{FF2B5EF4-FFF2-40B4-BE49-F238E27FC236}">
                  <a16:creationId xmlns:a16="http://schemas.microsoft.com/office/drawing/2014/main" id="{12D4AD7E-0C7B-4D8B-812D-7C35E0DB5A2E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69" name="Rechthoek 115">
              <a:extLst>
                <a:ext uri="{FF2B5EF4-FFF2-40B4-BE49-F238E27FC236}">
                  <a16:creationId xmlns:a16="http://schemas.microsoft.com/office/drawing/2014/main" id="{EA28BAB3-B8FF-472A-8596-4FF4B9822E02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70" name="Rechte verbindingslijn 116">
              <a:extLst>
                <a:ext uri="{FF2B5EF4-FFF2-40B4-BE49-F238E27FC236}">
                  <a16:creationId xmlns:a16="http://schemas.microsoft.com/office/drawing/2014/main" id="{C0ACD453-33DF-48FD-AA9E-2060A909772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71" name="Meer informatie">
              <a:extLst>
                <a:ext uri="{FF2B5EF4-FFF2-40B4-BE49-F238E27FC236}">
                  <a16:creationId xmlns:a16="http://schemas.microsoft.com/office/drawing/2014/main" id="{985363DF-4BB4-4444-B5CC-A5BB8D9B0FFA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81" name="Freeform 101">
                <a:extLst>
                  <a:ext uri="{FF2B5EF4-FFF2-40B4-BE49-F238E27FC236}">
                    <a16:creationId xmlns:a16="http://schemas.microsoft.com/office/drawing/2014/main" id="{8B30715A-BA45-49FD-929E-8AD0C0F8BF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82" name="Rechthoek 128">
                <a:extLst>
                  <a:ext uri="{FF2B5EF4-FFF2-40B4-BE49-F238E27FC236}">
                    <a16:creationId xmlns:a16="http://schemas.microsoft.com/office/drawing/2014/main" id="{37837F59-9D92-42BC-A47B-0621BAA81563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83" name="Rechte verbindingslijn 129">
                <a:extLst>
                  <a:ext uri="{FF2B5EF4-FFF2-40B4-BE49-F238E27FC236}">
                    <a16:creationId xmlns:a16="http://schemas.microsoft.com/office/drawing/2014/main" id="{C3114117-56A6-44C8-B7D7-5D3ACC999C4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72" name="Rechthoek 118">
              <a:extLst>
                <a:ext uri="{FF2B5EF4-FFF2-40B4-BE49-F238E27FC236}">
                  <a16:creationId xmlns:a16="http://schemas.microsoft.com/office/drawing/2014/main" id="{ABDE4D6A-6ECE-4BCF-A2C9-85E0255572E0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73" name="Ovaal 119">
              <a:extLst>
                <a:ext uri="{FF2B5EF4-FFF2-40B4-BE49-F238E27FC236}">
                  <a16:creationId xmlns:a16="http://schemas.microsoft.com/office/drawing/2014/main" id="{FC6642D4-306F-448C-AFAA-0E3A86E2A30F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74" name="Rechthoek 120">
              <a:extLst>
                <a:ext uri="{FF2B5EF4-FFF2-40B4-BE49-F238E27FC236}">
                  <a16:creationId xmlns:a16="http://schemas.microsoft.com/office/drawing/2014/main" id="{D8DD0423-50EA-47E9-9E6B-5406C9F74400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75" name="Ovaal 121">
              <a:extLst>
                <a:ext uri="{FF2B5EF4-FFF2-40B4-BE49-F238E27FC236}">
                  <a16:creationId xmlns:a16="http://schemas.microsoft.com/office/drawing/2014/main" id="{3E113DB5-E949-43B6-B94B-590884E4753E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76" name="Rechthoek 122">
              <a:extLst>
                <a:ext uri="{FF2B5EF4-FFF2-40B4-BE49-F238E27FC236}">
                  <a16:creationId xmlns:a16="http://schemas.microsoft.com/office/drawing/2014/main" id="{546B7DFE-08D7-4F55-89CF-B2472118E302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chemeClr val="bg2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nl-NL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 Niveau</a:t>
              </a:r>
            </a:p>
          </p:txBody>
        </p:sp>
        <p:sp>
          <p:nvSpPr>
            <p:cNvPr id="77" name="Ovaal 123">
              <a:extLst>
                <a:ext uri="{FF2B5EF4-FFF2-40B4-BE49-F238E27FC236}">
                  <a16:creationId xmlns:a16="http://schemas.microsoft.com/office/drawing/2014/main" id="{9C11EF4F-4998-4807-A5FB-58CE87FA2459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78" name="Rechthoek 124">
              <a:extLst>
                <a:ext uri="{FF2B5EF4-FFF2-40B4-BE49-F238E27FC236}">
                  <a16:creationId xmlns:a16="http://schemas.microsoft.com/office/drawing/2014/main" id="{D3E50A9E-BFCC-451E-96AE-428A9CA1853E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79" name="Rechthoek 125">
              <a:extLst>
                <a:ext uri="{FF2B5EF4-FFF2-40B4-BE49-F238E27FC236}">
                  <a16:creationId xmlns:a16="http://schemas.microsoft.com/office/drawing/2014/main" id="{12277607-AC00-44FD-B17D-B722B50C901C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 Niveau</a:t>
              </a:r>
            </a:p>
          </p:txBody>
        </p:sp>
        <p:sp>
          <p:nvSpPr>
            <p:cNvPr id="80" name="Ovaal 126">
              <a:extLst>
                <a:ext uri="{FF2B5EF4-FFF2-40B4-BE49-F238E27FC236}">
                  <a16:creationId xmlns:a16="http://schemas.microsoft.com/office/drawing/2014/main" id="{527D939B-6969-4B7C-B378-C0A16F27CF7E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765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rnpunten + Iconen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jdelijke aanduiding voor tekst 3">
            <a:extLst>
              <a:ext uri="{FF2B5EF4-FFF2-40B4-BE49-F238E27FC236}">
                <a16:creationId xmlns:a16="http://schemas.microsoft.com/office/drawing/2014/main" id="{60C96555-1A50-4EF0-87CB-9ACB58C9E0F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326371" y="4217638"/>
            <a:ext cx="3364708" cy="1728785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18278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2018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201836 w 3364708"/>
              <a:gd name="connsiteY6" fmla="*/ 2982912 h 2982912"/>
              <a:gd name="connsiteX7" fmla="*/ 17319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176436" y="0"/>
                </a:lnTo>
                <a:cubicBezTo>
                  <a:pt x="33295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354914" y="2982912"/>
                  <a:pt x="3201836" y="2982912"/>
                </a:cubicBezTo>
                <a:lnTo>
                  <a:pt x="173193" y="2982912"/>
                </a:lnTo>
                <a:cubicBezTo>
                  <a:pt x="2011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>
              <a:spcAft>
                <a:spcPts val="0"/>
              </a:spcAft>
              <a:defRPr sz="1400" b="1">
                <a:solidFill>
                  <a:schemeClr val="bg1"/>
                </a:solidFill>
              </a:defRPr>
            </a:lvl1pPr>
            <a:lvl2pPr marL="0" indent="0">
              <a:buNone/>
              <a:defRPr sz="1200">
                <a:solidFill>
                  <a:schemeClr val="bg1"/>
                </a:solidFill>
              </a:defRPr>
            </a:lvl2pPr>
            <a:lvl3pPr marL="0" indent="0"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tekst in te voegen</a:t>
            </a:r>
          </a:p>
        </p:txBody>
      </p:sp>
      <p:sp>
        <p:nvSpPr>
          <p:cNvPr id="54" name="Tijdelijke aanduiding voor tekst 3">
            <a:extLst>
              <a:ext uri="{FF2B5EF4-FFF2-40B4-BE49-F238E27FC236}">
                <a16:creationId xmlns:a16="http://schemas.microsoft.com/office/drawing/2014/main" id="{B8B199D0-5FCA-4521-BEA6-F6144A03151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413646" y="4217638"/>
            <a:ext cx="3364708" cy="1728785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18278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2018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201836 w 3364708"/>
              <a:gd name="connsiteY6" fmla="*/ 2982912 h 2982912"/>
              <a:gd name="connsiteX7" fmla="*/ 17319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176436" y="0"/>
                </a:lnTo>
                <a:cubicBezTo>
                  <a:pt x="33295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354914" y="2982912"/>
                  <a:pt x="3201836" y="2982912"/>
                </a:cubicBezTo>
                <a:lnTo>
                  <a:pt x="173193" y="2982912"/>
                </a:lnTo>
                <a:cubicBezTo>
                  <a:pt x="2011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 marL="0" indent="0"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buNone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tekst in te voegen</a:t>
            </a:r>
          </a:p>
        </p:txBody>
      </p:sp>
      <p:sp>
        <p:nvSpPr>
          <p:cNvPr id="53" name="Tijdelijke aanduiding voor tekst 3">
            <a:extLst>
              <a:ext uri="{FF2B5EF4-FFF2-40B4-BE49-F238E27FC236}">
                <a16:creationId xmlns:a16="http://schemas.microsoft.com/office/drawing/2014/main" id="{BC18145F-6353-4193-8C5D-F21499B241C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00921" y="4217638"/>
            <a:ext cx="3364708" cy="1728785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18278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2018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201836 w 3364708"/>
              <a:gd name="connsiteY6" fmla="*/ 2982912 h 2982912"/>
              <a:gd name="connsiteX7" fmla="*/ 17319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176436" y="0"/>
                </a:lnTo>
                <a:cubicBezTo>
                  <a:pt x="33295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354914" y="2982912"/>
                  <a:pt x="3201836" y="2982912"/>
                </a:cubicBezTo>
                <a:lnTo>
                  <a:pt x="173193" y="2982912"/>
                </a:lnTo>
                <a:cubicBezTo>
                  <a:pt x="2011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 marL="0" indent="0"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buNone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tekst in te voegen</a:t>
            </a:r>
          </a:p>
        </p:txBody>
      </p:sp>
      <p:sp>
        <p:nvSpPr>
          <p:cNvPr id="52" name="Tijdelijke aanduiding voor tekst 3">
            <a:extLst>
              <a:ext uri="{FF2B5EF4-FFF2-40B4-BE49-F238E27FC236}">
                <a16:creationId xmlns:a16="http://schemas.microsoft.com/office/drawing/2014/main" id="{74701542-138A-4340-8C2F-BB14933495A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26371" y="1805507"/>
            <a:ext cx="3364708" cy="1728785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18278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2018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201836 w 3364708"/>
              <a:gd name="connsiteY6" fmla="*/ 2982912 h 2982912"/>
              <a:gd name="connsiteX7" fmla="*/ 17319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176436" y="0"/>
                </a:lnTo>
                <a:cubicBezTo>
                  <a:pt x="33295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354914" y="2982912"/>
                  <a:pt x="3201836" y="2982912"/>
                </a:cubicBezTo>
                <a:lnTo>
                  <a:pt x="173193" y="2982912"/>
                </a:lnTo>
                <a:cubicBezTo>
                  <a:pt x="2011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 marL="0" indent="0"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buNone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tekst in te voegen</a:t>
            </a:r>
          </a:p>
        </p:txBody>
      </p:sp>
      <p:sp>
        <p:nvSpPr>
          <p:cNvPr id="37" name="Tijdelijke aanduiding voor tekst 3">
            <a:extLst>
              <a:ext uri="{FF2B5EF4-FFF2-40B4-BE49-F238E27FC236}">
                <a16:creationId xmlns:a16="http://schemas.microsoft.com/office/drawing/2014/main" id="{392E85A5-D697-48B7-A85B-E3E96885C72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13646" y="1805507"/>
            <a:ext cx="3364708" cy="1728785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18278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2018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201836 w 3364708"/>
              <a:gd name="connsiteY6" fmla="*/ 2982912 h 2982912"/>
              <a:gd name="connsiteX7" fmla="*/ 17319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176436" y="0"/>
                </a:lnTo>
                <a:cubicBezTo>
                  <a:pt x="33295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354914" y="2982912"/>
                  <a:pt x="3201836" y="2982912"/>
                </a:cubicBezTo>
                <a:lnTo>
                  <a:pt x="173193" y="2982912"/>
                </a:lnTo>
                <a:cubicBezTo>
                  <a:pt x="2011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 marL="0" indent="0"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buNone/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tekst in te voegen</a:t>
            </a: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08A88B9B-88D8-4FD4-A114-66EA11425C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noProof="0" err="1"/>
              <a:t>Koptitel</a:t>
            </a:r>
            <a:endParaRPr lang="en-US" noProof="0"/>
          </a:p>
        </p:txBody>
      </p:sp>
      <p:sp>
        <p:nvSpPr>
          <p:cNvPr id="29" name="Tijdelijke aanduiding voor tekst 14">
            <a:extLst>
              <a:ext uri="{FF2B5EF4-FFF2-40B4-BE49-F238E27FC236}">
                <a16:creationId xmlns:a16="http://schemas.microsoft.com/office/drawing/2014/main" id="{D93BADD0-A3B5-4C3B-8DD0-3D113F0760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Ondertitel</a:t>
            </a:r>
            <a:endParaRPr lang="en-US"/>
          </a:p>
        </p:txBody>
      </p:sp>
      <p:grpSp>
        <p:nvGrpSpPr>
          <p:cNvPr id="38" name="GRID" hidden="1">
            <a:extLst>
              <a:ext uri="{FF2B5EF4-FFF2-40B4-BE49-F238E27FC236}">
                <a16:creationId xmlns:a16="http://schemas.microsoft.com/office/drawing/2014/main" id="{51D5F7E8-69F8-47AD-81F5-1645C97607C1}"/>
              </a:ext>
            </a:extLst>
          </p:cNvPr>
          <p:cNvGrpSpPr/>
          <p:nvPr userDrawn="1"/>
        </p:nvGrpSpPr>
        <p:grpSpPr>
          <a:xfrm>
            <a:off x="0" y="0"/>
            <a:ext cx="12192003" cy="6858000"/>
            <a:chOff x="0" y="0"/>
            <a:chExt cx="12192003" cy="6858000"/>
          </a:xfrm>
        </p:grpSpPr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71DB2C92-E6A8-4532-98F6-C917E7F5CD17}"/>
                </a:ext>
              </a:extLst>
            </p:cNvPr>
            <p:cNvSpPr/>
            <p:nvPr userDrawn="1"/>
          </p:nvSpPr>
          <p:spPr>
            <a:xfrm>
              <a:off x="0" y="0"/>
              <a:ext cx="481922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1283F161-5F8A-45E1-A9F2-F823FC1CB0A5}"/>
                </a:ext>
              </a:extLst>
            </p:cNvPr>
            <p:cNvSpPr/>
            <p:nvPr userDrawn="1"/>
          </p:nvSpPr>
          <p:spPr>
            <a:xfrm>
              <a:off x="11695286" y="0"/>
              <a:ext cx="496713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E25AE021-76F4-4113-9019-FB3CB3351AD2}"/>
                </a:ext>
              </a:extLst>
            </p:cNvPr>
            <p:cNvSpPr/>
            <p:nvPr userDrawn="1"/>
          </p:nvSpPr>
          <p:spPr>
            <a:xfrm rot="5400000">
              <a:off x="5895974" y="-5895974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4F56F574-960D-4395-B98C-5F49ED9EF418}"/>
                </a:ext>
              </a:extLst>
            </p:cNvPr>
            <p:cNvSpPr/>
            <p:nvPr userDrawn="1"/>
          </p:nvSpPr>
          <p:spPr>
            <a:xfrm rot="5400000">
              <a:off x="5895976" y="-4828915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34E307D0-CCA0-4BDF-BC5F-E19838E9F7DA}"/>
                </a:ext>
              </a:extLst>
            </p:cNvPr>
            <p:cNvSpPr/>
            <p:nvPr userDrawn="1"/>
          </p:nvSpPr>
          <p:spPr>
            <a:xfrm rot="5400000">
              <a:off x="5895975" y="561975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2AEE0B25-FBCC-4048-A2C0-6D97C3E7FEB7}"/>
                </a:ext>
              </a:extLst>
            </p:cNvPr>
            <p:cNvSpPr/>
            <p:nvPr userDrawn="1"/>
          </p:nvSpPr>
          <p:spPr>
            <a:xfrm rot="5400000">
              <a:off x="5895976" y="-108104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</p:grpSp>
      <p:sp>
        <p:nvSpPr>
          <p:cNvPr id="45" name="Tijdelijke aanduiding voor datum 3">
            <a:extLst>
              <a:ext uri="{FF2B5EF4-FFF2-40B4-BE49-F238E27FC236}">
                <a16:creationId xmlns:a16="http://schemas.microsoft.com/office/drawing/2014/main" id="{55714DB1-03B4-41D1-B67F-F14BFD99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endParaRPr lang="en-US" noProof="0"/>
          </a:p>
        </p:txBody>
      </p:sp>
      <p:sp>
        <p:nvSpPr>
          <p:cNvPr id="46" name="Tijdelijke aanduiding voor voettekst 4">
            <a:extLst>
              <a:ext uri="{FF2B5EF4-FFF2-40B4-BE49-F238E27FC236}">
                <a16:creationId xmlns:a16="http://schemas.microsoft.com/office/drawing/2014/main" id="{4F2D7A01-8BD0-48E5-BFE0-C57FC83F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7" name="Tijdelijke aanduiding voor dianummer 5">
            <a:extLst>
              <a:ext uri="{FF2B5EF4-FFF2-40B4-BE49-F238E27FC236}">
                <a16:creationId xmlns:a16="http://schemas.microsoft.com/office/drawing/2014/main" id="{FB7B4016-2B9F-46E5-A46A-A6A2B08C3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01640" cy="230238"/>
          </a:xfrm>
        </p:spPr>
        <p:txBody>
          <a:bodyPr/>
          <a:lstStyle/>
          <a:p>
            <a:fld id="{55B2A88A-B7BD-41B1-9FCB-9BE633251ACA}" type="slidenum">
              <a:rPr lang="en-US" noProof="0" smtClean="0"/>
              <a:t>‹nr.›</a:t>
            </a:fld>
            <a:endParaRPr lang="en-US" noProof="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4B73A33A-2C07-4F35-9B84-24CD24D55D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B18BDE9-18FD-4C97-9F64-E73C2C770E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0921" y="1805507"/>
            <a:ext cx="3364708" cy="1728785"/>
          </a:xfrm>
          <a:custGeom>
            <a:avLst/>
            <a:gdLst>
              <a:gd name="connsiteX0" fmla="*/ 0 w 3360737"/>
              <a:gd name="connsiteY0" fmla="*/ 277172 h 2982912"/>
              <a:gd name="connsiteX1" fmla="*/ 277172 w 3360737"/>
              <a:gd name="connsiteY1" fmla="*/ 0 h 2982912"/>
              <a:gd name="connsiteX2" fmla="*/ 3083565 w 3360737"/>
              <a:gd name="connsiteY2" fmla="*/ 0 h 2982912"/>
              <a:gd name="connsiteX3" fmla="*/ 3360737 w 3360737"/>
              <a:gd name="connsiteY3" fmla="*/ 277172 h 2982912"/>
              <a:gd name="connsiteX4" fmla="*/ 3360737 w 3360737"/>
              <a:gd name="connsiteY4" fmla="*/ 2705740 h 2982912"/>
              <a:gd name="connsiteX5" fmla="*/ 3083565 w 3360737"/>
              <a:gd name="connsiteY5" fmla="*/ 2982912 h 2982912"/>
              <a:gd name="connsiteX6" fmla="*/ 277172 w 3360737"/>
              <a:gd name="connsiteY6" fmla="*/ 2982912 h 2982912"/>
              <a:gd name="connsiteX7" fmla="*/ 0 w 3360737"/>
              <a:gd name="connsiteY7" fmla="*/ 2705740 h 2982912"/>
              <a:gd name="connsiteX8" fmla="*/ 0 w 3360737"/>
              <a:gd name="connsiteY8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0 w 3360737"/>
              <a:gd name="connsiteY0" fmla="*/ 277172 h 2982912"/>
              <a:gd name="connsiteX1" fmla="*/ 110331 w 3360737"/>
              <a:gd name="connsiteY1" fmla="*/ 48418 h 2982912"/>
              <a:gd name="connsiteX2" fmla="*/ 277172 w 3360737"/>
              <a:gd name="connsiteY2" fmla="*/ 0 h 2982912"/>
              <a:gd name="connsiteX3" fmla="*/ 3083565 w 3360737"/>
              <a:gd name="connsiteY3" fmla="*/ 0 h 2982912"/>
              <a:gd name="connsiteX4" fmla="*/ 3360737 w 3360737"/>
              <a:gd name="connsiteY4" fmla="*/ 277172 h 2982912"/>
              <a:gd name="connsiteX5" fmla="*/ 3360737 w 3360737"/>
              <a:gd name="connsiteY5" fmla="*/ 2705740 h 2982912"/>
              <a:gd name="connsiteX6" fmla="*/ 3083565 w 3360737"/>
              <a:gd name="connsiteY6" fmla="*/ 2982912 h 2982912"/>
              <a:gd name="connsiteX7" fmla="*/ 277172 w 3360737"/>
              <a:gd name="connsiteY7" fmla="*/ 2982912 h 2982912"/>
              <a:gd name="connsiteX8" fmla="*/ 0 w 3360737"/>
              <a:gd name="connsiteY8" fmla="*/ 2705740 h 2982912"/>
              <a:gd name="connsiteX9" fmla="*/ 0 w 3360737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5 w 3360742"/>
              <a:gd name="connsiteY0" fmla="*/ 277172 h 2982912"/>
              <a:gd name="connsiteX1" fmla="*/ 110336 w 3360742"/>
              <a:gd name="connsiteY1" fmla="*/ 48418 h 2982912"/>
              <a:gd name="connsiteX2" fmla="*/ 277177 w 3360742"/>
              <a:gd name="connsiteY2" fmla="*/ 0 h 2982912"/>
              <a:gd name="connsiteX3" fmla="*/ 3083570 w 3360742"/>
              <a:gd name="connsiteY3" fmla="*/ 0 h 2982912"/>
              <a:gd name="connsiteX4" fmla="*/ 3360742 w 3360742"/>
              <a:gd name="connsiteY4" fmla="*/ 277172 h 2982912"/>
              <a:gd name="connsiteX5" fmla="*/ 3360742 w 3360742"/>
              <a:gd name="connsiteY5" fmla="*/ 2705740 h 2982912"/>
              <a:gd name="connsiteX6" fmla="*/ 3083570 w 3360742"/>
              <a:gd name="connsiteY6" fmla="*/ 2982912 h 2982912"/>
              <a:gd name="connsiteX7" fmla="*/ 277177 w 3360742"/>
              <a:gd name="connsiteY7" fmla="*/ 2982912 h 2982912"/>
              <a:gd name="connsiteX8" fmla="*/ 5 w 3360742"/>
              <a:gd name="connsiteY8" fmla="*/ 2705740 h 2982912"/>
              <a:gd name="connsiteX9" fmla="*/ 5 w 3360742"/>
              <a:gd name="connsiteY9" fmla="*/ 277172 h 2982912"/>
              <a:gd name="connsiteX0" fmla="*/ 698 w 3361435"/>
              <a:gd name="connsiteY0" fmla="*/ 277172 h 2982912"/>
              <a:gd name="connsiteX1" fmla="*/ 39591 w 3361435"/>
              <a:gd name="connsiteY1" fmla="*/ 12699 h 2982912"/>
              <a:gd name="connsiteX2" fmla="*/ 277870 w 3361435"/>
              <a:gd name="connsiteY2" fmla="*/ 0 h 2982912"/>
              <a:gd name="connsiteX3" fmla="*/ 3084263 w 3361435"/>
              <a:gd name="connsiteY3" fmla="*/ 0 h 2982912"/>
              <a:gd name="connsiteX4" fmla="*/ 3361435 w 3361435"/>
              <a:gd name="connsiteY4" fmla="*/ 277172 h 2982912"/>
              <a:gd name="connsiteX5" fmla="*/ 3361435 w 3361435"/>
              <a:gd name="connsiteY5" fmla="*/ 2705740 h 2982912"/>
              <a:gd name="connsiteX6" fmla="*/ 3084263 w 3361435"/>
              <a:gd name="connsiteY6" fmla="*/ 2982912 h 2982912"/>
              <a:gd name="connsiteX7" fmla="*/ 277870 w 3361435"/>
              <a:gd name="connsiteY7" fmla="*/ 2982912 h 2982912"/>
              <a:gd name="connsiteX8" fmla="*/ 698 w 3361435"/>
              <a:gd name="connsiteY8" fmla="*/ 2705740 h 2982912"/>
              <a:gd name="connsiteX9" fmla="*/ 698 w 3361435"/>
              <a:gd name="connsiteY9" fmla="*/ 277172 h 2982912"/>
              <a:gd name="connsiteX0" fmla="*/ 8 w 3360745"/>
              <a:gd name="connsiteY0" fmla="*/ 277172 h 2982912"/>
              <a:gd name="connsiteX1" fmla="*/ 38901 w 3360745"/>
              <a:gd name="connsiteY1" fmla="*/ 12699 h 2982912"/>
              <a:gd name="connsiteX2" fmla="*/ 277180 w 3360745"/>
              <a:gd name="connsiteY2" fmla="*/ 0 h 2982912"/>
              <a:gd name="connsiteX3" fmla="*/ 3083573 w 3360745"/>
              <a:gd name="connsiteY3" fmla="*/ 0 h 2982912"/>
              <a:gd name="connsiteX4" fmla="*/ 3360745 w 3360745"/>
              <a:gd name="connsiteY4" fmla="*/ 277172 h 2982912"/>
              <a:gd name="connsiteX5" fmla="*/ 3360745 w 3360745"/>
              <a:gd name="connsiteY5" fmla="*/ 2705740 h 2982912"/>
              <a:gd name="connsiteX6" fmla="*/ 3083573 w 3360745"/>
              <a:gd name="connsiteY6" fmla="*/ 2982912 h 2982912"/>
              <a:gd name="connsiteX7" fmla="*/ 277180 w 3360745"/>
              <a:gd name="connsiteY7" fmla="*/ 2982912 h 2982912"/>
              <a:gd name="connsiteX8" fmla="*/ 8 w 3360745"/>
              <a:gd name="connsiteY8" fmla="*/ 2705740 h 2982912"/>
              <a:gd name="connsiteX9" fmla="*/ 8 w 3360745"/>
              <a:gd name="connsiteY9" fmla="*/ 277172 h 2982912"/>
              <a:gd name="connsiteX0" fmla="*/ 4 w 3360741"/>
              <a:gd name="connsiteY0" fmla="*/ 312116 h 3017856"/>
              <a:gd name="connsiteX1" fmla="*/ 96047 w 3360741"/>
              <a:gd name="connsiteY1" fmla="*/ 18 h 3017856"/>
              <a:gd name="connsiteX2" fmla="*/ 277176 w 3360741"/>
              <a:gd name="connsiteY2" fmla="*/ 34944 h 3017856"/>
              <a:gd name="connsiteX3" fmla="*/ 3083569 w 3360741"/>
              <a:gd name="connsiteY3" fmla="*/ 34944 h 3017856"/>
              <a:gd name="connsiteX4" fmla="*/ 3360741 w 3360741"/>
              <a:gd name="connsiteY4" fmla="*/ 312116 h 3017856"/>
              <a:gd name="connsiteX5" fmla="*/ 3360741 w 3360741"/>
              <a:gd name="connsiteY5" fmla="*/ 2740684 h 3017856"/>
              <a:gd name="connsiteX6" fmla="*/ 3083569 w 3360741"/>
              <a:gd name="connsiteY6" fmla="*/ 3017856 h 3017856"/>
              <a:gd name="connsiteX7" fmla="*/ 277176 w 3360741"/>
              <a:gd name="connsiteY7" fmla="*/ 3017856 h 3017856"/>
              <a:gd name="connsiteX8" fmla="*/ 4 w 3360741"/>
              <a:gd name="connsiteY8" fmla="*/ 2740684 h 3017856"/>
              <a:gd name="connsiteX9" fmla="*/ 4 w 3360741"/>
              <a:gd name="connsiteY9" fmla="*/ 312116 h 3017856"/>
              <a:gd name="connsiteX0" fmla="*/ 1589 w 3362326"/>
              <a:gd name="connsiteY0" fmla="*/ 278928 h 2984668"/>
              <a:gd name="connsiteX1" fmla="*/ 0 w 3362326"/>
              <a:gd name="connsiteY1" fmla="*/ 167 h 2984668"/>
              <a:gd name="connsiteX2" fmla="*/ 278761 w 3362326"/>
              <a:gd name="connsiteY2" fmla="*/ 1756 h 2984668"/>
              <a:gd name="connsiteX3" fmla="*/ 3085154 w 3362326"/>
              <a:gd name="connsiteY3" fmla="*/ 1756 h 2984668"/>
              <a:gd name="connsiteX4" fmla="*/ 3362326 w 3362326"/>
              <a:gd name="connsiteY4" fmla="*/ 278928 h 2984668"/>
              <a:gd name="connsiteX5" fmla="*/ 3362326 w 3362326"/>
              <a:gd name="connsiteY5" fmla="*/ 2707496 h 2984668"/>
              <a:gd name="connsiteX6" fmla="*/ 3085154 w 3362326"/>
              <a:gd name="connsiteY6" fmla="*/ 2984668 h 2984668"/>
              <a:gd name="connsiteX7" fmla="*/ 278761 w 3362326"/>
              <a:gd name="connsiteY7" fmla="*/ 2984668 h 2984668"/>
              <a:gd name="connsiteX8" fmla="*/ 1589 w 3362326"/>
              <a:gd name="connsiteY8" fmla="*/ 2707496 h 2984668"/>
              <a:gd name="connsiteX9" fmla="*/ 1589 w 3362326"/>
              <a:gd name="connsiteY9" fmla="*/ 278928 h 2984668"/>
              <a:gd name="connsiteX0" fmla="*/ 3971 w 3364708"/>
              <a:gd name="connsiteY0" fmla="*/ 278928 h 2984668"/>
              <a:gd name="connsiteX1" fmla="*/ 0 w 3364708"/>
              <a:gd name="connsiteY1" fmla="*/ 167 h 2984668"/>
              <a:gd name="connsiteX2" fmla="*/ 281143 w 3364708"/>
              <a:gd name="connsiteY2" fmla="*/ 1756 h 2984668"/>
              <a:gd name="connsiteX3" fmla="*/ 3087536 w 3364708"/>
              <a:gd name="connsiteY3" fmla="*/ 1756 h 2984668"/>
              <a:gd name="connsiteX4" fmla="*/ 3364708 w 3364708"/>
              <a:gd name="connsiteY4" fmla="*/ 278928 h 2984668"/>
              <a:gd name="connsiteX5" fmla="*/ 3364708 w 3364708"/>
              <a:gd name="connsiteY5" fmla="*/ 2707496 h 2984668"/>
              <a:gd name="connsiteX6" fmla="*/ 3087536 w 3364708"/>
              <a:gd name="connsiteY6" fmla="*/ 2984668 h 2984668"/>
              <a:gd name="connsiteX7" fmla="*/ 281143 w 3364708"/>
              <a:gd name="connsiteY7" fmla="*/ 2984668 h 2984668"/>
              <a:gd name="connsiteX8" fmla="*/ 3971 w 3364708"/>
              <a:gd name="connsiteY8" fmla="*/ 2707496 h 2984668"/>
              <a:gd name="connsiteX9" fmla="*/ 3971 w 3364708"/>
              <a:gd name="connsiteY9" fmla="*/ 278928 h 2984668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1590 w 3362327"/>
              <a:gd name="connsiteY0" fmla="*/ 277172 h 2982912"/>
              <a:gd name="connsiteX1" fmla="*/ 0 w 3362327"/>
              <a:gd name="connsiteY1" fmla="*/ 792 h 2982912"/>
              <a:gd name="connsiteX2" fmla="*/ 278762 w 3362327"/>
              <a:gd name="connsiteY2" fmla="*/ 0 h 2982912"/>
              <a:gd name="connsiteX3" fmla="*/ 3085155 w 3362327"/>
              <a:gd name="connsiteY3" fmla="*/ 0 h 2982912"/>
              <a:gd name="connsiteX4" fmla="*/ 3362327 w 3362327"/>
              <a:gd name="connsiteY4" fmla="*/ 277172 h 2982912"/>
              <a:gd name="connsiteX5" fmla="*/ 3362327 w 3362327"/>
              <a:gd name="connsiteY5" fmla="*/ 2705740 h 2982912"/>
              <a:gd name="connsiteX6" fmla="*/ 3085155 w 3362327"/>
              <a:gd name="connsiteY6" fmla="*/ 2982912 h 2982912"/>
              <a:gd name="connsiteX7" fmla="*/ 278762 w 3362327"/>
              <a:gd name="connsiteY7" fmla="*/ 2982912 h 2982912"/>
              <a:gd name="connsiteX8" fmla="*/ 1590 w 3362327"/>
              <a:gd name="connsiteY8" fmla="*/ 2705740 h 2982912"/>
              <a:gd name="connsiteX9" fmla="*/ 1590 w 3362327"/>
              <a:gd name="connsiteY9" fmla="*/ 277172 h 2982912"/>
              <a:gd name="connsiteX0" fmla="*/ 3971 w 3364708"/>
              <a:gd name="connsiteY0" fmla="*/ 277172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9" fmla="*/ 3971 w 3364708"/>
              <a:gd name="connsiteY9" fmla="*/ 277172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0875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0875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18278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201836 w 3364708"/>
              <a:gd name="connsiteY6" fmla="*/ 2982912 h 2982912"/>
              <a:gd name="connsiteX7" fmla="*/ 281143 w 3364708"/>
              <a:gd name="connsiteY7" fmla="*/ 2982912 h 2982912"/>
              <a:gd name="connsiteX8" fmla="*/ 3971 w 3364708"/>
              <a:gd name="connsiteY8" fmla="*/ 2705740 h 2982912"/>
              <a:gd name="connsiteX0" fmla="*/ 3971 w 3364708"/>
              <a:gd name="connsiteY0" fmla="*/ 2705740 h 2982912"/>
              <a:gd name="connsiteX1" fmla="*/ 0 w 3364708"/>
              <a:gd name="connsiteY1" fmla="*/ 792 h 2982912"/>
              <a:gd name="connsiteX2" fmla="*/ 281143 w 3364708"/>
              <a:gd name="connsiteY2" fmla="*/ 0 h 2982912"/>
              <a:gd name="connsiteX3" fmla="*/ 3176436 w 3364708"/>
              <a:gd name="connsiteY3" fmla="*/ 0 h 2982912"/>
              <a:gd name="connsiteX4" fmla="*/ 3364708 w 3364708"/>
              <a:gd name="connsiteY4" fmla="*/ 277172 h 2982912"/>
              <a:gd name="connsiteX5" fmla="*/ 3364708 w 3364708"/>
              <a:gd name="connsiteY5" fmla="*/ 2705740 h 2982912"/>
              <a:gd name="connsiteX6" fmla="*/ 3201836 w 3364708"/>
              <a:gd name="connsiteY6" fmla="*/ 2982912 h 2982912"/>
              <a:gd name="connsiteX7" fmla="*/ 173193 w 3364708"/>
              <a:gd name="connsiteY7" fmla="*/ 2982912 h 2982912"/>
              <a:gd name="connsiteX8" fmla="*/ 3971 w 3364708"/>
              <a:gd name="connsiteY8" fmla="*/ 2705740 h 298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64708" h="2982912">
                <a:moveTo>
                  <a:pt x="3971" y="2705740"/>
                </a:moveTo>
                <a:cubicBezTo>
                  <a:pt x="2647" y="1804091"/>
                  <a:pt x="1324" y="902441"/>
                  <a:pt x="0" y="792"/>
                </a:cubicBezTo>
                <a:cubicBezTo>
                  <a:pt x="5714" y="-159"/>
                  <a:pt x="245185" y="926"/>
                  <a:pt x="281143" y="0"/>
                </a:cubicBezTo>
                <a:lnTo>
                  <a:pt x="3176436" y="0"/>
                </a:lnTo>
                <a:cubicBezTo>
                  <a:pt x="3329514" y="0"/>
                  <a:pt x="3364708" y="124094"/>
                  <a:pt x="3364708" y="277172"/>
                </a:cubicBezTo>
                <a:lnTo>
                  <a:pt x="3364708" y="2705740"/>
                </a:lnTo>
                <a:cubicBezTo>
                  <a:pt x="3364708" y="2858818"/>
                  <a:pt x="3354914" y="2982912"/>
                  <a:pt x="3201836" y="2982912"/>
                </a:cubicBezTo>
                <a:lnTo>
                  <a:pt x="173193" y="2982912"/>
                </a:lnTo>
                <a:cubicBezTo>
                  <a:pt x="20115" y="2982912"/>
                  <a:pt x="3971" y="2858818"/>
                  <a:pt x="3971" y="270574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360000" tIns="648000" rIns="360000" bIns="360000"/>
          <a:lstStyle>
            <a:lvl1pPr marL="0" indent="0">
              <a:spcAft>
                <a:spcPts val="0"/>
              </a:spcAft>
              <a:buNone/>
              <a:defRPr sz="1400" b="1">
                <a:solidFill>
                  <a:schemeClr val="bg1"/>
                </a:solidFill>
              </a:defRPr>
            </a:lvl1pPr>
            <a:lvl2pPr marL="0" indent="0">
              <a:buNone/>
              <a:defRPr sz="1200" b="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tekst in te voegen</a:t>
            </a:r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3B2874ED-CC7F-4F0C-BB1D-75A9CC43DC3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15781" y="1325289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48" name="Tijdelijke aanduiding voor tekst 14">
            <a:extLst>
              <a:ext uri="{FF2B5EF4-FFF2-40B4-BE49-F238E27FC236}">
                <a16:creationId xmlns:a16="http://schemas.microsoft.com/office/drawing/2014/main" id="{F1653C5F-83B0-4357-9779-FCA8C005D7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703056" y="1325289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50" name="Tijdelijke aanduiding voor tekst 14">
            <a:extLst>
              <a:ext uri="{FF2B5EF4-FFF2-40B4-BE49-F238E27FC236}">
                <a16:creationId xmlns:a16="http://schemas.microsoft.com/office/drawing/2014/main" id="{3AA2D7D9-83DC-4599-894C-1EA7D9983FA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528506" y="1325289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30" name="Tijdelijke aanduiding voor tekst 14">
            <a:extLst>
              <a:ext uri="{FF2B5EF4-FFF2-40B4-BE49-F238E27FC236}">
                <a16:creationId xmlns:a16="http://schemas.microsoft.com/office/drawing/2014/main" id="{5F6EF29C-6547-44C1-BD48-1D3581117F6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615781" y="3737420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32" name="Tijdelijke aanduiding voor tekst 14">
            <a:extLst>
              <a:ext uri="{FF2B5EF4-FFF2-40B4-BE49-F238E27FC236}">
                <a16:creationId xmlns:a16="http://schemas.microsoft.com/office/drawing/2014/main" id="{1A143C27-038F-4761-B827-CC3711286E6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703056" y="3737420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34" name="Tijdelijke aanduiding voor tekst 14">
            <a:extLst>
              <a:ext uri="{FF2B5EF4-FFF2-40B4-BE49-F238E27FC236}">
                <a16:creationId xmlns:a16="http://schemas.microsoft.com/office/drawing/2014/main" id="{0069A324-1E9A-44F6-A036-D73045802C0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9528506" y="3737420"/>
            <a:ext cx="960438" cy="96043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lvl="0"/>
            <a:endParaRPr lang="en-GB"/>
          </a:p>
        </p:txBody>
      </p:sp>
      <p:grpSp>
        <p:nvGrpSpPr>
          <p:cNvPr id="27" name="Meer informatie">
            <a:extLst>
              <a:ext uri="{FF2B5EF4-FFF2-40B4-BE49-F238E27FC236}">
                <a16:creationId xmlns:a16="http://schemas.microsoft.com/office/drawing/2014/main" id="{AB6B6E10-D96A-4078-A0B2-B9AE2D334F9B}"/>
              </a:ext>
            </a:extLst>
          </p:cNvPr>
          <p:cNvGrpSpPr/>
          <p:nvPr userDrawn="1"/>
        </p:nvGrpSpPr>
        <p:grpSpPr>
          <a:xfrm>
            <a:off x="12397261" y="401980"/>
            <a:ext cx="3178018" cy="825544"/>
            <a:chOff x="-3740989" y="3458473"/>
            <a:chExt cx="3178018" cy="825544"/>
          </a:xfrm>
        </p:grpSpPr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97AA8EEB-5A4A-478A-88B5-755A2D1C0A92}"/>
                </a:ext>
              </a:extLst>
            </p:cNvPr>
            <p:cNvSpPr/>
            <p:nvPr userDrawn="1"/>
          </p:nvSpPr>
          <p:spPr>
            <a:xfrm>
              <a:off x="-3740989" y="3458473"/>
              <a:ext cx="2863716" cy="5921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Iconen vind je in de slide bibliotheek.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Kopieer (Ctrl-c) de icoon uit de bibliotheek en plak (Ctrl-v) deze op de gewenste plek. Iconen zijn aanpasbaar qua kleur en formaat.</a:t>
              </a:r>
            </a:p>
          </p:txBody>
        </p:sp>
        <p:cxnSp>
          <p:nvCxnSpPr>
            <p:cNvPr id="31" name="Rechte verbindingslijn 30">
              <a:extLst>
                <a:ext uri="{FF2B5EF4-FFF2-40B4-BE49-F238E27FC236}">
                  <a16:creationId xmlns:a16="http://schemas.microsoft.com/office/drawing/2014/main" id="{0ADB4C3E-A910-4F71-8A67-F4D2D0C7216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740987" y="4284017"/>
              <a:ext cx="3178016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  <p:sp>
        <p:nvSpPr>
          <p:cNvPr id="33" name="Rechthoek 32">
            <a:extLst>
              <a:ext uri="{FF2B5EF4-FFF2-40B4-BE49-F238E27FC236}">
                <a16:creationId xmlns:a16="http://schemas.microsoft.com/office/drawing/2014/main" id="{E6740047-A929-4046-ACEB-73085D9B08CA}"/>
              </a:ext>
            </a:extLst>
          </p:cNvPr>
          <p:cNvSpPr/>
          <p:nvPr userDrawn="1"/>
        </p:nvSpPr>
        <p:spPr>
          <a:xfrm>
            <a:off x="12397262" y="0"/>
            <a:ext cx="3178016" cy="19161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rPr>
              <a:t>ICOON invoegen / veranderen</a:t>
            </a:r>
          </a:p>
        </p:txBody>
      </p:sp>
      <p:cxnSp>
        <p:nvCxnSpPr>
          <p:cNvPr id="35" name="Rechte verbindingslijn 34">
            <a:extLst>
              <a:ext uri="{FF2B5EF4-FFF2-40B4-BE49-F238E27FC236}">
                <a16:creationId xmlns:a16="http://schemas.microsoft.com/office/drawing/2014/main" id="{AA11C9BB-8B37-49C5-B01E-C83182877D88}"/>
              </a:ext>
            </a:extLst>
          </p:cNvPr>
          <p:cNvCxnSpPr>
            <a:cxnSpLocks/>
          </p:cNvCxnSpPr>
          <p:nvPr userDrawn="1"/>
        </p:nvCxnSpPr>
        <p:spPr>
          <a:xfrm>
            <a:off x="12397261" y="241635"/>
            <a:ext cx="3178017" cy="0"/>
          </a:xfrm>
          <a:prstGeom prst="line">
            <a:avLst/>
          </a:prstGeom>
          <a:noFill/>
          <a:ln w="3175" cap="flat" cmpd="sng" algn="ctr">
            <a:solidFill>
              <a:schemeClr val="accent1"/>
            </a:solidFill>
            <a:prstDash val="solid"/>
          </a:ln>
          <a:effectLst/>
        </p:spPr>
      </p:cxnSp>
      <p:grpSp>
        <p:nvGrpSpPr>
          <p:cNvPr id="36" name="Instructie">
            <a:extLst>
              <a:ext uri="{FF2B5EF4-FFF2-40B4-BE49-F238E27FC236}">
                <a16:creationId xmlns:a16="http://schemas.microsoft.com/office/drawing/2014/main" id="{2F29AD32-118A-4689-B7C8-DDBD06CAF8E5}"/>
              </a:ext>
            </a:extLst>
          </p:cNvPr>
          <p:cNvGrpSpPr/>
          <p:nvPr userDrawn="1"/>
        </p:nvGrpSpPr>
        <p:grpSpPr>
          <a:xfrm>
            <a:off x="12402753" y="1466627"/>
            <a:ext cx="3182755" cy="2660264"/>
            <a:chOff x="-3426088" y="4512342"/>
            <a:chExt cx="3182755" cy="2660264"/>
          </a:xfrm>
        </p:grpSpPr>
        <p:sp>
          <p:nvSpPr>
            <p:cNvPr id="49" name="Rechthoek 127">
              <a:extLst>
                <a:ext uri="{FF2B5EF4-FFF2-40B4-BE49-F238E27FC236}">
                  <a16:creationId xmlns:a16="http://schemas.microsoft.com/office/drawing/2014/main" id="{F2F822C8-3452-416C-92C4-9677D66EFB0C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51" name="Rechte verbindingslijn 128">
              <a:extLst>
                <a:ext uri="{FF2B5EF4-FFF2-40B4-BE49-F238E27FC236}">
                  <a16:creationId xmlns:a16="http://schemas.microsoft.com/office/drawing/2014/main" id="{2EB8D79B-6F22-4192-9016-80D2F290ED8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56" name="Rechthoek 130">
              <a:extLst>
                <a:ext uri="{FF2B5EF4-FFF2-40B4-BE49-F238E27FC236}">
                  <a16:creationId xmlns:a16="http://schemas.microsoft.com/office/drawing/2014/main" id="{ED7D18C0-C66F-46A0-AC11-BCD6BDB4632D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57" name="Rechthoek 133">
              <a:extLst>
                <a:ext uri="{FF2B5EF4-FFF2-40B4-BE49-F238E27FC236}">
                  <a16:creationId xmlns:a16="http://schemas.microsoft.com/office/drawing/2014/main" id="{1F426304-103D-411E-80B6-16979A8E1C0F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58" name="Rechthoek 136">
              <a:extLst>
                <a:ext uri="{FF2B5EF4-FFF2-40B4-BE49-F238E27FC236}">
                  <a16:creationId xmlns:a16="http://schemas.microsoft.com/office/drawing/2014/main" id="{1C60F4C3-D9A7-4CE2-AF2E-B486EFE3D186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59" name="Rechthoek 139">
              <a:extLst>
                <a:ext uri="{FF2B5EF4-FFF2-40B4-BE49-F238E27FC236}">
                  <a16:creationId xmlns:a16="http://schemas.microsoft.com/office/drawing/2014/main" id="{FB80F651-F5AD-4059-A8CD-C0AE5C581166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60" name="Rechte verbindingslijn 140">
              <a:extLst>
                <a:ext uri="{FF2B5EF4-FFF2-40B4-BE49-F238E27FC236}">
                  <a16:creationId xmlns:a16="http://schemas.microsoft.com/office/drawing/2014/main" id="{B95A5075-F795-4C41-A313-A6A5F62F94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  <p:grpSp>
        <p:nvGrpSpPr>
          <p:cNvPr id="61" name="Groep 101">
            <a:extLst>
              <a:ext uri="{FF2B5EF4-FFF2-40B4-BE49-F238E27FC236}">
                <a16:creationId xmlns:a16="http://schemas.microsoft.com/office/drawing/2014/main" id="{0017234B-E924-41FC-83F2-AC244D971844}"/>
              </a:ext>
            </a:extLst>
          </p:cNvPr>
          <p:cNvGrpSpPr/>
          <p:nvPr userDrawn="1"/>
        </p:nvGrpSpPr>
        <p:grpSpPr>
          <a:xfrm>
            <a:off x="-3437547" y="1434"/>
            <a:ext cx="3201327" cy="6108543"/>
            <a:chOff x="-3437547" y="1434"/>
            <a:chExt cx="3201327" cy="6108543"/>
          </a:xfrm>
        </p:grpSpPr>
        <p:sp>
          <p:nvSpPr>
            <p:cNvPr id="62" name="Rechthoek 102">
              <a:extLst>
                <a:ext uri="{FF2B5EF4-FFF2-40B4-BE49-F238E27FC236}">
                  <a16:creationId xmlns:a16="http://schemas.microsoft.com/office/drawing/2014/main" id="{7C15450E-1B68-4D3F-BCA6-B2ED7A28BF0B}"/>
                </a:ext>
              </a:extLst>
            </p:cNvPr>
            <p:cNvSpPr/>
            <p:nvPr userDrawn="1"/>
          </p:nvSpPr>
          <p:spPr>
            <a:xfrm>
              <a:off x="-3419345" y="1434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TEKST</a:t>
              </a:r>
              <a:r>
                <a:rPr kumimoji="0" lang="nl-NL" sz="1400" b="1" i="0" u="none" strike="noStrike" kern="0" cap="all" spc="0" normalizeH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NIVEAUS kiezen</a:t>
              </a:r>
              <a:endParaRPr kumimoji="0" lang="nl-NL" sz="1400" b="1" i="0" u="none" strike="noStrike" kern="0" cap="all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cs typeface="Segoe UI Light" panose="020B0502040204020203" pitchFamily="34" charset="0"/>
              </a:endParaRPr>
            </a:p>
          </p:txBody>
        </p:sp>
        <p:sp>
          <p:nvSpPr>
            <p:cNvPr id="63" name="Ovaal 103">
              <a:extLst>
                <a:ext uri="{FF2B5EF4-FFF2-40B4-BE49-F238E27FC236}">
                  <a16:creationId xmlns:a16="http://schemas.microsoft.com/office/drawing/2014/main" id="{34972DE4-62B0-43A5-8999-D19F614A1E5E}"/>
                </a:ext>
              </a:extLst>
            </p:cNvPr>
            <p:cNvSpPr/>
            <p:nvPr userDrawn="1"/>
          </p:nvSpPr>
          <p:spPr>
            <a:xfrm>
              <a:off x="-3425006" y="171914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64" name="Rechte verbindingslijn 104">
              <a:extLst>
                <a:ext uri="{FF2B5EF4-FFF2-40B4-BE49-F238E27FC236}">
                  <a16:creationId xmlns:a16="http://schemas.microsoft.com/office/drawing/2014/main" id="{2BABB008-C8A9-45CA-9294-8D0CBD0F6EE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243069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65" name="Groep 105">
              <a:extLst>
                <a:ext uri="{FF2B5EF4-FFF2-40B4-BE49-F238E27FC236}">
                  <a16:creationId xmlns:a16="http://schemas.microsoft.com/office/drawing/2014/main" id="{A1E37A5F-2433-4D4E-9C72-66C35C78F1A1}"/>
                </a:ext>
              </a:extLst>
            </p:cNvPr>
            <p:cNvGrpSpPr/>
            <p:nvPr userDrawn="1"/>
          </p:nvGrpSpPr>
          <p:grpSpPr>
            <a:xfrm>
              <a:off x="-3437547" y="349413"/>
              <a:ext cx="2933825" cy="558875"/>
              <a:chOff x="-3419346" y="368233"/>
              <a:chExt cx="3904920" cy="743862"/>
            </a:xfrm>
          </p:grpSpPr>
          <p:sp>
            <p:nvSpPr>
              <p:cNvPr id="90" name="Rechthoek 130">
                <a:extLst>
                  <a:ext uri="{FF2B5EF4-FFF2-40B4-BE49-F238E27FC236}">
                    <a16:creationId xmlns:a16="http://schemas.microsoft.com/office/drawing/2014/main" id="{CBF9B782-1358-4A90-B817-D80788BF8E1D}"/>
                  </a:ext>
                </a:extLst>
              </p:cNvPr>
              <p:cNvSpPr/>
              <p:nvPr userDrawn="1"/>
            </p:nvSpPr>
            <p:spPr>
              <a:xfrm>
                <a:off x="-3294549" y="368233"/>
                <a:ext cx="432805" cy="244981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800" b="0" noProof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Start</a:t>
                </a:r>
              </a:p>
            </p:txBody>
          </p:sp>
          <p:cxnSp>
            <p:nvCxnSpPr>
              <p:cNvPr id="91" name="Rechte verbindingslijn 131">
                <a:extLst>
                  <a:ext uri="{FF2B5EF4-FFF2-40B4-BE49-F238E27FC236}">
                    <a16:creationId xmlns:a16="http://schemas.microsoft.com/office/drawing/2014/main" id="{FD25DF63-20B1-49DB-B7F5-A593CCAC5C4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61744" y="613214"/>
                <a:ext cx="137087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Rechte verbindingslijn 132">
                <a:extLst>
                  <a:ext uri="{FF2B5EF4-FFF2-40B4-BE49-F238E27FC236}">
                    <a16:creationId xmlns:a16="http://schemas.microsoft.com/office/drawing/2014/main" id="{B2DD9949-7BB5-48BB-9DB6-42F05A3CC04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419346" y="613214"/>
                <a:ext cx="136215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Rechthoek 133">
                <a:extLst>
                  <a:ext uri="{FF2B5EF4-FFF2-40B4-BE49-F238E27FC236}">
                    <a16:creationId xmlns:a16="http://schemas.microsoft.com/office/drawing/2014/main" id="{1ABBACC7-E9A0-462D-92A0-C1FF1E0ADF4A}"/>
                  </a:ext>
                </a:extLst>
              </p:cNvPr>
              <p:cNvSpPr/>
              <p:nvPr userDrawn="1"/>
            </p:nvSpPr>
            <p:spPr>
              <a:xfrm>
                <a:off x="-3289012" y="589683"/>
                <a:ext cx="422160" cy="640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94" name="Groep 134">
                <a:extLst>
                  <a:ext uri="{FF2B5EF4-FFF2-40B4-BE49-F238E27FC236}">
                    <a16:creationId xmlns:a16="http://schemas.microsoft.com/office/drawing/2014/main" id="{BC6183B7-041C-4F55-87DD-752A73E978ED}"/>
                  </a:ext>
                </a:extLst>
              </p:cNvPr>
              <p:cNvGrpSpPr/>
              <p:nvPr userDrawn="1"/>
            </p:nvGrpSpPr>
            <p:grpSpPr>
              <a:xfrm>
                <a:off x="-3002834" y="720303"/>
                <a:ext cx="182598" cy="143759"/>
                <a:chOff x="-3310843" y="700986"/>
                <a:chExt cx="182598" cy="143759"/>
              </a:xfrm>
            </p:grpSpPr>
            <p:grpSp>
              <p:nvGrpSpPr>
                <p:cNvPr id="133" name="Groep 175">
                  <a:extLst>
                    <a:ext uri="{FF2B5EF4-FFF2-40B4-BE49-F238E27FC236}">
                      <a16:creationId xmlns:a16="http://schemas.microsoft.com/office/drawing/2014/main" id="{7DE3A795-B2F2-453E-B8C9-03AB18EEB0EF}"/>
                    </a:ext>
                  </a:extLst>
                </p:cNvPr>
                <p:cNvGrpSpPr/>
                <p:nvPr userDrawn="1"/>
              </p:nvGrpSpPr>
              <p:grpSpPr>
                <a:xfrm>
                  <a:off x="-3310843" y="700986"/>
                  <a:ext cx="182598" cy="143759"/>
                  <a:chOff x="-3310843" y="700986"/>
                  <a:chExt cx="182598" cy="143759"/>
                </a:xfrm>
              </p:grpSpPr>
              <p:cxnSp>
                <p:nvCxnSpPr>
                  <p:cNvPr id="137" name="Rechte verbindingslijn 179">
                    <a:extLst>
                      <a:ext uri="{FF2B5EF4-FFF2-40B4-BE49-F238E27FC236}">
                        <a16:creationId xmlns:a16="http://schemas.microsoft.com/office/drawing/2014/main" id="{6E279CDA-11EC-4629-8ADC-9B4ADAE1485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8" name="Rechte verbindingslijn 180">
                    <a:extLst>
                      <a:ext uri="{FF2B5EF4-FFF2-40B4-BE49-F238E27FC236}">
                        <a16:creationId xmlns:a16="http://schemas.microsoft.com/office/drawing/2014/main" id="{40DC5407-BDDE-40E6-8872-AE6B6AED214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310843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9" name="Rechte verbindingslijn 181">
                    <a:extLst>
                      <a:ext uri="{FF2B5EF4-FFF2-40B4-BE49-F238E27FC236}">
                        <a16:creationId xmlns:a16="http://schemas.microsoft.com/office/drawing/2014/main" id="{ED52442F-BBDB-43EA-BBA0-9E4E05BB3BC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0" name="Rechte verbindingslijn 182">
                    <a:extLst>
                      <a:ext uri="{FF2B5EF4-FFF2-40B4-BE49-F238E27FC236}">
                        <a16:creationId xmlns:a16="http://schemas.microsoft.com/office/drawing/2014/main" id="{9D0F0760-A995-4FEF-9FBD-1286DCD2CCE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1" name="Rechte verbindingslijn 183">
                    <a:extLst>
                      <a:ext uri="{FF2B5EF4-FFF2-40B4-BE49-F238E27FC236}">
                        <a16:creationId xmlns:a16="http://schemas.microsoft.com/office/drawing/2014/main" id="{17ED9125-F551-4CBC-8EBE-6DCA6273C03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213196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34" name="Groep 176">
                  <a:extLst>
                    <a:ext uri="{FF2B5EF4-FFF2-40B4-BE49-F238E27FC236}">
                      <a16:creationId xmlns:a16="http://schemas.microsoft.com/office/drawing/2014/main" id="{31DBDFE1-4A67-45E1-AF00-18A01F22B897}"/>
                    </a:ext>
                  </a:extLst>
                </p:cNvPr>
                <p:cNvGrpSpPr/>
                <p:nvPr userDrawn="1"/>
              </p:nvGrpSpPr>
              <p:grpSpPr>
                <a:xfrm flipH="1">
                  <a:off x="-3310774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135" name="Rechthoek 177">
                    <a:extLst>
                      <a:ext uri="{FF2B5EF4-FFF2-40B4-BE49-F238E27FC236}">
                        <a16:creationId xmlns:a16="http://schemas.microsoft.com/office/drawing/2014/main" id="{335785E8-C7C5-4401-BC10-D81230A62A6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36" name="Pijl: punthaak 178">
                    <a:extLst>
                      <a:ext uri="{FF2B5EF4-FFF2-40B4-BE49-F238E27FC236}">
                        <a16:creationId xmlns:a16="http://schemas.microsoft.com/office/drawing/2014/main" id="{F3652123-A7C1-4528-88DE-B551A26A2CFB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95" name="Groep 135">
                <a:extLst>
                  <a:ext uri="{FF2B5EF4-FFF2-40B4-BE49-F238E27FC236}">
                    <a16:creationId xmlns:a16="http://schemas.microsoft.com/office/drawing/2014/main" id="{6FE1F02D-F70F-4BFD-A954-B1C439549655}"/>
                  </a:ext>
                </a:extLst>
              </p:cNvPr>
              <p:cNvGrpSpPr/>
              <p:nvPr userDrawn="1"/>
            </p:nvGrpSpPr>
            <p:grpSpPr>
              <a:xfrm>
                <a:off x="-3326107" y="720303"/>
                <a:ext cx="182598" cy="143759"/>
                <a:chOff x="-3634116" y="700986"/>
                <a:chExt cx="182598" cy="143759"/>
              </a:xfrm>
            </p:grpSpPr>
            <p:grpSp>
              <p:nvGrpSpPr>
                <p:cNvPr id="124" name="Groep 166">
                  <a:extLst>
                    <a:ext uri="{FF2B5EF4-FFF2-40B4-BE49-F238E27FC236}">
                      <a16:creationId xmlns:a16="http://schemas.microsoft.com/office/drawing/2014/main" id="{40CE8064-2563-4A17-9707-50708C5A5EDF}"/>
                    </a:ext>
                  </a:extLst>
                </p:cNvPr>
                <p:cNvGrpSpPr/>
                <p:nvPr userDrawn="1"/>
              </p:nvGrpSpPr>
              <p:grpSpPr>
                <a:xfrm>
                  <a:off x="-3634116" y="700986"/>
                  <a:ext cx="182598" cy="143759"/>
                  <a:chOff x="-3634116" y="700986"/>
                  <a:chExt cx="182598" cy="143759"/>
                </a:xfrm>
              </p:grpSpPr>
              <p:cxnSp>
                <p:nvCxnSpPr>
                  <p:cNvPr id="128" name="Rechte verbindingslijn 170">
                    <a:extLst>
                      <a:ext uri="{FF2B5EF4-FFF2-40B4-BE49-F238E27FC236}">
                        <a16:creationId xmlns:a16="http://schemas.microsoft.com/office/drawing/2014/main" id="{0B2B3C1D-DB0F-4607-B0B4-5D2043BA84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700986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71">
                    <a:extLst>
                      <a:ext uri="{FF2B5EF4-FFF2-40B4-BE49-F238E27FC236}">
                        <a16:creationId xmlns:a16="http://schemas.microsoft.com/office/drawing/2014/main" id="{1EBDBB05-709C-40E2-9DC7-F37937DA86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634116" y="844745"/>
                    <a:ext cx="182598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0" name="Rechte verbindingslijn 172">
                    <a:extLst>
                      <a:ext uri="{FF2B5EF4-FFF2-40B4-BE49-F238E27FC236}">
                        <a16:creationId xmlns:a16="http://schemas.microsoft.com/office/drawing/2014/main" id="{E18732E3-0E2F-4C11-A314-75F246F180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80880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1" name="Rechte verbindingslijn 173">
                    <a:extLst>
                      <a:ext uri="{FF2B5EF4-FFF2-40B4-BE49-F238E27FC236}">
                        <a16:creationId xmlns:a16="http://schemas.microsoft.com/office/drawing/2014/main" id="{1BDAB9DE-AD9A-45E0-AF0F-E5D3A63A77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7286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2" name="Rechte verbindingslijn 174">
                    <a:extLst>
                      <a:ext uri="{FF2B5EF4-FFF2-40B4-BE49-F238E27FC236}">
                        <a16:creationId xmlns:a16="http://schemas.microsoft.com/office/drawing/2014/main" id="{4BF07EF5-0AF3-43F5-96F2-18D41FEDA8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3536469" y="736926"/>
                    <a:ext cx="82203" cy="0"/>
                  </a:xfrm>
                  <a:prstGeom prst="line">
                    <a:avLst/>
                  </a:prstGeom>
                  <a:noFill/>
                  <a:ln w="9525" cap="flat" cmpd="sng" algn="ctr">
                    <a:solidFill>
                      <a:srgbClr val="292929"/>
                    </a:solidFill>
                    <a:prstDash val="solid"/>
                  </a:ln>
                  <a:effectLst/>
                </p:spPr>
              </p:cxnSp>
            </p:grpSp>
            <p:grpSp>
              <p:nvGrpSpPr>
                <p:cNvPr id="125" name="Groep 167">
                  <a:extLst>
                    <a:ext uri="{FF2B5EF4-FFF2-40B4-BE49-F238E27FC236}">
                      <a16:creationId xmlns:a16="http://schemas.microsoft.com/office/drawing/2014/main" id="{4445B62F-FA41-4375-A47F-336B2F9D80AE}"/>
                    </a:ext>
                  </a:extLst>
                </p:cNvPr>
                <p:cNvGrpSpPr/>
                <p:nvPr userDrawn="1"/>
              </p:nvGrpSpPr>
              <p:grpSpPr>
                <a:xfrm>
                  <a:off x="-3634047" y="735854"/>
                  <a:ext cx="88801" cy="72568"/>
                  <a:chOff x="-2091059" y="1395403"/>
                  <a:chExt cx="157316" cy="128558"/>
                </a:xfrm>
              </p:grpSpPr>
              <p:sp>
                <p:nvSpPr>
                  <p:cNvPr id="126" name="Rechthoek 168">
                    <a:extLst>
                      <a:ext uri="{FF2B5EF4-FFF2-40B4-BE49-F238E27FC236}">
                        <a16:creationId xmlns:a16="http://schemas.microsoft.com/office/drawing/2014/main" id="{6587F8C1-638E-489A-B679-42C0BE1DADA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-2051585" y="1436824"/>
                    <a:ext cx="117842" cy="45718"/>
                  </a:xfrm>
                  <a:prstGeom prst="rect">
                    <a:avLst/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27" name="Pijl: punthaak 169">
                    <a:extLst>
                      <a:ext uri="{FF2B5EF4-FFF2-40B4-BE49-F238E27FC236}">
                        <a16:creationId xmlns:a16="http://schemas.microsoft.com/office/drawing/2014/main" id="{8955C185-A1B8-44E6-8566-66A285D905D3}"/>
                      </a:ext>
                    </a:extLst>
                  </p:cNvPr>
                  <p:cNvSpPr/>
                  <p:nvPr userDrawn="1"/>
                </p:nvSpPr>
                <p:spPr>
                  <a:xfrm flipH="1">
                    <a:off x="-2091059" y="1395403"/>
                    <a:ext cx="128558" cy="128558"/>
                  </a:xfrm>
                  <a:prstGeom prst="chevron">
                    <a:avLst>
                      <a:gd name="adj" fmla="val 47962"/>
                    </a:avLst>
                  </a:prstGeom>
                  <a:solidFill>
                    <a:srgbClr val="4A7DB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cxnSp>
            <p:nvCxnSpPr>
              <p:cNvPr id="96" name="Rechte verbindingslijn 136">
                <a:extLst>
                  <a:ext uri="{FF2B5EF4-FFF2-40B4-BE49-F238E27FC236}">
                    <a16:creationId xmlns:a16="http://schemas.microsoft.com/office/drawing/2014/main" id="{F0BBE46D-5AAE-45E3-93C6-F5D49E776F9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136454" y="523622"/>
                <a:ext cx="720437" cy="188422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7" name="Rechte verbindingslijn 137">
                <a:extLst>
                  <a:ext uri="{FF2B5EF4-FFF2-40B4-BE49-F238E27FC236}">
                    <a16:creationId xmlns:a16="http://schemas.microsoft.com/office/drawing/2014/main" id="{C0E4BC2D-BC1E-430B-8492-227DC18B9F8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2820570" y="712044"/>
                <a:ext cx="399011" cy="238298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grpSp>
            <p:nvGrpSpPr>
              <p:cNvPr id="98" name="Groep 138">
                <a:extLst>
                  <a:ext uri="{FF2B5EF4-FFF2-40B4-BE49-F238E27FC236}">
                    <a16:creationId xmlns:a16="http://schemas.microsoft.com/office/drawing/2014/main" id="{257DD0E8-E29D-4695-BBDA-C063D6EC1CC4}"/>
                  </a:ext>
                </a:extLst>
              </p:cNvPr>
              <p:cNvGrpSpPr/>
              <p:nvPr userDrawn="1"/>
            </p:nvGrpSpPr>
            <p:grpSpPr>
              <a:xfrm>
                <a:off x="-2425037" y="370226"/>
                <a:ext cx="357690" cy="330595"/>
                <a:chOff x="-2721817" y="347336"/>
                <a:chExt cx="432805" cy="400021"/>
              </a:xfrm>
            </p:grpSpPr>
            <p:sp>
              <p:nvSpPr>
                <p:cNvPr id="113" name="Rechthoek 155">
                  <a:extLst>
                    <a:ext uri="{FF2B5EF4-FFF2-40B4-BE49-F238E27FC236}">
                      <a16:creationId xmlns:a16="http://schemas.microsoft.com/office/drawing/2014/main" id="{E9CC8F2A-B2D3-4C03-BB3C-E73D1DBF0EC7}"/>
                    </a:ext>
                  </a:extLst>
                </p:cNvPr>
                <p:cNvSpPr/>
                <p:nvPr userDrawn="1"/>
              </p:nvSpPr>
              <p:spPr>
                <a:xfrm>
                  <a:off x="-2721817" y="347336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14" name="Groep 156">
                  <a:extLst>
                    <a:ext uri="{FF2B5EF4-FFF2-40B4-BE49-F238E27FC236}">
                      <a16:creationId xmlns:a16="http://schemas.microsoft.com/office/drawing/2014/main" id="{590043E2-6B1D-400F-A82E-03965F11C487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431583"/>
                  <a:ext cx="294076" cy="231526"/>
                  <a:chOff x="-3634116" y="700986"/>
                  <a:chExt cx="182598" cy="143759"/>
                </a:xfrm>
              </p:grpSpPr>
              <p:grpSp>
                <p:nvGrpSpPr>
                  <p:cNvPr id="115" name="Groep 157">
                    <a:extLst>
                      <a:ext uri="{FF2B5EF4-FFF2-40B4-BE49-F238E27FC236}">
                        <a16:creationId xmlns:a16="http://schemas.microsoft.com/office/drawing/2014/main" id="{F80E638E-0DCB-4C80-BCBF-345F724DA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116" y="700986"/>
                    <a:ext cx="182598" cy="143759"/>
                    <a:chOff x="-3634116" y="700986"/>
                    <a:chExt cx="182598" cy="143759"/>
                  </a:xfrm>
                </p:grpSpPr>
                <p:cxnSp>
                  <p:nvCxnSpPr>
                    <p:cNvPr id="119" name="Rechte verbindingslijn 161">
                      <a:extLst>
                        <a:ext uri="{FF2B5EF4-FFF2-40B4-BE49-F238E27FC236}">
                          <a16:creationId xmlns:a16="http://schemas.microsoft.com/office/drawing/2014/main" id="{8723DF3F-8430-4874-84FB-DC7E1510B4AE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20" name="Rechte verbindingslijn 162">
                      <a:extLst>
                        <a:ext uri="{FF2B5EF4-FFF2-40B4-BE49-F238E27FC236}">
                          <a16:creationId xmlns:a16="http://schemas.microsoft.com/office/drawing/2014/main" id="{5FCD0A2A-DDEB-42C9-BD89-9360203E95B1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634116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21" name="Rechte verbindingslijn 163">
                      <a:extLst>
                        <a:ext uri="{FF2B5EF4-FFF2-40B4-BE49-F238E27FC236}">
                          <a16:creationId xmlns:a16="http://schemas.microsoft.com/office/drawing/2014/main" id="{D4B08400-6A5B-4D66-ACC3-AA24F01B436A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22" name="Rechte verbindingslijn 164">
                      <a:extLst>
                        <a:ext uri="{FF2B5EF4-FFF2-40B4-BE49-F238E27FC236}">
                          <a16:creationId xmlns:a16="http://schemas.microsoft.com/office/drawing/2014/main" id="{59A2E111-3CCB-4855-86CB-0C131CCA7710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23" name="Rechte verbindingslijn 165">
                      <a:extLst>
                        <a:ext uri="{FF2B5EF4-FFF2-40B4-BE49-F238E27FC236}">
                          <a16:creationId xmlns:a16="http://schemas.microsoft.com/office/drawing/2014/main" id="{E1E57A85-BC91-4B5D-86E8-DB2ACA00C794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536469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116" name="Groep 158">
                    <a:extLst>
                      <a:ext uri="{FF2B5EF4-FFF2-40B4-BE49-F238E27FC236}">
                        <a16:creationId xmlns:a16="http://schemas.microsoft.com/office/drawing/2014/main" id="{488C698D-9439-4ABC-B05A-880640EF673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634047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117" name="Rechthoek 159">
                      <a:extLst>
                        <a:ext uri="{FF2B5EF4-FFF2-40B4-BE49-F238E27FC236}">
                          <a16:creationId xmlns:a16="http://schemas.microsoft.com/office/drawing/2014/main" id="{42DCB357-236C-42F1-8EB5-55A8412F2F6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18" name="Pijl: punthaak 160">
                      <a:extLst>
                        <a:ext uri="{FF2B5EF4-FFF2-40B4-BE49-F238E27FC236}">
                          <a16:creationId xmlns:a16="http://schemas.microsoft.com/office/drawing/2014/main" id="{26FD169C-A04C-45F1-8743-BDB5904F5B29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99" name="Groep 139">
                <a:extLst>
                  <a:ext uri="{FF2B5EF4-FFF2-40B4-BE49-F238E27FC236}">
                    <a16:creationId xmlns:a16="http://schemas.microsoft.com/office/drawing/2014/main" id="{15C3BF11-6759-4616-AE29-27A13D261943}"/>
                  </a:ext>
                </a:extLst>
              </p:cNvPr>
              <p:cNvGrpSpPr/>
              <p:nvPr userDrawn="1"/>
            </p:nvGrpSpPr>
            <p:grpSpPr>
              <a:xfrm>
                <a:off x="-2425037" y="781500"/>
                <a:ext cx="357690" cy="330595"/>
                <a:chOff x="-2721817" y="782525"/>
                <a:chExt cx="432805" cy="400021"/>
              </a:xfrm>
            </p:grpSpPr>
            <p:sp>
              <p:nvSpPr>
                <p:cNvPr id="102" name="Rechthoek 142">
                  <a:extLst>
                    <a:ext uri="{FF2B5EF4-FFF2-40B4-BE49-F238E27FC236}">
                      <a16:creationId xmlns:a16="http://schemas.microsoft.com/office/drawing/2014/main" id="{A37403C7-D2C0-491C-A65F-F14654DAD1D2}"/>
                    </a:ext>
                  </a:extLst>
                </p:cNvPr>
                <p:cNvSpPr/>
                <p:nvPr userDrawn="1"/>
              </p:nvSpPr>
              <p:spPr>
                <a:xfrm>
                  <a:off x="-2721817" y="782525"/>
                  <a:ext cx="432805" cy="400021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03" name="Groep 143">
                  <a:extLst>
                    <a:ext uri="{FF2B5EF4-FFF2-40B4-BE49-F238E27FC236}">
                      <a16:creationId xmlns:a16="http://schemas.microsoft.com/office/drawing/2014/main" id="{72260756-D23A-4782-AC23-91C3FFC8D970}"/>
                    </a:ext>
                  </a:extLst>
                </p:cNvPr>
                <p:cNvGrpSpPr/>
                <p:nvPr userDrawn="1"/>
              </p:nvGrpSpPr>
              <p:grpSpPr>
                <a:xfrm>
                  <a:off x="-2652453" y="866772"/>
                  <a:ext cx="294076" cy="231526"/>
                  <a:chOff x="-3310843" y="700986"/>
                  <a:chExt cx="182598" cy="143759"/>
                </a:xfrm>
              </p:grpSpPr>
              <p:grpSp>
                <p:nvGrpSpPr>
                  <p:cNvPr id="104" name="Groep 144">
                    <a:extLst>
                      <a:ext uri="{FF2B5EF4-FFF2-40B4-BE49-F238E27FC236}">
                        <a16:creationId xmlns:a16="http://schemas.microsoft.com/office/drawing/2014/main" id="{5391DA1E-D017-45F4-B20B-0878CA836B7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-3310843" y="700986"/>
                    <a:ext cx="182598" cy="143759"/>
                    <a:chOff x="-3310843" y="700986"/>
                    <a:chExt cx="182598" cy="143759"/>
                  </a:xfrm>
                </p:grpSpPr>
                <p:cxnSp>
                  <p:nvCxnSpPr>
                    <p:cNvPr id="108" name="Rechte verbindingslijn 150">
                      <a:extLst>
                        <a:ext uri="{FF2B5EF4-FFF2-40B4-BE49-F238E27FC236}">
                          <a16:creationId xmlns:a16="http://schemas.microsoft.com/office/drawing/2014/main" id="{202A61B6-9E25-4700-97FC-2238A09C1A92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700986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09" name="Rechte verbindingslijn 151">
                      <a:extLst>
                        <a:ext uri="{FF2B5EF4-FFF2-40B4-BE49-F238E27FC236}">
                          <a16:creationId xmlns:a16="http://schemas.microsoft.com/office/drawing/2014/main" id="{839AB6E1-E28A-4323-9E55-4187273F83A4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310843" y="844745"/>
                      <a:ext cx="182598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10" name="Rechte verbindingslijn 152">
                      <a:extLst>
                        <a:ext uri="{FF2B5EF4-FFF2-40B4-BE49-F238E27FC236}">
                          <a16:creationId xmlns:a16="http://schemas.microsoft.com/office/drawing/2014/main" id="{2B2D55ED-F075-4335-906B-06B605D35FA0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80880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11" name="Rechte verbindingslijn 153">
                      <a:extLst>
                        <a:ext uri="{FF2B5EF4-FFF2-40B4-BE49-F238E27FC236}">
                          <a16:creationId xmlns:a16="http://schemas.microsoft.com/office/drawing/2014/main" id="{42CC2025-FFE9-46D3-BE4E-8660F5405DC0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7286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  <p:cxnSp>
                  <p:nvCxnSpPr>
                    <p:cNvPr id="112" name="Rechte verbindingslijn 154">
                      <a:extLst>
                        <a:ext uri="{FF2B5EF4-FFF2-40B4-BE49-F238E27FC236}">
                          <a16:creationId xmlns:a16="http://schemas.microsoft.com/office/drawing/2014/main" id="{EBFDCE65-212A-41F7-9228-1A7D4EB74661}"/>
                        </a:ext>
                      </a:extLst>
                    </p:cNvPr>
                    <p:cNvCxnSpPr/>
                    <p:nvPr userDrawn="1"/>
                  </p:nvCxnSpPr>
                  <p:spPr>
                    <a:xfrm>
                      <a:off x="-3213196" y="736926"/>
                      <a:ext cx="82203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rgbClr val="292929"/>
                      </a:solidFill>
                      <a:prstDash val="solid"/>
                    </a:ln>
                    <a:effectLst/>
                  </p:spPr>
                </p:cxnSp>
              </p:grpSp>
              <p:grpSp>
                <p:nvGrpSpPr>
                  <p:cNvPr id="105" name="Groep 147">
                    <a:extLst>
                      <a:ext uri="{FF2B5EF4-FFF2-40B4-BE49-F238E27FC236}">
                        <a16:creationId xmlns:a16="http://schemas.microsoft.com/office/drawing/2014/main" id="{3082E3F7-5EB7-41CF-896E-7027836EAD09}"/>
                      </a:ext>
                    </a:extLst>
                  </p:cNvPr>
                  <p:cNvGrpSpPr/>
                  <p:nvPr userDrawn="1"/>
                </p:nvGrpSpPr>
                <p:grpSpPr>
                  <a:xfrm flipH="1">
                    <a:off x="-3310774" y="735854"/>
                    <a:ext cx="88801" cy="72568"/>
                    <a:chOff x="-2091059" y="1395403"/>
                    <a:chExt cx="157316" cy="128558"/>
                  </a:xfrm>
                </p:grpSpPr>
                <p:sp>
                  <p:nvSpPr>
                    <p:cNvPr id="106" name="Rechthoek 148">
                      <a:extLst>
                        <a:ext uri="{FF2B5EF4-FFF2-40B4-BE49-F238E27FC236}">
                          <a16:creationId xmlns:a16="http://schemas.microsoft.com/office/drawing/2014/main" id="{21CA937E-5290-457B-816A-4A002899342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-2051585" y="1436824"/>
                      <a:ext cx="117842" cy="45718"/>
                    </a:xfrm>
                    <a:prstGeom prst="rect">
                      <a:avLst/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07" name="Pijl: punthaak 149">
                      <a:extLst>
                        <a:ext uri="{FF2B5EF4-FFF2-40B4-BE49-F238E27FC236}">
                          <a16:creationId xmlns:a16="http://schemas.microsoft.com/office/drawing/2014/main" id="{0249CA14-C69C-4EC3-A3B9-F24567293892}"/>
                        </a:ext>
                      </a:extLst>
                    </p:cNvPr>
                    <p:cNvSpPr/>
                    <p:nvPr userDrawn="1"/>
                  </p:nvSpPr>
                  <p:spPr>
                    <a:xfrm flipH="1">
                      <a:off x="-2091059" y="1395403"/>
                      <a:ext cx="128558" cy="128558"/>
                    </a:xfrm>
                    <a:prstGeom prst="chevron">
                      <a:avLst>
                        <a:gd name="adj" fmla="val 47962"/>
                      </a:avLst>
                    </a:prstGeom>
                    <a:solidFill>
                      <a:srgbClr val="4A7DB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100" name="Rechthoek 140">
                <a:extLst>
                  <a:ext uri="{FF2B5EF4-FFF2-40B4-BE49-F238E27FC236}">
                    <a16:creationId xmlns:a16="http://schemas.microsoft.com/office/drawing/2014/main" id="{73217733-D781-4BE8-BC3A-C4F6F4D7CB3A}"/>
                  </a:ext>
                </a:extLst>
              </p:cNvPr>
              <p:cNvSpPr/>
              <p:nvPr userDrawn="1"/>
            </p:nvSpPr>
            <p:spPr>
              <a:xfrm>
                <a:off x="-1950057" y="439449"/>
                <a:ext cx="2435631" cy="19806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omhoog</a:t>
                </a:r>
              </a:p>
            </p:txBody>
          </p:sp>
          <p:sp>
            <p:nvSpPr>
              <p:cNvPr id="101" name="Rechthoek 141">
                <a:extLst>
                  <a:ext uri="{FF2B5EF4-FFF2-40B4-BE49-F238E27FC236}">
                    <a16:creationId xmlns:a16="http://schemas.microsoft.com/office/drawing/2014/main" id="{4AE68665-0D2C-456B-974D-D03AC9455B17}"/>
                  </a:ext>
                </a:extLst>
              </p:cNvPr>
              <p:cNvSpPr/>
              <p:nvPr userDrawn="1"/>
            </p:nvSpPr>
            <p:spPr>
              <a:xfrm>
                <a:off x="-1950057" y="848575"/>
                <a:ext cx="2213551" cy="186424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Tekstniveau omlaag</a:t>
                </a:r>
              </a:p>
            </p:txBody>
          </p:sp>
        </p:grpSp>
        <p:cxnSp>
          <p:nvCxnSpPr>
            <p:cNvPr id="66" name="Rechte verbindingslijn 106">
              <a:extLst>
                <a:ext uri="{FF2B5EF4-FFF2-40B4-BE49-F238E27FC236}">
                  <a16:creationId xmlns:a16="http://schemas.microsoft.com/office/drawing/2014/main" id="{734BB51E-4283-46AA-9E02-F40C21949C1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1020931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67" name="Rechthoek 107">
              <a:extLst>
                <a:ext uri="{FF2B5EF4-FFF2-40B4-BE49-F238E27FC236}">
                  <a16:creationId xmlns:a16="http://schemas.microsoft.com/office/drawing/2014/main" id="{75D2ED6C-AA87-4647-9835-D7291706E602}"/>
                </a:ext>
              </a:extLst>
            </p:cNvPr>
            <p:cNvSpPr/>
            <p:nvPr userDrawn="1"/>
          </p:nvSpPr>
          <p:spPr>
            <a:xfrm>
              <a:off x="-3059324" y="171914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lvl="0"/>
              <a:r>
                <a:rPr lang="nl-NL" sz="1100" b="1" noProof="0">
                  <a:solidFill>
                    <a:schemeClr val="tx2"/>
                  </a:solidFill>
                </a:rPr>
                <a:t>Header</a:t>
              </a:r>
            </a:p>
          </p:txBody>
        </p:sp>
        <p:sp>
          <p:nvSpPr>
            <p:cNvPr id="68" name="Ovaal 108">
              <a:extLst>
                <a:ext uri="{FF2B5EF4-FFF2-40B4-BE49-F238E27FC236}">
                  <a16:creationId xmlns:a16="http://schemas.microsoft.com/office/drawing/2014/main" id="{0B546B8C-4D75-48C1-9113-1DB026083FF0}"/>
                </a:ext>
              </a:extLst>
            </p:cNvPr>
            <p:cNvSpPr/>
            <p:nvPr userDrawn="1"/>
          </p:nvSpPr>
          <p:spPr>
            <a:xfrm>
              <a:off x="-3425006" y="2091065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69" name="Rechthoek 109">
              <a:extLst>
                <a:ext uri="{FF2B5EF4-FFF2-40B4-BE49-F238E27FC236}">
                  <a16:creationId xmlns:a16="http://schemas.microsoft.com/office/drawing/2014/main" id="{CFF6FDAA-C16A-4F3D-BC69-DF8A44D8AEFB}"/>
                </a:ext>
              </a:extLst>
            </p:cNvPr>
            <p:cNvSpPr/>
            <p:nvPr userDrawn="1"/>
          </p:nvSpPr>
          <p:spPr>
            <a:xfrm>
              <a:off x="-3059324" y="2091064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2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Platte tekst</a:t>
              </a:r>
            </a:p>
          </p:txBody>
        </p:sp>
        <p:sp>
          <p:nvSpPr>
            <p:cNvPr id="70" name="Ovaal 110">
              <a:extLst>
                <a:ext uri="{FF2B5EF4-FFF2-40B4-BE49-F238E27FC236}">
                  <a16:creationId xmlns:a16="http://schemas.microsoft.com/office/drawing/2014/main" id="{60A0546C-2EA5-40EA-B54B-C010B6808141}"/>
                </a:ext>
              </a:extLst>
            </p:cNvPr>
            <p:cNvSpPr/>
            <p:nvPr userDrawn="1"/>
          </p:nvSpPr>
          <p:spPr>
            <a:xfrm>
              <a:off x="-3425006" y="246524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71" name="Rechthoek 111">
              <a:extLst>
                <a:ext uri="{FF2B5EF4-FFF2-40B4-BE49-F238E27FC236}">
                  <a16:creationId xmlns:a16="http://schemas.microsoft.com/office/drawing/2014/main" id="{AD14956C-5E43-4392-A139-78C20C7CFA53}"/>
                </a:ext>
              </a:extLst>
            </p:cNvPr>
            <p:cNvSpPr/>
            <p:nvPr userDrawn="1"/>
          </p:nvSpPr>
          <p:spPr>
            <a:xfrm>
              <a:off x="-3059324" y="2465240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80975" marR="0" lvl="0" indent="-180975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nl-NL" sz="1100" noProof="0"/>
                <a:t>Derde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72" name="Ovaal 112">
              <a:extLst>
                <a:ext uri="{FF2B5EF4-FFF2-40B4-BE49-F238E27FC236}">
                  <a16:creationId xmlns:a16="http://schemas.microsoft.com/office/drawing/2014/main" id="{5418BE1E-3F88-4599-A4D7-6C78F3C3ABD5}"/>
                </a:ext>
              </a:extLst>
            </p:cNvPr>
            <p:cNvSpPr/>
            <p:nvPr userDrawn="1"/>
          </p:nvSpPr>
          <p:spPr>
            <a:xfrm>
              <a:off x="-3425006" y="283788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4</a:t>
              </a:r>
            </a:p>
          </p:txBody>
        </p:sp>
        <p:sp>
          <p:nvSpPr>
            <p:cNvPr id="73" name="Rechthoek 113">
              <a:extLst>
                <a:ext uri="{FF2B5EF4-FFF2-40B4-BE49-F238E27FC236}">
                  <a16:creationId xmlns:a16="http://schemas.microsoft.com/office/drawing/2014/main" id="{720334F3-2DFE-40C2-8D7B-18630B276F68}"/>
                </a:ext>
              </a:extLst>
            </p:cNvPr>
            <p:cNvSpPr/>
            <p:nvPr userDrawn="1"/>
          </p:nvSpPr>
          <p:spPr>
            <a:xfrm>
              <a:off x="-3059324" y="2837885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171450" marR="0" lvl="0" indent="-17145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Vierde Niveau</a:t>
              </a:r>
            </a:p>
          </p:txBody>
        </p:sp>
        <p:sp>
          <p:nvSpPr>
            <p:cNvPr id="74" name="Ovaal 114">
              <a:extLst>
                <a:ext uri="{FF2B5EF4-FFF2-40B4-BE49-F238E27FC236}">
                  <a16:creationId xmlns:a16="http://schemas.microsoft.com/office/drawing/2014/main" id="{89AD3DD7-8770-4BCA-B761-527275FC5785}"/>
                </a:ext>
              </a:extLst>
            </p:cNvPr>
            <p:cNvSpPr/>
            <p:nvPr userDrawn="1"/>
          </p:nvSpPr>
          <p:spPr>
            <a:xfrm>
              <a:off x="-3425006" y="3221492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5</a:t>
              </a:r>
            </a:p>
          </p:txBody>
        </p:sp>
        <p:sp>
          <p:nvSpPr>
            <p:cNvPr id="75" name="Rechthoek 115">
              <a:extLst>
                <a:ext uri="{FF2B5EF4-FFF2-40B4-BE49-F238E27FC236}">
                  <a16:creationId xmlns:a16="http://schemas.microsoft.com/office/drawing/2014/main" id="{D0965744-DA85-4EE3-BA22-412EE0FEB220}"/>
                </a:ext>
              </a:extLst>
            </p:cNvPr>
            <p:cNvSpPr/>
            <p:nvPr userDrawn="1"/>
          </p:nvSpPr>
          <p:spPr>
            <a:xfrm>
              <a:off x="-3059324" y="3221491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228600" marR="0" lvl="0" indent="-22860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tx2"/>
                </a:buClr>
                <a:buSzTx/>
                <a:buFont typeface="+mj-lt"/>
                <a:buAutoNum type="arabicPeriod"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Vijfde Niveau</a:t>
              </a:r>
            </a:p>
          </p:txBody>
        </p:sp>
        <p:cxnSp>
          <p:nvCxnSpPr>
            <p:cNvPr id="76" name="Rechte verbindingslijn 116">
              <a:extLst>
                <a:ext uri="{FF2B5EF4-FFF2-40B4-BE49-F238E27FC236}">
                  <a16:creationId xmlns:a16="http://schemas.microsoft.com/office/drawing/2014/main" id="{D21F25A4-9CB8-40F6-B1B6-45E10738E0F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5198455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77" name="Meer informatie">
              <a:extLst>
                <a:ext uri="{FF2B5EF4-FFF2-40B4-BE49-F238E27FC236}">
                  <a16:creationId xmlns:a16="http://schemas.microsoft.com/office/drawing/2014/main" id="{E1D30448-6747-4724-BD04-EDB9EFCDA579}"/>
                </a:ext>
              </a:extLst>
            </p:cNvPr>
            <p:cNvGrpSpPr/>
            <p:nvPr userDrawn="1"/>
          </p:nvGrpSpPr>
          <p:grpSpPr>
            <a:xfrm>
              <a:off x="-3421298" y="5326704"/>
              <a:ext cx="3178515" cy="783273"/>
              <a:chOff x="-3741486" y="3359148"/>
              <a:chExt cx="3178515" cy="783273"/>
            </a:xfrm>
          </p:grpSpPr>
          <p:sp>
            <p:nvSpPr>
              <p:cNvPr id="87" name="Freeform 101">
                <a:extLst>
                  <a:ext uri="{FF2B5EF4-FFF2-40B4-BE49-F238E27FC236}">
                    <a16:creationId xmlns:a16="http://schemas.microsoft.com/office/drawing/2014/main" id="{6E51E1D2-CB18-429E-B4C0-A19ABA14067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59148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88" name="Rechthoek 128">
                <a:extLst>
                  <a:ext uri="{FF2B5EF4-FFF2-40B4-BE49-F238E27FC236}">
                    <a16:creationId xmlns:a16="http://schemas.microsoft.com/office/drawing/2014/main" id="{3646E3B5-6451-4472-96B4-1BFA53F31278}"/>
                  </a:ext>
                </a:extLst>
              </p:cNvPr>
              <p:cNvSpPr/>
              <p:nvPr userDrawn="1"/>
            </p:nvSpPr>
            <p:spPr>
              <a:xfrm>
                <a:off x="-3380966" y="3431177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89" name="Rechte verbindingslijn 129">
                <a:extLst>
                  <a:ext uri="{FF2B5EF4-FFF2-40B4-BE49-F238E27FC236}">
                    <a16:creationId xmlns:a16="http://schemas.microsoft.com/office/drawing/2014/main" id="{C9720B28-2EF1-41E8-8278-EC7312E333B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42421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78" name="Rechthoek 118">
              <a:extLst>
                <a:ext uri="{FF2B5EF4-FFF2-40B4-BE49-F238E27FC236}">
                  <a16:creationId xmlns:a16="http://schemas.microsoft.com/office/drawing/2014/main" id="{E5ECB45B-19D4-4BDD-83B1-1C8BE8D913A0}"/>
                </a:ext>
              </a:extLst>
            </p:cNvPr>
            <p:cNvSpPr/>
            <p:nvPr userDrawn="1"/>
          </p:nvSpPr>
          <p:spPr>
            <a:xfrm>
              <a:off x="-3420798" y="1139659"/>
              <a:ext cx="3178016" cy="4670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Gebruik, 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´Start´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lijstniveau-knoppen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, zoals hierboven aangegeven, om een tekst niveau te kiezen. Kies uit:</a:t>
              </a:r>
            </a:p>
          </p:txBody>
        </p:sp>
        <p:sp>
          <p:nvSpPr>
            <p:cNvPr id="79" name="Ovaal 119">
              <a:extLst>
                <a:ext uri="{FF2B5EF4-FFF2-40B4-BE49-F238E27FC236}">
                  <a16:creationId xmlns:a16="http://schemas.microsoft.com/office/drawing/2014/main" id="{C5A8550C-9048-4956-A858-B8B821178617}"/>
                </a:ext>
              </a:extLst>
            </p:cNvPr>
            <p:cNvSpPr/>
            <p:nvPr userDrawn="1"/>
          </p:nvSpPr>
          <p:spPr>
            <a:xfrm>
              <a:off x="-3425006" y="361509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6</a:t>
              </a:r>
            </a:p>
          </p:txBody>
        </p:sp>
        <p:sp>
          <p:nvSpPr>
            <p:cNvPr id="80" name="Rechthoek 120">
              <a:extLst>
                <a:ext uri="{FF2B5EF4-FFF2-40B4-BE49-F238E27FC236}">
                  <a16:creationId xmlns:a16="http://schemas.microsoft.com/office/drawing/2014/main" id="{62FCDF09-5C3B-47A7-B90C-91046BFEAD62}"/>
                </a:ext>
              </a:extLst>
            </p:cNvPr>
            <p:cNvSpPr/>
            <p:nvPr userDrawn="1"/>
          </p:nvSpPr>
          <p:spPr>
            <a:xfrm>
              <a:off x="-3059324" y="361509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357188" marR="0" lvl="0" indent="-180975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Zesde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81" name="Ovaal 121">
              <a:extLst>
                <a:ext uri="{FF2B5EF4-FFF2-40B4-BE49-F238E27FC236}">
                  <a16:creationId xmlns:a16="http://schemas.microsoft.com/office/drawing/2014/main" id="{FE81175A-2ADD-4AD9-A18E-7EE404322B2A}"/>
                </a:ext>
              </a:extLst>
            </p:cNvPr>
            <p:cNvSpPr/>
            <p:nvPr userDrawn="1"/>
          </p:nvSpPr>
          <p:spPr>
            <a:xfrm>
              <a:off x="-3425006" y="399978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7</a:t>
              </a:r>
            </a:p>
          </p:txBody>
        </p:sp>
        <p:sp>
          <p:nvSpPr>
            <p:cNvPr id="82" name="Rechthoek 122">
              <a:extLst>
                <a:ext uri="{FF2B5EF4-FFF2-40B4-BE49-F238E27FC236}">
                  <a16:creationId xmlns:a16="http://schemas.microsoft.com/office/drawing/2014/main" id="{F9891C35-D254-4F1D-A6C6-C10A93359B8B}"/>
                </a:ext>
              </a:extLst>
            </p:cNvPr>
            <p:cNvSpPr/>
            <p:nvPr userDrawn="1"/>
          </p:nvSpPr>
          <p:spPr>
            <a:xfrm>
              <a:off x="-3059324" y="4381577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541338" marR="0" lvl="7" indent="-360363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chemeClr val="bg2"/>
                </a:buClr>
                <a:buSzTx/>
                <a:buFont typeface="Wingdings" panose="05000000000000000000" pitchFamily="2" charset="2"/>
                <a:buChar char="à"/>
                <a:tabLst/>
                <a:defRPr/>
              </a:pPr>
              <a:r>
                <a:rPr kumimoji="0" lang="nl-NL" sz="105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Achtste Niveau</a:t>
              </a:r>
            </a:p>
          </p:txBody>
        </p:sp>
        <p:sp>
          <p:nvSpPr>
            <p:cNvPr id="83" name="Ovaal 123">
              <a:extLst>
                <a:ext uri="{FF2B5EF4-FFF2-40B4-BE49-F238E27FC236}">
                  <a16:creationId xmlns:a16="http://schemas.microsoft.com/office/drawing/2014/main" id="{B7D3B348-9BC6-4F16-BF54-A974A88534D6}"/>
                </a:ext>
              </a:extLst>
            </p:cNvPr>
            <p:cNvSpPr/>
            <p:nvPr userDrawn="1"/>
          </p:nvSpPr>
          <p:spPr>
            <a:xfrm>
              <a:off x="-3425006" y="4379717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8</a:t>
              </a:r>
            </a:p>
          </p:txBody>
        </p:sp>
        <p:sp>
          <p:nvSpPr>
            <p:cNvPr id="84" name="Rechthoek 124">
              <a:extLst>
                <a:ext uri="{FF2B5EF4-FFF2-40B4-BE49-F238E27FC236}">
                  <a16:creationId xmlns:a16="http://schemas.microsoft.com/office/drawing/2014/main" id="{DDF6EA62-01CA-4EFB-BFE6-40A601243B3D}"/>
                </a:ext>
              </a:extLst>
            </p:cNvPr>
            <p:cNvSpPr/>
            <p:nvPr userDrawn="1"/>
          </p:nvSpPr>
          <p:spPr>
            <a:xfrm>
              <a:off x="-3059324" y="4014083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8BB63B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Zevende Niveau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85" name="Rechthoek 125">
              <a:extLst>
                <a:ext uri="{FF2B5EF4-FFF2-40B4-BE49-F238E27FC236}">
                  <a16:creationId xmlns:a16="http://schemas.microsoft.com/office/drawing/2014/main" id="{2E7F7B89-B278-46A3-8850-E8CB73F5EBEE}"/>
                </a:ext>
              </a:extLst>
            </p:cNvPr>
            <p:cNvSpPr/>
            <p:nvPr userDrawn="1"/>
          </p:nvSpPr>
          <p:spPr>
            <a:xfrm>
              <a:off x="-3059324" y="4769016"/>
              <a:ext cx="2823104" cy="25596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7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1200"/>
                </a:spcAft>
                <a:buClr>
                  <a:srgbClr val="8BB63B"/>
                </a:buClr>
                <a:buSzTx/>
                <a:buFont typeface="+mj-lt"/>
                <a:buNone/>
                <a:tabLst/>
                <a:defRPr/>
              </a:pPr>
              <a:r>
                <a:rPr kumimoji="0" lang="nl-NL" sz="1600" b="0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n-lt"/>
                  <a:ea typeface="+mn-ea"/>
                  <a:cs typeface="Calibri Light" panose="020F0302020204030204" pitchFamily="34" charset="0"/>
                </a:rPr>
                <a:t>Negende Niveau</a:t>
              </a:r>
            </a:p>
          </p:txBody>
        </p:sp>
        <p:sp>
          <p:nvSpPr>
            <p:cNvPr id="86" name="Ovaal 126">
              <a:extLst>
                <a:ext uri="{FF2B5EF4-FFF2-40B4-BE49-F238E27FC236}">
                  <a16:creationId xmlns:a16="http://schemas.microsoft.com/office/drawing/2014/main" id="{3A036ACA-0B03-4C99-B2F6-91D0745CC10B}"/>
                </a:ext>
              </a:extLst>
            </p:cNvPr>
            <p:cNvSpPr/>
            <p:nvPr userDrawn="1"/>
          </p:nvSpPr>
          <p:spPr>
            <a:xfrm>
              <a:off x="-3425006" y="4767156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250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kaders + Uitleg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>
            <a:extLst>
              <a:ext uri="{FF2B5EF4-FFF2-40B4-BE49-F238E27FC236}">
                <a16:creationId xmlns:a16="http://schemas.microsoft.com/office/drawing/2014/main" id="{08A88B9B-88D8-4FD4-A114-66EA11425C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29" name="Tijdelijke aanduiding voor tekst 14">
            <a:extLst>
              <a:ext uri="{FF2B5EF4-FFF2-40B4-BE49-F238E27FC236}">
                <a16:creationId xmlns:a16="http://schemas.microsoft.com/office/drawing/2014/main" id="{D93BADD0-A3B5-4C3B-8DD0-3D113F0760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Ondertitel</a:t>
            </a:r>
          </a:p>
        </p:txBody>
      </p:sp>
      <p:grpSp>
        <p:nvGrpSpPr>
          <p:cNvPr id="38" name="GRID" hidden="1">
            <a:extLst>
              <a:ext uri="{FF2B5EF4-FFF2-40B4-BE49-F238E27FC236}">
                <a16:creationId xmlns:a16="http://schemas.microsoft.com/office/drawing/2014/main" id="{51D5F7E8-69F8-47AD-81F5-1645C97607C1}"/>
              </a:ext>
            </a:extLst>
          </p:cNvPr>
          <p:cNvGrpSpPr/>
          <p:nvPr userDrawn="1"/>
        </p:nvGrpSpPr>
        <p:grpSpPr>
          <a:xfrm>
            <a:off x="0" y="0"/>
            <a:ext cx="12192003" cy="6858000"/>
            <a:chOff x="0" y="0"/>
            <a:chExt cx="12192003" cy="6858000"/>
          </a:xfrm>
        </p:grpSpPr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71DB2C92-E6A8-4532-98F6-C917E7F5CD17}"/>
                </a:ext>
              </a:extLst>
            </p:cNvPr>
            <p:cNvSpPr/>
            <p:nvPr userDrawn="1"/>
          </p:nvSpPr>
          <p:spPr>
            <a:xfrm>
              <a:off x="0" y="0"/>
              <a:ext cx="481922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1283F161-5F8A-45E1-A9F2-F823FC1CB0A5}"/>
                </a:ext>
              </a:extLst>
            </p:cNvPr>
            <p:cNvSpPr/>
            <p:nvPr userDrawn="1"/>
          </p:nvSpPr>
          <p:spPr>
            <a:xfrm>
              <a:off x="11695286" y="0"/>
              <a:ext cx="496713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E25AE021-76F4-4113-9019-FB3CB3351AD2}"/>
                </a:ext>
              </a:extLst>
            </p:cNvPr>
            <p:cNvSpPr/>
            <p:nvPr userDrawn="1"/>
          </p:nvSpPr>
          <p:spPr>
            <a:xfrm rot="5400000">
              <a:off x="5895974" y="-5895974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4F56F574-960D-4395-B98C-5F49ED9EF418}"/>
                </a:ext>
              </a:extLst>
            </p:cNvPr>
            <p:cNvSpPr/>
            <p:nvPr userDrawn="1"/>
          </p:nvSpPr>
          <p:spPr>
            <a:xfrm rot="5400000">
              <a:off x="5895976" y="-4828915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34E307D0-CCA0-4BDF-BC5F-E19838E9F7DA}"/>
                </a:ext>
              </a:extLst>
            </p:cNvPr>
            <p:cNvSpPr/>
            <p:nvPr userDrawn="1"/>
          </p:nvSpPr>
          <p:spPr>
            <a:xfrm rot="5400000">
              <a:off x="5895975" y="561975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2AEE0B25-FBCC-4048-A2C0-6D97C3E7FEB7}"/>
                </a:ext>
              </a:extLst>
            </p:cNvPr>
            <p:cNvSpPr/>
            <p:nvPr userDrawn="1"/>
          </p:nvSpPr>
          <p:spPr>
            <a:xfrm rot="5400000">
              <a:off x="5895976" y="-108104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</p:grpSp>
      <p:sp>
        <p:nvSpPr>
          <p:cNvPr id="45" name="Tijdelijke aanduiding voor datum 3">
            <a:extLst>
              <a:ext uri="{FF2B5EF4-FFF2-40B4-BE49-F238E27FC236}">
                <a16:creationId xmlns:a16="http://schemas.microsoft.com/office/drawing/2014/main" id="{55714DB1-03B4-41D1-B67F-F14BFD99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fld id="{FF4C18EE-AB1E-4734-B490-93DC11E51DED}" type="datetime1">
              <a:rPr lang="nl-NL" noProof="0" smtClean="0"/>
              <a:t>12-3-2021</a:t>
            </a:fld>
            <a:endParaRPr lang="nl-NL" noProof="0"/>
          </a:p>
        </p:txBody>
      </p:sp>
      <p:sp>
        <p:nvSpPr>
          <p:cNvPr id="46" name="Tijdelijke aanduiding voor voettekst 4">
            <a:extLst>
              <a:ext uri="{FF2B5EF4-FFF2-40B4-BE49-F238E27FC236}">
                <a16:creationId xmlns:a16="http://schemas.microsoft.com/office/drawing/2014/main" id="{4F2D7A01-8BD0-48E5-BFE0-C57FC83F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Voettekst</a:t>
            </a:r>
          </a:p>
        </p:txBody>
      </p:sp>
      <p:sp>
        <p:nvSpPr>
          <p:cNvPr id="47" name="Tijdelijke aanduiding voor dianummer 5">
            <a:extLst>
              <a:ext uri="{FF2B5EF4-FFF2-40B4-BE49-F238E27FC236}">
                <a16:creationId xmlns:a16="http://schemas.microsoft.com/office/drawing/2014/main" id="{FB7B4016-2B9F-46E5-A46A-A6A2B08C3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37900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4B73A33A-2C07-4F35-9B84-24CD24D55D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D7B9878-B8FD-4C53-84A0-30824F06295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147721" y="1430828"/>
            <a:ext cx="7305842" cy="1240632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089185" y="2382"/>
                </a:lnTo>
                <a:cubicBezTo>
                  <a:pt x="7208841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08841" y="1240632"/>
                  <a:pt x="7089185" y="1240632"/>
                </a:cubicBezTo>
                <a:lnTo>
                  <a:pt x="216824" y="1240632"/>
                </a:lnTo>
                <a:cubicBezTo>
                  <a:pt x="9716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>
              <a:spcAft>
                <a:spcPts val="0"/>
              </a:spcAft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7F82B2D1-AD00-49E7-AE45-05F1D50B110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83724" y="1429479"/>
            <a:ext cx="1523814" cy="1240041"/>
          </a:xfrm>
          <a:custGeom>
            <a:avLst/>
            <a:gdLst>
              <a:gd name="connsiteX0" fmla="*/ 0 w 1525587"/>
              <a:gd name="connsiteY0" fmla="*/ 161658 h 1241425"/>
              <a:gd name="connsiteX1" fmla="*/ 161658 w 1525587"/>
              <a:gd name="connsiteY1" fmla="*/ 0 h 1241425"/>
              <a:gd name="connsiteX2" fmla="*/ 1363929 w 1525587"/>
              <a:gd name="connsiteY2" fmla="*/ 0 h 1241425"/>
              <a:gd name="connsiteX3" fmla="*/ 1525587 w 1525587"/>
              <a:gd name="connsiteY3" fmla="*/ 161658 h 1241425"/>
              <a:gd name="connsiteX4" fmla="*/ 1525587 w 1525587"/>
              <a:gd name="connsiteY4" fmla="*/ 1079767 h 1241425"/>
              <a:gd name="connsiteX5" fmla="*/ 1363929 w 1525587"/>
              <a:gd name="connsiteY5" fmla="*/ 1241425 h 1241425"/>
              <a:gd name="connsiteX6" fmla="*/ 161658 w 1525587"/>
              <a:gd name="connsiteY6" fmla="*/ 1241425 h 1241425"/>
              <a:gd name="connsiteX7" fmla="*/ 0 w 1525587"/>
              <a:gd name="connsiteY7" fmla="*/ 1079767 h 1241425"/>
              <a:gd name="connsiteX8" fmla="*/ 0 w 1525587"/>
              <a:gd name="connsiteY8" fmla="*/ 161658 h 1241425"/>
              <a:gd name="connsiteX0" fmla="*/ 0 w 1525587"/>
              <a:gd name="connsiteY0" fmla="*/ 161658 h 1241425"/>
              <a:gd name="connsiteX1" fmla="*/ 42862 w 1525587"/>
              <a:gd name="connsiteY1" fmla="*/ 48418 h 1241425"/>
              <a:gd name="connsiteX2" fmla="*/ 161658 w 1525587"/>
              <a:gd name="connsiteY2" fmla="*/ 0 h 1241425"/>
              <a:gd name="connsiteX3" fmla="*/ 1363929 w 1525587"/>
              <a:gd name="connsiteY3" fmla="*/ 0 h 1241425"/>
              <a:gd name="connsiteX4" fmla="*/ 1525587 w 1525587"/>
              <a:gd name="connsiteY4" fmla="*/ 161658 h 1241425"/>
              <a:gd name="connsiteX5" fmla="*/ 1525587 w 1525587"/>
              <a:gd name="connsiteY5" fmla="*/ 1079767 h 1241425"/>
              <a:gd name="connsiteX6" fmla="*/ 1363929 w 1525587"/>
              <a:gd name="connsiteY6" fmla="*/ 1241425 h 1241425"/>
              <a:gd name="connsiteX7" fmla="*/ 161658 w 1525587"/>
              <a:gd name="connsiteY7" fmla="*/ 1241425 h 1241425"/>
              <a:gd name="connsiteX8" fmla="*/ 0 w 1525587"/>
              <a:gd name="connsiteY8" fmla="*/ 1079767 h 1241425"/>
              <a:gd name="connsiteX9" fmla="*/ 0 w 1525587"/>
              <a:gd name="connsiteY9" fmla="*/ 161658 h 1241425"/>
              <a:gd name="connsiteX0" fmla="*/ 8672 w 1534259"/>
              <a:gd name="connsiteY0" fmla="*/ 165982 h 1245749"/>
              <a:gd name="connsiteX1" fmla="*/ 11053 w 1534259"/>
              <a:gd name="connsiteY1" fmla="*/ 12261 h 1245749"/>
              <a:gd name="connsiteX2" fmla="*/ 170330 w 1534259"/>
              <a:gd name="connsiteY2" fmla="*/ 4324 h 1245749"/>
              <a:gd name="connsiteX3" fmla="*/ 1372601 w 1534259"/>
              <a:gd name="connsiteY3" fmla="*/ 4324 h 1245749"/>
              <a:gd name="connsiteX4" fmla="*/ 1534259 w 1534259"/>
              <a:gd name="connsiteY4" fmla="*/ 165982 h 1245749"/>
              <a:gd name="connsiteX5" fmla="*/ 1534259 w 1534259"/>
              <a:gd name="connsiteY5" fmla="*/ 1084091 h 1245749"/>
              <a:gd name="connsiteX6" fmla="*/ 1372601 w 1534259"/>
              <a:gd name="connsiteY6" fmla="*/ 1245749 h 1245749"/>
              <a:gd name="connsiteX7" fmla="*/ 170330 w 1534259"/>
              <a:gd name="connsiteY7" fmla="*/ 1245749 h 1245749"/>
              <a:gd name="connsiteX8" fmla="*/ 8672 w 1534259"/>
              <a:gd name="connsiteY8" fmla="*/ 1084091 h 1245749"/>
              <a:gd name="connsiteX9" fmla="*/ 8672 w 1534259"/>
              <a:gd name="connsiteY9" fmla="*/ 165982 h 1245749"/>
              <a:gd name="connsiteX0" fmla="*/ 8672 w 1534259"/>
              <a:gd name="connsiteY0" fmla="*/ 167890 h 1247657"/>
              <a:gd name="connsiteX1" fmla="*/ 11053 w 1534259"/>
              <a:gd name="connsiteY1" fmla="*/ 14169 h 1247657"/>
              <a:gd name="connsiteX2" fmla="*/ 170330 w 1534259"/>
              <a:gd name="connsiteY2" fmla="*/ 6232 h 1247657"/>
              <a:gd name="connsiteX3" fmla="*/ 1372601 w 1534259"/>
              <a:gd name="connsiteY3" fmla="*/ 6232 h 1247657"/>
              <a:gd name="connsiteX4" fmla="*/ 1534259 w 1534259"/>
              <a:gd name="connsiteY4" fmla="*/ 167890 h 1247657"/>
              <a:gd name="connsiteX5" fmla="*/ 1534259 w 1534259"/>
              <a:gd name="connsiteY5" fmla="*/ 1085999 h 1247657"/>
              <a:gd name="connsiteX6" fmla="*/ 1372601 w 1534259"/>
              <a:gd name="connsiteY6" fmla="*/ 1247657 h 1247657"/>
              <a:gd name="connsiteX7" fmla="*/ 170330 w 1534259"/>
              <a:gd name="connsiteY7" fmla="*/ 1247657 h 1247657"/>
              <a:gd name="connsiteX8" fmla="*/ 8672 w 1534259"/>
              <a:gd name="connsiteY8" fmla="*/ 1085999 h 1247657"/>
              <a:gd name="connsiteX9" fmla="*/ 8672 w 1534259"/>
              <a:gd name="connsiteY9" fmla="*/ 167890 h 1247657"/>
              <a:gd name="connsiteX0" fmla="*/ 8672 w 1534259"/>
              <a:gd name="connsiteY0" fmla="*/ 161658 h 1241425"/>
              <a:gd name="connsiteX1" fmla="*/ 11053 w 1534259"/>
              <a:gd name="connsiteY1" fmla="*/ 7937 h 1241425"/>
              <a:gd name="connsiteX2" fmla="*/ 170330 w 1534259"/>
              <a:gd name="connsiteY2" fmla="*/ 0 h 1241425"/>
              <a:gd name="connsiteX3" fmla="*/ 1372601 w 1534259"/>
              <a:gd name="connsiteY3" fmla="*/ 0 h 1241425"/>
              <a:gd name="connsiteX4" fmla="*/ 1534259 w 1534259"/>
              <a:gd name="connsiteY4" fmla="*/ 161658 h 1241425"/>
              <a:gd name="connsiteX5" fmla="*/ 1534259 w 1534259"/>
              <a:gd name="connsiteY5" fmla="*/ 1079767 h 1241425"/>
              <a:gd name="connsiteX6" fmla="*/ 1372601 w 1534259"/>
              <a:gd name="connsiteY6" fmla="*/ 1241425 h 1241425"/>
              <a:gd name="connsiteX7" fmla="*/ 170330 w 1534259"/>
              <a:gd name="connsiteY7" fmla="*/ 1241425 h 1241425"/>
              <a:gd name="connsiteX8" fmla="*/ 8672 w 1534259"/>
              <a:gd name="connsiteY8" fmla="*/ 1079767 h 1241425"/>
              <a:gd name="connsiteX9" fmla="*/ 8672 w 1534259"/>
              <a:gd name="connsiteY9" fmla="*/ 161658 h 124142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3668 h 1243435"/>
              <a:gd name="connsiteX1" fmla="*/ 10644 w 1535715"/>
              <a:gd name="connsiteY1" fmla="*/ 0 h 1243435"/>
              <a:gd name="connsiteX2" fmla="*/ 171786 w 1535715"/>
              <a:gd name="connsiteY2" fmla="*/ 2010 h 1243435"/>
              <a:gd name="connsiteX3" fmla="*/ 1374057 w 1535715"/>
              <a:gd name="connsiteY3" fmla="*/ 2010 h 1243435"/>
              <a:gd name="connsiteX4" fmla="*/ 1535715 w 1535715"/>
              <a:gd name="connsiteY4" fmla="*/ 163668 h 1243435"/>
              <a:gd name="connsiteX5" fmla="*/ 1535715 w 1535715"/>
              <a:gd name="connsiteY5" fmla="*/ 1081777 h 1243435"/>
              <a:gd name="connsiteX6" fmla="*/ 1374057 w 1535715"/>
              <a:gd name="connsiteY6" fmla="*/ 1243435 h 1243435"/>
              <a:gd name="connsiteX7" fmla="*/ 171786 w 1535715"/>
              <a:gd name="connsiteY7" fmla="*/ 1243435 h 1243435"/>
              <a:gd name="connsiteX8" fmla="*/ 10128 w 1535715"/>
              <a:gd name="connsiteY8" fmla="*/ 1081777 h 1243435"/>
              <a:gd name="connsiteX9" fmla="*/ 10128 w 1535715"/>
              <a:gd name="connsiteY9" fmla="*/ 163668 h 124343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1808 w 1537395"/>
              <a:gd name="connsiteY0" fmla="*/ 161803 h 1241570"/>
              <a:gd name="connsiteX1" fmla="*/ 12324 w 1537395"/>
              <a:gd name="connsiteY1" fmla="*/ 0 h 1241570"/>
              <a:gd name="connsiteX2" fmla="*/ 173466 w 1537395"/>
              <a:gd name="connsiteY2" fmla="*/ 145 h 1241570"/>
              <a:gd name="connsiteX3" fmla="*/ 1375737 w 1537395"/>
              <a:gd name="connsiteY3" fmla="*/ 145 h 1241570"/>
              <a:gd name="connsiteX4" fmla="*/ 1537395 w 1537395"/>
              <a:gd name="connsiteY4" fmla="*/ 161803 h 1241570"/>
              <a:gd name="connsiteX5" fmla="*/ 1537395 w 1537395"/>
              <a:gd name="connsiteY5" fmla="*/ 1079912 h 1241570"/>
              <a:gd name="connsiteX6" fmla="*/ 1375737 w 1537395"/>
              <a:gd name="connsiteY6" fmla="*/ 1241570 h 1241570"/>
              <a:gd name="connsiteX7" fmla="*/ 173466 w 1537395"/>
              <a:gd name="connsiteY7" fmla="*/ 1241570 h 1241570"/>
              <a:gd name="connsiteX8" fmla="*/ 11808 w 1537395"/>
              <a:gd name="connsiteY8" fmla="*/ 1079912 h 1241570"/>
              <a:gd name="connsiteX9" fmla="*/ 11808 w 1537395"/>
              <a:gd name="connsiteY9" fmla="*/ 161803 h 1241570"/>
              <a:gd name="connsiteX0" fmla="*/ 346 w 1525933"/>
              <a:gd name="connsiteY0" fmla="*/ 161803 h 1241570"/>
              <a:gd name="connsiteX1" fmla="*/ 862 w 1525933"/>
              <a:gd name="connsiteY1" fmla="*/ 0 h 1241570"/>
              <a:gd name="connsiteX2" fmla="*/ 162004 w 1525933"/>
              <a:gd name="connsiteY2" fmla="*/ 145 h 1241570"/>
              <a:gd name="connsiteX3" fmla="*/ 1364275 w 1525933"/>
              <a:gd name="connsiteY3" fmla="*/ 145 h 1241570"/>
              <a:gd name="connsiteX4" fmla="*/ 1525933 w 1525933"/>
              <a:gd name="connsiteY4" fmla="*/ 161803 h 1241570"/>
              <a:gd name="connsiteX5" fmla="*/ 1525933 w 1525933"/>
              <a:gd name="connsiteY5" fmla="*/ 1079912 h 1241570"/>
              <a:gd name="connsiteX6" fmla="*/ 1364275 w 1525933"/>
              <a:gd name="connsiteY6" fmla="*/ 1241570 h 1241570"/>
              <a:gd name="connsiteX7" fmla="*/ 162004 w 1525933"/>
              <a:gd name="connsiteY7" fmla="*/ 1241570 h 1241570"/>
              <a:gd name="connsiteX8" fmla="*/ 346 w 1525933"/>
              <a:gd name="connsiteY8" fmla="*/ 1079912 h 1241570"/>
              <a:gd name="connsiteX9" fmla="*/ 346 w 1525933"/>
              <a:gd name="connsiteY9" fmla="*/ 161803 h 1241570"/>
              <a:gd name="connsiteX0" fmla="*/ 872 w 1526459"/>
              <a:gd name="connsiteY0" fmla="*/ 161803 h 1241570"/>
              <a:gd name="connsiteX1" fmla="*/ 1388 w 1526459"/>
              <a:gd name="connsiteY1" fmla="*/ 0 h 1241570"/>
              <a:gd name="connsiteX2" fmla="*/ 162530 w 1526459"/>
              <a:gd name="connsiteY2" fmla="*/ 145 h 1241570"/>
              <a:gd name="connsiteX3" fmla="*/ 1364801 w 1526459"/>
              <a:gd name="connsiteY3" fmla="*/ 145 h 1241570"/>
              <a:gd name="connsiteX4" fmla="*/ 1526459 w 1526459"/>
              <a:gd name="connsiteY4" fmla="*/ 161803 h 1241570"/>
              <a:gd name="connsiteX5" fmla="*/ 1526459 w 1526459"/>
              <a:gd name="connsiteY5" fmla="*/ 1079912 h 1241570"/>
              <a:gd name="connsiteX6" fmla="*/ 1364801 w 1526459"/>
              <a:gd name="connsiteY6" fmla="*/ 1241570 h 1241570"/>
              <a:gd name="connsiteX7" fmla="*/ 162530 w 1526459"/>
              <a:gd name="connsiteY7" fmla="*/ 1241570 h 1241570"/>
              <a:gd name="connsiteX8" fmla="*/ 872 w 1526459"/>
              <a:gd name="connsiteY8" fmla="*/ 1079912 h 1241570"/>
              <a:gd name="connsiteX9" fmla="*/ 872 w 1526459"/>
              <a:gd name="connsiteY9" fmla="*/ 161803 h 1241570"/>
              <a:gd name="connsiteX0" fmla="*/ 470 w 1526057"/>
              <a:gd name="connsiteY0" fmla="*/ 161803 h 1241570"/>
              <a:gd name="connsiteX1" fmla="*/ 986 w 1526057"/>
              <a:gd name="connsiteY1" fmla="*/ 0 h 1241570"/>
              <a:gd name="connsiteX2" fmla="*/ 162128 w 1526057"/>
              <a:gd name="connsiteY2" fmla="*/ 145 h 1241570"/>
              <a:gd name="connsiteX3" fmla="*/ 1364399 w 1526057"/>
              <a:gd name="connsiteY3" fmla="*/ 145 h 1241570"/>
              <a:gd name="connsiteX4" fmla="*/ 1526057 w 1526057"/>
              <a:gd name="connsiteY4" fmla="*/ 161803 h 1241570"/>
              <a:gd name="connsiteX5" fmla="*/ 1526057 w 1526057"/>
              <a:gd name="connsiteY5" fmla="*/ 1079912 h 1241570"/>
              <a:gd name="connsiteX6" fmla="*/ 1364399 w 1526057"/>
              <a:gd name="connsiteY6" fmla="*/ 1241570 h 1241570"/>
              <a:gd name="connsiteX7" fmla="*/ 162128 w 1526057"/>
              <a:gd name="connsiteY7" fmla="*/ 1241570 h 1241570"/>
              <a:gd name="connsiteX8" fmla="*/ 470 w 1526057"/>
              <a:gd name="connsiteY8" fmla="*/ 1079912 h 1241570"/>
              <a:gd name="connsiteX9" fmla="*/ 470 w 1526057"/>
              <a:gd name="connsiteY9" fmla="*/ 161803 h 1241570"/>
              <a:gd name="connsiteX0" fmla="*/ 649 w 1526236"/>
              <a:gd name="connsiteY0" fmla="*/ 161803 h 1241570"/>
              <a:gd name="connsiteX1" fmla="*/ 1165 w 1526236"/>
              <a:gd name="connsiteY1" fmla="*/ 0 h 1241570"/>
              <a:gd name="connsiteX2" fmla="*/ 162307 w 1526236"/>
              <a:gd name="connsiteY2" fmla="*/ 145 h 1241570"/>
              <a:gd name="connsiteX3" fmla="*/ 1364578 w 1526236"/>
              <a:gd name="connsiteY3" fmla="*/ 145 h 1241570"/>
              <a:gd name="connsiteX4" fmla="*/ 1526236 w 1526236"/>
              <a:gd name="connsiteY4" fmla="*/ 161803 h 1241570"/>
              <a:gd name="connsiteX5" fmla="*/ 1526236 w 1526236"/>
              <a:gd name="connsiteY5" fmla="*/ 1079912 h 1241570"/>
              <a:gd name="connsiteX6" fmla="*/ 1364578 w 1526236"/>
              <a:gd name="connsiteY6" fmla="*/ 1241570 h 1241570"/>
              <a:gd name="connsiteX7" fmla="*/ 162307 w 1526236"/>
              <a:gd name="connsiteY7" fmla="*/ 1241570 h 1241570"/>
              <a:gd name="connsiteX8" fmla="*/ 649 w 1526236"/>
              <a:gd name="connsiteY8" fmla="*/ 1079912 h 1241570"/>
              <a:gd name="connsiteX9" fmla="*/ 649 w 1526236"/>
              <a:gd name="connsiteY9" fmla="*/ 161803 h 1241570"/>
              <a:gd name="connsiteX0" fmla="*/ 268 w 1525855"/>
              <a:gd name="connsiteY0" fmla="*/ 161803 h 1241570"/>
              <a:gd name="connsiteX1" fmla="*/ 784 w 1525855"/>
              <a:gd name="connsiteY1" fmla="*/ 0 h 1241570"/>
              <a:gd name="connsiteX2" fmla="*/ 161926 w 1525855"/>
              <a:gd name="connsiteY2" fmla="*/ 145 h 1241570"/>
              <a:gd name="connsiteX3" fmla="*/ 1364197 w 1525855"/>
              <a:gd name="connsiteY3" fmla="*/ 145 h 1241570"/>
              <a:gd name="connsiteX4" fmla="*/ 1525855 w 1525855"/>
              <a:gd name="connsiteY4" fmla="*/ 161803 h 1241570"/>
              <a:gd name="connsiteX5" fmla="*/ 1525855 w 1525855"/>
              <a:gd name="connsiteY5" fmla="*/ 1079912 h 1241570"/>
              <a:gd name="connsiteX6" fmla="*/ 1364197 w 1525855"/>
              <a:gd name="connsiteY6" fmla="*/ 1241570 h 1241570"/>
              <a:gd name="connsiteX7" fmla="*/ 161926 w 1525855"/>
              <a:gd name="connsiteY7" fmla="*/ 1241570 h 1241570"/>
              <a:gd name="connsiteX8" fmla="*/ 268 w 1525855"/>
              <a:gd name="connsiteY8" fmla="*/ 1079912 h 1241570"/>
              <a:gd name="connsiteX9" fmla="*/ 268 w 1525855"/>
              <a:gd name="connsiteY9" fmla="*/ 161803 h 1241570"/>
              <a:gd name="connsiteX0" fmla="*/ 359 w 1525946"/>
              <a:gd name="connsiteY0" fmla="*/ 161803 h 1241570"/>
              <a:gd name="connsiteX1" fmla="*/ 253 w 1525946"/>
              <a:gd name="connsiteY1" fmla="*/ 0 h 1241570"/>
              <a:gd name="connsiteX2" fmla="*/ 162017 w 1525946"/>
              <a:gd name="connsiteY2" fmla="*/ 145 h 1241570"/>
              <a:gd name="connsiteX3" fmla="*/ 1364288 w 1525946"/>
              <a:gd name="connsiteY3" fmla="*/ 145 h 1241570"/>
              <a:gd name="connsiteX4" fmla="*/ 1525946 w 1525946"/>
              <a:gd name="connsiteY4" fmla="*/ 161803 h 1241570"/>
              <a:gd name="connsiteX5" fmla="*/ 1525946 w 1525946"/>
              <a:gd name="connsiteY5" fmla="*/ 1079912 h 1241570"/>
              <a:gd name="connsiteX6" fmla="*/ 1364288 w 1525946"/>
              <a:gd name="connsiteY6" fmla="*/ 1241570 h 1241570"/>
              <a:gd name="connsiteX7" fmla="*/ 162017 w 1525946"/>
              <a:gd name="connsiteY7" fmla="*/ 1241570 h 1241570"/>
              <a:gd name="connsiteX8" fmla="*/ 359 w 1525946"/>
              <a:gd name="connsiteY8" fmla="*/ 1079912 h 1241570"/>
              <a:gd name="connsiteX9" fmla="*/ 359 w 1525946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106 w 1525693"/>
              <a:gd name="connsiteY0" fmla="*/ 161803 h 1241570"/>
              <a:gd name="connsiteX1" fmla="*/ 0 w 1525693"/>
              <a:gd name="connsiteY1" fmla="*/ 0 h 1241570"/>
              <a:gd name="connsiteX2" fmla="*/ 161764 w 1525693"/>
              <a:gd name="connsiteY2" fmla="*/ 145 h 1241570"/>
              <a:gd name="connsiteX3" fmla="*/ 1364035 w 1525693"/>
              <a:gd name="connsiteY3" fmla="*/ 145 h 1241570"/>
              <a:gd name="connsiteX4" fmla="*/ 1525693 w 1525693"/>
              <a:gd name="connsiteY4" fmla="*/ 161803 h 1241570"/>
              <a:gd name="connsiteX5" fmla="*/ 1525693 w 1525693"/>
              <a:gd name="connsiteY5" fmla="*/ 1079912 h 1241570"/>
              <a:gd name="connsiteX6" fmla="*/ 1364035 w 1525693"/>
              <a:gd name="connsiteY6" fmla="*/ 1241570 h 1241570"/>
              <a:gd name="connsiteX7" fmla="*/ 161764 w 1525693"/>
              <a:gd name="connsiteY7" fmla="*/ 1241570 h 1241570"/>
              <a:gd name="connsiteX8" fmla="*/ 106 w 1525693"/>
              <a:gd name="connsiteY8" fmla="*/ 1079912 h 1241570"/>
              <a:gd name="connsiteX9" fmla="*/ 106 w 1525693"/>
              <a:gd name="connsiteY9" fmla="*/ 161803 h 124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5693" h="1241570">
                <a:moveTo>
                  <a:pt x="106" y="161803"/>
                </a:moveTo>
                <a:cubicBezTo>
                  <a:pt x="-210" y="159620"/>
                  <a:pt x="409" y="7672"/>
                  <a:pt x="0" y="0"/>
                </a:cubicBezTo>
                <a:cubicBezTo>
                  <a:pt x="6219" y="388"/>
                  <a:pt x="110655" y="450"/>
                  <a:pt x="161764" y="145"/>
                </a:cubicBezTo>
                <a:lnTo>
                  <a:pt x="1364035" y="145"/>
                </a:lnTo>
                <a:cubicBezTo>
                  <a:pt x="1453316" y="145"/>
                  <a:pt x="1525693" y="72522"/>
                  <a:pt x="1525693" y="161803"/>
                </a:cubicBezTo>
                <a:lnTo>
                  <a:pt x="1525693" y="1079912"/>
                </a:lnTo>
                <a:cubicBezTo>
                  <a:pt x="1525693" y="1169193"/>
                  <a:pt x="1453316" y="1241570"/>
                  <a:pt x="1364035" y="1241570"/>
                </a:cubicBezTo>
                <a:lnTo>
                  <a:pt x="161764" y="1241570"/>
                </a:lnTo>
                <a:cubicBezTo>
                  <a:pt x="72483" y="1241570"/>
                  <a:pt x="106" y="1169193"/>
                  <a:pt x="106" y="1079912"/>
                </a:cubicBezTo>
                <a:lnTo>
                  <a:pt x="106" y="1618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tIns="0" bIns="252000" anchor="b"/>
          <a:lstStyle>
            <a:lvl1pPr marL="0" indent="0" algn="ctr">
              <a:buNone/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noProof="0"/>
          </a:p>
        </p:txBody>
      </p:sp>
      <p:sp>
        <p:nvSpPr>
          <p:cNvPr id="30" name="Tijdelijke aanduiding voor tekst 2">
            <a:extLst>
              <a:ext uri="{FF2B5EF4-FFF2-40B4-BE49-F238E27FC236}">
                <a16:creationId xmlns:a16="http://schemas.microsoft.com/office/drawing/2014/main" id="{9D2AC618-ACAD-484E-BBCB-91B7EBF7B70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147721" y="3007175"/>
            <a:ext cx="7305842" cy="1240632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089185" y="2382"/>
                </a:lnTo>
                <a:cubicBezTo>
                  <a:pt x="7208841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08841" y="1240632"/>
                  <a:pt x="7089185" y="1240632"/>
                </a:cubicBezTo>
                <a:lnTo>
                  <a:pt x="216824" y="1240632"/>
                </a:lnTo>
                <a:cubicBezTo>
                  <a:pt x="9716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>
              <a:spcAft>
                <a:spcPts val="0"/>
              </a:spcAft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31" name="Tijdelijke aanduiding voor afbeelding 6">
            <a:extLst>
              <a:ext uri="{FF2B5EF4-FFF2-40B4-BE49-F238E27FC236}">
                <a16:creationId xmlns:a16="http://schemas.microsoft.com/office/drawing/2014/main" id="{6EAA7FFB-E40E-4744-8AF0-0E4BEE5C22A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83724" y="3005825"/>
            <a:ext cx="1523814" cy="1240041"/>
          </a:xfrm>
          <a:custGeom>
            <a:avLst/>
            <a:gdLst>
              <a:gd name="connsiteX0" fmla="*/ 0 w 1525587"/>
              <a:gd name="connsiteY0" fmla="*/ 161658 h 1241425"/>
              <a:gd name="connsiteX1" fmla="*/ 161658 w 1525587"/>
              <a:gd name="connsiteY1" fmla="*/ 0 h 1241425"/>
              <a:gd name="connsiteX2" fmla="*/ 1363929 w 1525587"/>
              <a:gd name="connsiteY2" fmla="*/ 0 h 1241425"/>
              <a:gd name="connsiteX3" fmla="*/ 1525587 w 1525587"/>
              <a:gd name="connsiteY3" fmla="*/ 161658 h 1241425"/>
              <a:gd name="connsiteX4" fmla="*/ 1525587 w 1525587"/>
              <a:gd name="connsiteY4" fmla="*/ 1079767 h 1241425"/>
              <a:gd name="connsiteX5" fmla="*/ 1363929 w 1525587"/>
              <a:gd name="connsiteY5" fmla="*/ 1241425 h 1241425"/>
              <a:gd name="connsiteX6" fmla="*/ 161658 w 1525587"/>
              <a:gd name="connsiteY6" fmla="*/ 1241425 h 1241425"/>
              <a:gd name="connsiteX7" fmla="*/ 0 w 1525587"/>
              <a:gd name="connsiteY7" fmla="*/ 1079767 h 1241425"/>
              <a:gd name="connsiteX8" fmla="*/ 0 w 1525587"/>
              <a:gd name="connsiteY8" fmla="*/ 161658 h 1241425"/>
              <a:gd name="connsiteX0" fmla="*/ 0 w 1525587"/>
              <a:gd name="connsiteY0" fmla="*/ 161658 h 1241425"/>
              <a:gd name="connsiteX1" fmla="*/ 42862 w 1525587"/>
              <a:gd name="connsiteY1" fmla="*/ 48418 h 1241425"/>
              <a:gd name="connsiteX2" fmla="*/ 161658 w 1525587"/>
              <a:gd name="connsiteY2" fmla="*/ 0 h 1241425"/>
              <a:gd name="connsiteX3" fmla="*/ 1363929 w 1525587"/>
              <a:gd name="connsiteY3" fmla="*/ 0 h 1241425"/>
              <a:gd name="connsiteX4" fmla="*/ 1525587 w 1525587"/>
              <a:gd name="connsiteY4" fmla="*/ 161658 h 1241425"/>
              <a:gd name="connsiteX5" fmla="*/ 1525587 w 1525587"/>
              <a:gd name="connsiteY5" fmla="*/ 1079767 h 1241425"/>
              <a:gd name="connsiteX6" fmla="*/ 1363929 w 1525587"/>
              <a:gd name="connsiteY6" fmla="*/ 1241425 h 1241425"/>
              <a:gd name="connsiteX7" fmla="*/ 161658 w 1525587"/>
              <a:gd name="connsiteY7" fmla="*/ 1241425 h 1241425"/>
              <a:gd name="connsiteX8" fmla="*/ 0 w 1525587"/>
              <a:gd name="connsiteY8" fmla="*/ 1079767 h 1241425"/>
              <a:gd name="connsiteX9" fmla="*/ 0 w 1525587"/>
              <a:gd name="connsiteY9" fmla="*/ 161658 h 1241425"/>
              <a:gd name="connsiteX0" fmla="*/ 8672 w 1534259"/>
              <a:gd name="connsiteY0" fmla="*/ 165982 h 1245749"/>
              <a:gd name="connsiteX1" fmla="*/ 11053 w 1534259"/>
              <a:gd name="connsiteY1" fmla="*/ 12261 h 1245749"/>
              <a:gd name="connsiteX2" fmla="*/ 170330 w 1534259"/>
              <a:gd name="connsiteY2" fmla="*/ 4324 h 1245749"/>
              <a:gd name="connsiteX3" fmla="*/ 1372601 w 1534259"/>
              <a:gd name="connsiteY3" fmla="*/ 4324 h 1245749"/>
              <a:gd name="connsiteX4" fmla="*/ 1534259 w 1534259"/>
              <a:gd name="connsiteY4" fmla="*/ 165982 h 1245749"/>
              <a:gd name="connsiteX5" fmla="*/ 1534259 w 1534259"/>
              <a:gd name="connsiteY5" fmla="*/ 1084091 h 1245749"/>
              <a:gd name="connsiteX6" fmla="*/ 1372601 w 1534259"/>
              <a:gd name="connsiteY6" fmla="*/ 1245749 h 1245749"/>
              <a:gd name="connsiteX7" fmla="*/ 170330 w 1534259"/>
              <a:gd name="connsiteY7" fmla="*/ 1245749 h 1245749"/>
              <a:gd name="connsiteX8" fmla="*/ 8672 w 1534259"/>
              <a:gd name="connsiteY8" fmla="*/ 1084091 h 1245749"/>
              <a:gd name="connsiteX9" fmla="*/ 8672 w 1534259"/>
              <a:gd name="connsiteY9" fmla="*/ 165982 h 1245749"/>
              <a:gd name="connsiteX0" fmla="*/ 8672 w 1534259"/>
              <a:gd name="connsiteY0" fmla="*/ 167890 h 1247657"/>
              <a:gd name="connsiteX1" fmla="*/ 11053 w 1534259"/>
              <a:gd name="connsiteY1" fmla="*/ 14169 h 1247657"/>
              <a:gd name="connsiteX2" fmla="*/ 170330 w 1534259"/>
              <a:gd name="connsiteY2" fmla="*/ 6232 h 1247657"/>
              <a:gd name="connsiteX3" fmla="*/ 1372601 w 1534259"/>
              <a:gd name="connsiteY3" fmla="*/ 6232 h 1247657"/>
              <a:gd name="connsiteX4" fmla="*/ 1534259 w 1534259"/>
              <a:gd name="connsiteY4" fmla="*/ 167890 h 1247657"/>
              <a:gd name="connsiteX5" fmla="*/ 1534259 w 1534259"/>
              <a:gd name="connsiteY5" fmla="*/ 1085999 h 1247657"/>
              <a:gd name="connsiteX6" fmla="*/ 1372601 w 1534259"/>
              <a:gd name="connsiteY6" fmla="*/ 1247657 h 1247657"/>
              <a:gd name="connsiteX7" fmla="*/ 170330 w 1534259"/>
              <a:gd name="connsiteY7" fmla="*/ 1247657 h 1247657"/>
              <a:gd name="connsiteX8" fmla="*/ 8672 w 1534259"/>
              <a:gd name="connsiteY8" fmla="*/ 1085999 h 1247657"/>
              <a:gd name="connsiteX9" fmla="*/ 8672 w 1534259"/>
              <a:gd name="connsiteY9" fmla="*/ 167890 h 1247657"/>
              <a:gd name="connsiteX0" fmla="*/ 8672 w 1534259"/>
              <a:gd name="connsiteY0" fmla="*/ 161658 h 1241425"/>
              <a:gd name="connsiteX1" fmla="*/ 11053 w 1534259"/>
              <a:gd name="connsiteY1" fmla="*/ 7937 h 1241425"/>
              <a:gd name="connsiteX2" fmla="*/ 170330 w 1534259"/>
              <a:gd name="connsiteY2" fmla="*/ 0 h 1241425"/>
              <a:gd name="connsiteX3" fmla="*/ 1372601 w 1534259"/>
              <a:gd name="connsiteY3" fmla="*/ 0 h 1241425"/>
              <a:gd name="connsiteX4" fmla="*/ 1534259 w 1534259"/>
              <a:gd name="connsiteY4" fmla="*/ 161658 h 1241425"/>
              <a:gd name="connsiteX5" fmla="*/ 1534259 w 1534259"/>
              <a:gd name="connsiteY5" fmla="*/ 1079767 h 1241425"/>
              <a:gd name="connsiteX6" fmla="*/ 1372601 w 1534259"/>
              <a:gd name="connsiteY6" fmla="*/ 1241425 h 1241425"/>
              <a:gd name="connsiteX7" fmla="*/ 170330 w 1534259"/>
              <a:gd name="connsiteY7" fmla="*/ 1241425 h 1241425"/>
              <a:gd name="connsiteX8" fmla="*/ 8672 w 1534259"/>
              <a:gd name="connsiteY8" fmla="*/ 1079767 h 1241425"/>
              <a:gd name="connsiteX9" fmla="*/ 8672 w 1534259"/>
              <a:gd name="connsiteY9" fmla="*/ 161658 h 124142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3668 h 1243435"/>
              <a:gd name="connsiteX1" fmla="*/ 10644 w 1535715"/>
              <a:gd name="connsiteY1" fmla="*/ 0 h 1243435"/>
              <a:gd name="connsiteX2" fmla="*/ 171786 w 1535715"/>
              <a:gd name="connsiteY2" fmla="*/ 2010 h 1243435"/>
              <a:gd name="connsiteX3" fmla="*/ 1374057 w 1535715"/>
              <a:gd name="connsiteY3" fmla="*/ 2010 h 1243435"/>
              <a:gd name="connsiteX4" fmla="*/ 1535715 w 1535715"/>
              <a:gd name="connsiteY4" fmla="*/ 163668 h 1243435"/>
              <a:gd name="connsiteX5" fmla="*/ 1535715 w 1535715"/>
              <a:gd name="connsiteY5" fmla="*/ 1081777 h 1243435"/>
              <a:gd name="connsiteX6" fmla="*/ 1374057 w 1535715"/>
              <a:gd name="connsiteY6" fmla="*/ 1243435 h 1243435"/>
              <a:gd name="connsiteX7" fmla="*/ 171786 w 1535715"/>
              <a:gd name="connsiteY7" fmla="*/ 1243435 h 1243435"/>
              <a:gd name="connsiteX8" fmla="*/ 10128 w 1535715"/>
              <a:gd name="connsiteY8" fmla="*/ 1081777 h 1243435"/>
              <a:gd name="connsiteX9" fmla="*/ 10128 w 1535715"/>
              <a:gd name="connsiteY9" fmla="*/ 163668 h 124343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1808 w 1537395"/>
              <a:gd name="connsiteY0" fmla="*/ 161803 h 1241570"/>
              <a:gd name="connsiteX1" fmla="*/ 12324 w 1537395"/>
              <a:gd name="connsiteY1" fmla="*/ 0 h 1241570"/>
              <a:gd name="connsiteX2" fmla="*/ 173466 w 1537395"/>
              <a:gd name="connsiteY2" fmla="*/ 145 h 1241570"/>
              <a:gd name="connsiteX3" fmla="*/ 1375737 w 1537395"/>
              <a:gd name="connsiteY3" fmla="*/ 145 h 1241570"/>
              <a:gd name="connsiteX4" fmla="*/ 1537395 w 1537395"/>
              <a:gd name="connsiteY4" fmla="*/ 161803 h 1241570"/>
              <a:gd name="connsiteX5" fmla="*/ 1537395 w 1537395"/>
              <a:gd name="connsiteY5" fmla="*/ 1079912 h 1241570"/>
              <a:gd name="connsiteX6" fmla="*/ 1375737 w 1537395"/>
              <a:gd name="connsiteY6" fmla="*/ 1241570 h 1241570"/>
              <a:gd name="connsiteX7" fmla="*/ 173466 w 1537395"/>
              <a:gd name="connsiteY7" fmla="*/ 1241570 h 1241570"/>
              <a:gd name="connsiteX8" fmla="*/ 11808 w 1537395"/>
              <a:gd name="connsiteY8" fmla="*/ 1079912 h 1241570"/>
              <a:gd name="connsiteX9" fmla="*/ 11808 w 1537395"/>
              <a:gd name="connsiteY9" fmla="*/ 161803 h 1241570"/>
              <a:gd name="connsiteX0" fmla="*/ 346 w 1525933"/>
              <a:gd name="connsiteY0" fmla="*/ 161803 h 1241570"/>
              <a:gd name="connsiteX1" fmla="*/ 862 w 1525933"/>
              <a:gd name="connsiteY1" fmla="*/ 0 h 1241570"/>
              <a:gd name="connsiteX2" fmla="*/ 162004 w 1525933"/>
              <a:gd name="connsiteY2" fmla="*/ 145 h 1241570"/>
              <a:gd name="connsiteX3" fmla="*/ 1364275 w 1525933"/>
              <a:gd name="connsiteY3" fmla="*/ 145 h 1241570"/>
              <a:gd name="connsiteX4" fmla="*/ 1525933 w 1525933"/>
              <a:gd name="connsiteY4" fmla="*/ 161803 h 1241570"/>
              <a:gd name="connsiteX5" fmla="*/ 1525933 w 1525933"/>
              <a:gd name="connsiteY5" fmla="*/ 1079912 h 1241570"/>
              <a:gd name="connsiteX6" fmla="*/ 1364275 w 1525933"/>
              <a:gd name="connsiteY6" fmla="*/ 1241570 h 1241570"/>
              <a:gd name="connsiteX7" fmla="*/ 162004 w 1525933"/>
              <a:gd name="connsiteY7" fmla="*/ 1241570 h 1241570"/>
              <a:gd name="connsiteX8" fmla="*/ 346 w 1525933"/>
              <a:gd name="connsiteY8" fmla="*/ 1079912 h 1241570"/>
              <a:gd name="connsiteX9" fmla="*/ 346 w 1525933"/>
              <a:gd name="connsiteY9" fmla="*/ 161803 h 1241570"/>
              <a:gd name="connsiteX0" fmla="*/ 872 w 1526459"/>
              <a:gd name="connsiteY0" fmla="*/ 161803 h 1241570"/>
              <a:gd name="connsiteX1" fmla="*/ 1388 w 1526459"/>
              <a:gd name="connsiteY1" fmla="*/ 0 h 1241570"/>
              <a:gd name="connsiteX2" fmla="*/ 162530 w 1526459"/>
              <a:gd name="connsiteY2" fmla="*/ 145 h 1241570"/>
              <a:gd name="connsiteX3" fmla="*/ 1364801 w 1526459"/>
              <a:gd name="connsiteY3" fmla="*/ 145 h 1241570"/>
              <a:gd name="connsiteX4" fmla="*/ 1526459 w 1526459"/>
              <a:gd name="connsiteY4" fmla="*/ 161803 h 1241570"/>
              <a:gd name="connsiteX5" fmla="*/ 1526459 w 1526459"/>
              <a:gd name="connsiteY5" fmla="*/ 1079912 h 1241570"/>
              <a:gd name="connsiteX6" fmla="*/ 1364801 w 1526459"/>
              <a:gd name="connsiteY6" fmla="*/ 1241570 h 1241570"/>
              <a:gd name="connsiteX7" fmla="*/ 162530 w 1526459"/>
              <a:gd name="connsiteY7" fmla="*/ 1241570 h 1241570"/>
              <a:gd name="connsiteX8" fmla="*/ 872 w 1526459"/>
              <a:gd name="connsiteY8" fmla="*/ 1079912 h 1241570"/>
              <a:gd name="connsiteX9" fmla="*/ 872 w 1526459"/>
              <a:gd name="connsiteY9" fmla="*/ 161803 h 1241570"/>
              <a:gd name="connsiteX0" fmla="*/ 470 w 1526057"/>
              <a:gd name="connsiteY0" fmla="*/ 161803 h 1241570"/>
              <a:gd name="connsiteX1" fmla="*/ 986 w 1526057"/>
              <a:gd name="connsiteY1" fmla="*/ 0 h 1241570"/>
              <a:gd name="connsiteX2" fmla="*/ 162128 w 1526057"/>
              <a:gd name="connsiteY2" fmla="*/ 145 h 1241570"/>
              <a:gd name="connsiteX3" fmla="*/ 1364399 w 1526057"/>
              <a:gd name="connsiteY3" fmla="*/ 145 h 1241570"/>
              <a:gd name="connsiteX4" fmla="*/ 1526057 w 1526057"/>
              <a:gd name="connsiteY4" fmla="*/ 161803 h 1241570"/>
              <a:gd name="connsiteX5" fmla="*/ 1526057 w 1526057"/>
              <a:gd name="connsiteY5" fmla="*/ 1079912 h 1241570"/>
              <a:gd name="connsiteX6" fmla="*/ 1364399 w 1526057"/>
              <a:gd name="connsiteY6" fmla="*/ 1241570 h 1241570"/>
              <a:gd name="connsiteX7" fmla="*/ 162128 w 1526057"/>
              <a:gd name="connsiteY7" fmla="*/ 1241570 h 1241570"/>
              <a:gd name="connsiteX8" fmla="*/ 470 w 1526057"/>
              <a:gd name="connsiteY8" fmla="*/ 1079912 h 1241570"/>
              <a:gd name="connsiteX9" fmla="*/ 470 w 1526057"/>
              <a:gd name="connsiteY9" fmla="*/ 161803 h 1241570"/>
              <a:gd name="connsiteX0" fmla="*/ 649 w 1526236"/>
              <a:gd name="connsiteY0" fmla="*/ 161803 h 1241570"/>
              <a:gd name="connsiteX1" fmla="*/ 1165 w 1526236"/>
              <a:gd name="connsiteY1" fmla="*/ 0 h 1241570"/>
              <a:gd name="connsiteX2" fmla="*/ 162307 w 1526236"/>
              <a:gd name="connsiteY2" fmla="*/ 145 h 1241570"/>
              <a:gd name="connsiteX3" fmla="*/ 1364578 w 1526236"/>
              <a:gd name="connsiteY3" fmla="*/ 145 h 1241570"/>
              <a:gd name="connsiteX4" fmla="*/ 1526236 w 1526236"/>
              <a:gd name="connsiteY4" fmla="*/ 161803 h 1241570"/>
              <a:gd name="connsiteX5" fmla="*/ 1526236 w 1526236"/>
              <a:gd name="connsiteY5" fmla="*/ 1079912 h 1241570"/>
              <a:gd name="connsiteX6" fmla="*/ 1364578 w 1526236"/>
              <a:gd name="connsiteY6" fmla="*/ 1241570 h 1241570"/>
              <a:gd name="connsiteX7" fmla="*/ 162307 w 1526236"/>
              <a:gd name="connsiteY7" fmla="*/ 1241570 h 1241570"/>
              <a:gd name="connsiteX8" fmla="*/ 649 w 1526236"/>
              <a:gd name="connsiteY8" fmla="*/ 1079912 h 1241570"/>
              <a:gd name="connsiteX9" fmla="*/ 649 w 1526236"/>
              <a:gd name="connsiteY9" fmla="*/ 161803 h 1241570"/>
              <a:gd name="connsiteX0" fmla="*/ 268 w 1525855"/>
              <a:gd name="connsiteY0" fmla="*/ 161803 h 1241570"/>
              <a:gd name="connsiteX1" fmla="*/ 784 w 1525855"/>
              <a:gd name="connsiteY1" fmla="*/ 0 h 1241570"/>
              <a:gd name="connsiteX2" fmla="*/ 161926 w 1525855"/>
              <a:gd name="connsiteY2" fmla="*/ 145 h 1241570"/>
              <a:gd name="connsiteX3" fmla="*/ 1364197 w 1525855"/>
              <a:gd name="connsiteY3" fmla="*/ 145 h 1241570"/>
              <a:gd name="connsiteX4" fmla="*/ 1525855 w 1525855"/>
              <a:gd name="connsiteY4" fmla="*/ 161803 h 1241570"/>
              <a:gd name="connsiteX5" fmla="*/ 1525855 w 1525855"/>
              <a:gd name="connsiteY5" fmla="*/ 1079912 h 1241570"/>
              <a:gd name="connsiteX6" fmla="*/ 1364197 w 1525855"/>
              <a:gd name="connsiteY6" fmla="*/ 1241570 h 1241570"/>
              <a:gd name="connsiteX7" fmla="*/ 161926 w 1525855"/>
              <a:gd name="connsiteY7" fmla="*/ 1241570 h 1241570"/>
              <a:gd name="connsiteX8" fmla="*/ 268 w 1525855"/>
              <a:gd name="connsiteY8" fmla="*/ 1079912 h 1241570"/>
              <a:gd name="connsiteX9" fmla="*/ 268 w 1525855"/>
              <a:gd name="connsiteY9" fmla="*/ 161803 h 1241570"/>
              <a:gd name="connsiteX0" fmla="*/ 359 w 1525946"/>
              <a:gd name="connsiteY0" fmla="*/ 161803 h 1241570"/>
              <a:gd name="connsiteX1" fmla="*/ 253 w 1525946"/>
              <a:gd name="connsiteY1" fmla="*/ 0 h 1241570"/>
              <a:gd name="connsiteX2" fmla="*/ 162017 w 1525946"/>
              <a:gd name="connsiteY2" fmla="*/ 145 h 1241570"/>
              <a:gd name="connsiteX3" fmla="*/ 1364288 w 1525946"/>
              <a:gd name="connsiteY3" fmla="*/ 145 h 1241570"/>
              <a:gd name="connsiteX4" fmla="*/ 1525946 w 1525946"/>
              <a:gd name="connsiteY4" fmla="*/ 161803 h 1241570"/>
              <a:gd name="connsiteX5" fmla="*/ 1525946 w 1525946"/>
              <a:gd name="connsiteY5" fmla="*/ 1079912 h 1241570"/>
              <a:gd name="connsiteX6" fmla="*/ 1364288 w 1525946"/>
              <a:gd name="connsiteY6" fmla="*/ 1241570 h 1241570"/>
              <a:gd name="connsiteX7" fmla="*/ 162017 w 1525946"/>
              <a:gd name="connsiteY7" fmla="*/ 1241570 h 1241570"/>
              <a:gd name="connsiteX8" fmla="*/ 359 w 1525946"/>
              <a:gd name="connsiteY8" fmla="*/ 1079912 h 1241570"/>
              <a:gd name="connsiteX9" fmla="*/ 359 w 1525946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106 w 1525693"/>
              <a:gd name="connsiteY0" fmla="*/ 161803 h 1241570"/>
              <a:gd name="connsiteX1" fmla="*/ 0 w 1525693"/>
              <a:gd name="connsiteY1" fmla="*/ 0 h 1241570"/>
              <a:gd name="connsiteX2" fmla="*/ 161764 w 1525693"/>
              <a:gd name="connsiteY2" fmla="*/ 145 h 1241570"/>
              <a:gd name="connsiteX3" fmla="*/ 1364035 w 1525693"/>
              <a:gd name="connsiteY3" fmla="*/ 145 h 1241570"/>
              <a:gd name="connsiteX4" fmla="*/ 1525693 w 1525693"/>
              <a:gd name="connsiteY4" fmla="*/ 161803 h 1241570"/>
              <a:gd name="connsiteX5" fmla="*/ 1525693 w 1525693"/>
              <a:gd name="connsiteY5" fmla="*/ 1079912 h 1241570"/>
              <a:gd name="connsiteX6" fmla="*/ 1364035 w 1525693"/>
              <a:gd name="connsiteY6" fmla="*/ 1241570 h 1241570"/>
              <a:gd name="connsiteX7" fmla="*/ 161764 w 1525693"/>
              <a:gd name="connsiteY7" fmla="*/ 1241570 h 1241570"/>
              <a:gd name="connsiteX8" fmla="*/ 106 w 1525693"/>
              <a:gd name="connsiteY8" fmla="*/ 1079912 h 1241570"/>
              <a:gd name="connsiteX9" fmla="*/ 106 w 1525693"/>
              <a:gd name="connsiteY9" fmla="*/ 161803 h 124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5693" h="1241570">
                <a:moveTo>
                  <a:pt x="106" y="161803"/>
                </a:moveTo>
                <a:cubicBezTo>
                  <a:pt x="-210" y="159620"/>
                  <a:pt x="409" y="7672"/>
                  <a:pt x="0" y="0"/>
                </a:cubicBezTo>
                <a:cubicBezTo>
                  <a:pt x="6219" y="388"/>
                  <a:pt x="110655" y="450"/>
                  <a:pt x="161764" y="145"/>
                </a:cubicBezTo>
                <a:lnTo>
                  <a:pt x="1364035" y="145"/>
                </a:lnTo>
                <a:cubicBezTo>
                  <a:pt x="1453316" y="145"/>
                  <a:pt x="1525693" y="72522"/>
                  <a:pt x="1525693" y="161803"/>
                </a:cubicBezTo>
                <a:lnTo>
                  <a:pt x="1525693" y="1079912"/>
                </a:lnTo>
                <a:cubicBezTo>
                  <a:pt x="1525693" y="1169193"/>
                  <a:pt x="1453316" y="1241570"/>
                  <a:pt x="1364035" y="1241570"/>
                </a:cubicBezTo>
                <a:lnTo>
                  <a:pt x="161764" y="1241570"/>
                </a:lnTo>
                <a:cubicBezTo>
                  <a:pt x="72483" y="1241570"/>
                  <a:pt x="106" y="1169193"/>
                  <a:pt x="106" y="1079912"/>
                </a:cubicBezTo>
                <a:lnTo>
                  <a:pt x="106" y="1618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tIns="0" bIns="252000" anchor="b"/>
          <a:lstStyle>
            <a:lvl1pPr marL="0" indent="0" algn="ctr">
              <a:buNone/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noProof="0"/>
          </a:p>
        </p:txBody>
      </p:sp>
      <p:sp>
        <p:nvSpPr>
          <p:cNvPr id="32" name="Tijdelijke aanduiding voor tekst 2">
            <a:extLst>
              <a:ext uri="{FF2B5EF4-FFF2-40B4-BE49-F238E27FC236}">
                <a16:creationId xmlns:a16="http://schemas.microsoft.com/office/drawing/2014/main" id="{F4636EEB-5D3E-40A6-BA1D-52AAF0683C63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147721" y="4583521"/>
            <a:ext cx="7305842" cy="1240632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089185" y="2382"/>
                </a:lnTo>
                <a:cubicBezTo>
                  <a:pt x="7208841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08841" y="1240632"/>
                  <a:pt x="7089185" y="1240632"/>
                </a:cubicBezTo>
                <a:lnTo>
                  <a:pt x="216824" y="1240632"/>
                </a:lnTo>
                <a:cubicBezTo>
                  <a:pt x="9716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>
              <a:spcAft>
                <a:spcPts val="0"/>
              </a:spcAft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33" name="Tijdelijke aanduiding voor afbeelding 6">
            <a:extLst>
              <a:ext uri="{FF2B5EF4-FFF2-40B4-BE49-F238E27FC236}">
                <a16:creationId xmlns:a16="http://schemas.microsoft.com/office/drawing/2014/main" id="{E282FF1F-8DC9-4A36-8B0E-4868FD1C3CC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83724" y="4582172"/>
            <a:ext cx="1523814" cy="1240041"/>
          </a:xfrm>
          <a:custGeom>
            <a:avLst/>
            <a:gdLst>
              <a:gd name="connsiteX0" fmla="*/ 0 w 1525587"/>
              <a:gd name="connsiteY0" fmla="*/ 161658 h 1241425"/>
              <a:gd name="connsiteX1" fmla="*/ 161658 w 1525587"/>
              <a:gd name="connsiteY1" fmla="*/ 0 h 1241425"/>
              <a:gd name="connsiteX2" fmla="*/ 1363929 w 1525587"/>
              <a:gd name="connsiteY2" fmla="*/ 0 h 1241425"/>
              <a:gd name="connsiteX3" fmla="*/ 1525587 w 1525587"/>
              <a:gd name="connsiteY3" fmla="*/ 161658 h 1241425"/>
              <a:gd name="connsiteX4" fmla="*/ 1525587 w 1525587"/>
              <a:gd name="connsiteY4" fmla="*/ 1079767 h 1241425"/>
              <a:gd name="connsiteX5" fmla="*/ 1363929 w 1525587"/>
              <a:gd name="connsiteY5" fmla="*/ 1241425 h 1241425"/>
              <a:gd name="connsiteX6" fmla="*/ 161658 w 1525587"/>
              <a:gd name="connsiteY6" fmla="*/ 1241425 h 1241425"/>
              <a:gd name="connsiteX7" fmla="*/ 0 w 1525587"/>
              <a:gd name="connsiteY7" fmla="*/ 1079767 h 1241425"/>
              <a:gd name="connsiteX8" fmla="*/ 0 w 1525587"/>
              <a:gd name="connsiteY8" fmla="*/ 161658 h 1241425"/>
              <a:gd name="connsiteX0" fmla="*/ 0 w 1525587"/>
              <a:gd name="connsiteY0" fmla="*/ 161658 h 1241425"/>
              <a:gd name="connsiteX1" fmla="*/ 42862 w 1525587"/>
              <a:gd name="connsiteY1" fmla="*/ 48418 h 1241425"/>
              <a:gd name="connsiteX2" fmla="*/ 161658 w 1525587"/>
              <a:gd name="connsiteY2" fmla="*/ 0 h 1241425"/>
              <a:gd name="connsiteX3" fmla="*/ 1363929 w 1525587"/>
              <a:gd name="connsiteY3" fmla="*/ 0 h 1241425"/>
              <a:gd name="connsiteX4" fmla="*/ 1525587 w 1525587"/>
              <a:gd name="connsiteY4" fmla="*/ 161658 h 1241425"/>
              <a:gd name="connsiteX5" fmla="*/ 1525587 w 1525587"/>
              <a:gd name="connsiteY5" fmla="*/ 1079767 h 1241425"/>
              <a:gd name="connsiteX6" fmla="*/ 1363929 w 1525587"/>
              <a:gd name="connsiteY6" fmla="*/ 1241425 h 1241425"/>
              <a:gd name="connsiteX7" fmla="*/ 161658 w 1525587"/>
              <a:gd name="connsiteY7" fmla="*/ 1241425 h 1241425"/>
              <a:gd name="connsiteX8" fmla="*/ 0 w 1525587"/>
              <a:gd name="connsiteY8" fmla="*/ 1079767 h 1241425"/>
              <a:gd name="connsiteX9" fmla="*/ 0 w 1525587"/>
              <a:gd name="connsiteY9" fmla="*/ 161658 h 1241425"/>
              <a:gd name="connsiteX0" fmla="*/ 8672 w 1534259"/>
              <a:gd name="connsiteY0" fmla="*/ 165982 h 1245749"/>
              <a:gd name="connsiteX1" fmla="*/ 11053 w 1534259"/>
              <a:gd name="connsiteY1" fmla="*/ 12261 h 1245749"/>
              <a:gd name="connsiteX2" fmla="*/ 170330 w 1534259"/>
              <a:gd name="connsiteY2" fmla="*/ 4324 h 1245749"/>
              <a:gd name="connsiteX3" fmla="*/ 1372601 w 1534259"/>
              <a:gd name="connsiteY3" fmla="*/ 4324 h 1245749"/>
              <a:gd name="connsiteX4" fmla="*/ 1534259 w 1534259"/>
              <a:gd name="connsiteY4" fmla="*/ 165982 h 1245749"/>
              <a:gd name="connsiteX5" fmla="*/ 1534259 w 1534259"/>
              <a:gd name="connsiteY5" fmla="*/ 1084091 h 1245749"/>
              <a:gd name="connsiteX6" fmla="*/ 1372601 w 1534259"/>
              <a:gd name="connsiteY6" fmla="*/ 1245749 h 1245749"/>
              <a:gd name="connsiteX7" fmla="*/ 170330 w 1534259"/>
              <a:gd name="connsiteY7" fmla="*/ 1245749 h 1245749"/>
              <a:gd name="connsiteX8" fmla="*/ 8672 w 1534259"/>
              <a:gd name="connsiteY8" fmla="*/ 1084091 h 1245749"/>
              <a:gd name="connsiteX9" fmla="*/ 8672 w 1534259"/>
              <a:gd name="connsiteY9" fmla="*/ 165982 h 1245749"/>
              <a:gd name="connsiteX0" fmla="*/ 8672 w 1534259"/>
              <a:gd name="connsiteY0" fmla="*/ 167890 h 1247657"/>
              <a:gd name="connsiteX1" fmla="*/ 11053 w 1534259"/>
              <a:gd name="connsiteY1" fmla="*/ 14169 h 1247657"/>
              <a:gd name="connsiteX2" fmla="*/ 170330 w 1534259"/>
              <a:gd name="connsiteY2" fmla="*/ 6232 h 1247657"/>
              <a:gd name="connsiteX3" fmla="*/ 1372601 w 1534259"/>
              <a:gd name="connsiteY3" fmla="*/ 6232 h 1247657"/>
              <a:gd name="connsiteX4" fmla="*/ 1534259 w 1534259"/>
              <a:gd name="connsiteY4" fmla="*/ 167890 h 1247657"/>
              <a:gd name="connsiteX5" fmla="*/ 1534259 w 1534259"/>
              <a:gd name="connsiteY5" fmla="*/ 1085999 h 1247657"/>
              <a:gd name="connsiteX6" fmla="*/ 1372601 w 1534259"/>
              <a:gd name="connsiteY6" fmla="*/ 1247657 h 1247657"/>
              <a:gd name="connsiteX7" fmla="*/ 170330 w 1534259"/>
              <a:gd name="connsiteY7" fmla="*/ 1247657 h 1247657"/>
              <a:gd name="connsiteX8" fmla="*/ 8672 w 1534259"/>
              <a:gd name="connsiteY8" fmla="*/ 1085999 h 1247657"/>
              <a:gd name="connsiteX9" fmla="*/ 8672 w 1534259"/>
              <a:gd name="connsiteY9" fmla="*/ 167890 h 1247657"/>
              <a:gd name="connsiteX0" fmla="*/ 8672 w 1534259"/>
              <a:gd name="connsiteY0" fmla="*/ 161658 h 1241425"/>
              <a:gd name="connsiteX1" fmla="*/ 11053 w 1534259"/>
              <a:gd name="connsiteY1" fmla="*/ 7937 h 1241425"/>
              <a:gd name="connsiteX2" fmla="*/ 170330 w 1534259"/>
              <a:gd name="connsiteY2" fmla="*/ 0 h 1241425"/>
              <a:gd name="connsiteX3" fmla="*/ 1372601 w 1534259"/>
              <a:gd name="connsiteY3" fmla="*/ 0 h 1241425"/>
              <a:gd name="connsiteX4" fmla="*/ 1534259 w 1534259"/>
              <a:gd name="connsiteY4" fmla="*/ 161658 h 1241425"/>
              <a:gd name="connsiteX5" fmla="*/ 1534259 w 1534259"/>
              <a:gd name="connsiteY5" fmla="*/ 1079767 h 1241425"/>
              <a:gd name="connsiteX6" fmla="*/ 1372601 w 1534259"/>
              <a:gd name="connsiteY6" fmla="*/ 1241425 h 1241425"/>
              <a:gd name="connsiteX7" fmla="*/ 170330 w 1534259"/>
              <a:gd name="connsiteY7" fmla="*/ 1241425 h 1241425"/>
              <a:gd name="connsiteX8" fmla="*/ 8672 w 1534259"/>
              <a:gd name="connsiteY8" fmla="*/ 1079767 h 1241425"/>
              <a:gd name="connsiteX9" fmla="*/ 8672 w 1534259"/>
              <a:gd name="connsiteY9" fmla="*/ 161658 h 124142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3668 h 1243435"/>
              <a:gd name="connsiteX1" fmla="*/ 10644 w 1535715"/>
              <a:gd name="connsiteY1" fmla="*/ 0 h 1243435"/>
              <a:gd name="connsiteX2" fmla="*/ 171786 w 1535715"/>
              <a:gd name="connsiteY2" fmla="*/ 2010 h 1243435"/>
              <a:gd name="connsiteX3" fmla="*/ 1374057 w 1535715"/>
              <a:gd name="connsiteY3" fmla="*/ 2010 h 1243435"/>
              <a:gd name="connsiteX4" fmla="*/ 1535715 w 1535715"/>
              <a:gd name="connsiteY4" fmla="*/ 163668 h 1243435"/>
              <a:gd name="connsiteX5" fmla="*/ 1535715 w 1535715"/>
              <a:gd name="connsiteY5" fmla="*/ 1081777 h 1243435"/>
              <a:gd name="connsiteX6" fmla="*/ 1374057 w 1535715"/>
              <a:gd name="connsiteY6" fmla="*/ 1243435 h 1243435"/>
              <a:gd name="connsiteX7" fmla="*/ 171786 w 1535715"/>
              <a:gd name="connsiteY7" fmla="*/ 1243435 h 1243435"/>
              <a:gd name="connsiteX8" fmla="*/ 10128 w 1535715"/>
              <a:gd name="connsiteY8" fmla="*/ 1081777 h 1243435"/>
              <a:gd name="connsiteX9" fmla="*/ 10128 w 1535715"/>
              <a:gd name="connsiteY9" fmla="*/ 163668 h 124343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1808 w 1537395"/>
              <a:gd name="connsiteY0" fmla="*/ 161803 h 1241570"/>
              <a:gd name="connsiteX1" fmla="*/ 12324 w 1537395"/>
              <a:gd name="connsiteY1" fmla="*/ 0 h 1241570"/>
              <a:gd name="connsiteX2" fmla="*/ 173466 w 1537395"/>
              <a:gd name="connsiteY2" fmla="*/ 145 h 1241570"/>
              <a:gd name="connsiteX3" fmla="*/ 1375737 w 1537395"/>
              <a:gd name="connsiteY3" fmla="*/ 145 h 1241570"/>
              <a:gd name="connsiteX4" fmla="*/ 1537395 w 1537395"/>
              <a:gd name="connsiteY4" fmla="*/ 161803 h 1241570"/>
              <a:gd name="connsiteX5" fmla="*/ 1537395 w 1537395"/>
              <a:gd name="connsiteY5" fmla="*/ 1079912 h 1241570"/>
              <a:gd name="connsiteX6" fmla="*/ 1375737 w 1537395"/>
              <a:gd name="connsiteY6" fmla="*/ 1241570 h 1241570"/>
              <a:gd name="connsiteX7" fmla="*/ 173466 w 1537395"/>
              <a:gd name="connsiteY7" fmla="*/ 1241570 h 1241570"/>
              <a:gd name="connsiteX8" fmla="*/ 11808 w 1537395"/>
              <a:gd name="connsiteY8" fmla="*/ 1079912 h 1241570"/>
              <a:gd name="connsiteX9" fmla="*/ 11808 w 1537395"/>
              <a:gd name="connsiteY9" fmla="*/ 161803 h 1241570"/>
              <a:gd name="connsiteX0" fmla="*/ 346 w 1525933"/>
              <a:gd name="connsiteY0" fmla="*/ 161803 h 1241570"/>
              <a:gd name="connsiteX1" fmla="*/ 862 w 1525933"/>
              <a:gd name="connsiteY1" fmla="*/ 0 h 1241570"/>
              <a:gd name="connsiteX2" fmla="*/ 162004 w 1525933"/>
              <a:gd name="connsiteY2" fmla="*/ 145 h 1241570"/>
              <a:gd name="connsiteX3" fmla="*/ 1364275 w 1525933"/>
              <a:gd name="connsiteY3" fmla="*/ 145 h 1241570"/>
              <a:gd name="connsiteX4" fmla="*/ 1525933 w 1525933"/>
              <a:gd name="connsiteY4" fmla="*/ 161803 h 1241570"/>
              <a:gd name="connsiteX5" fmla="*/ 1525933 w 1525933"/>
              <a:gd name="connsiteY5" fmla="*/ 1079912 h 1241570"/>
              <a:gd name="connsiteX6" fmla="*/ 1364275 w 1525933"/>
              <a:gd name="connsiteY6" fmla="*/ 1241570 h 1241570"/>
              <a:gd name="connsiteX7" fmla="*/ 162004 w 1525933"/>
              <a:gd name="connsiteY7" fmla="*/ 1241570 h 1241570"/>
              <a:gd name="connsiteX8" fmla="*/ 346 w 1525933"/>
              <a:gd name="connsiteY8" fmla="*/ 1079912 h 1241570"/>
              <a:gd name="connsiteX9" fmla="*/ 346 w 1525933"/>
              <a:gd name="connsiteY9" fmla="*/ 161803 h 1241570"/>
              <a:gd name="connsiteX0" fmla="*/ 872 w 1526459"/>
              <a:gd name="connsiteY0" fmla="*/ 161803 h 1241570"/>
              <a:gd name="connsiteX1" fmla="*/ 1388 w 1526459"/>
              <a:gd name="connsiteY1" fmla="*/ 0 h 1241570"/>
              <a:gd name="connsiteX2" fmla="*/ 162530 w 1526459"/>
              <a:gd name="connsiteY2" fmla="*/ 145 h 1241570"/>
              <a:gd name="connsiteX3" fmla="*/ 1364801 w 1526459"/>
              <a:gd name="connsiteY3" fmla="*/ 145 h 1241570"/>
              <a:gd name="connsiteX4" fmla="*/ 1526459 w 1526459"/>
              <a:gd name="connsiteY4" fmla="*/ 161803 h 1241570"/>
              <a:gd name="connsiteX5" fmla="*/ 1526459 w 1526459"/>
              <a:gd name="connsiteY5" fmla="*/ 1079912 h 1241570"/>
              <a:gd name="connsiteX6" fmla="*/ 1364801 w 1526459"/>
              <a:gd name="connsiteY6" fmla="*/ 1241570 h 1241570"/>
              <a:gd name="connsiteX7" fmla="*/ 162530 w 1526459"/>
              <a:gd name="connsiteY7" fmla="*/ 1241570 h 1241570"/>
              <a:gd name="connsiteX8" fmla="*/ 872 w 1526459"/>
              <a:gd name="connsiteY8" fmla="*/ 1079912 h 1241570"/>
              <a:gd name="connsiteX9" fmla="*/ 872 w 1526459"/>
              <a:gd name="connsiteY9" fmla="*/ 161803 h 1241570"/>
              <a:gd name="connsiteX0" fmla="*/ 470 w 1526057"/>
              <a:gd name="connsiteY0" fmla="*/ 161803 h 1241570"/>
              <a:gd name="connsiteX1" fmla="*/ 986 w 1526057"/>
              <a:gd name="connsiteY1" fmla="*/ 0 h 1241570"/>
              <a:gd name="connsiteX2" fmla="*/ 162128 w 1526057"/>
              <a:gd name="connsiteY2" fmla="*/ 145 h 1241570"/>
              <a:gd name="connsiteX3" fmla="*/ 1364399 w 1526057"/>
              <a:gd name="connsiteY3" fmla="*/ 145 h 1241570"/>
              <a:gd name="connsiteX4" fmla="*/ 1526057 w 1526057"/>
              <a:gd name="connsiteY4" fmla="*/ 161803 h 1241570"/>
              <a:gd name="connsiteX5" fmla="*/ 1526057 w 1526057"/>
              <a:gd name="connsiteY5" fmla="*/ 1079912 h 1241570"/>
              <a:gd name="connsiteX6" fmla="*/ 1364399 w 1526057"/>
              <a:gd name="connsiteY6" fmla="*/ 1241570 h 1241570"/>
              <a:gd name="connsiteX7" fmla="*/ 162128 w 1526057"/>
              <a:gd name="connsiteY7" fmla="*/ 1241570 h 1241570"/>
              <a:gd name="connsiteX8" fmla="*/ 470 w 1526057"/>
              <a:gd name="connsiteY8" fmla="*/ 1079912 h 1241570"/>
              <a:gd name="connsiteX9" fmla="*/ 470 w 1526057"/>
              <a:gd name="connsiteY9" fmla="*/ 161803 h 1241570"/>
              <a:gd name="connsiteX0" fmla="*/ 649 w 1526236"/>
              <a:gd name="connsiteY0" fmla="*/ 161803 h 1241570"/>
              <a:gd name="connsiteX1" fmla="*/ 1165 w 1526236"/>
              <a:gd name="connsiteY1" fmla="*/ 0 h 1241570"/>
              <a:gd name="connsiteX2" fmla="*/ 162307 w 1526236"/>
              <a:gd name="connsiteY2" fmla="*/ 145 h 1241570"/>
              <a:gd name="connsiteX3" fmla="*/ 1364578 w 1526236"/>
              <a:gd name="connsiteY3" fmla="*/ 145 h 1241570"/>
              <a:gd name="connsiteX4" fmla="*/ 1526236 w 1526236"/>
              <a:gd name="connsiteY4" fmla="*/ 161803 h 1241570"/>
              <a:gd name="connsiteX5" fmla="*/ 1526236 w 1526236"/>
              <a:gd name="connsiteY5" fmla="*/ 1079912 h 1241570"/>
              <a:gd name="connsiteX6" fmla="*/ 1364578 w 1526236"/>
              <a:gd name="connsiteY6" fmla="*/ 1241570 h 1241570"/>
              <a:gd name="connsiteX7" fmla="*/ 162307 w 1526236"/>
              <a:gd name="connsiteY7" fmla="*/ 1241570 h 1241570"/>
              <a:gd name="connsiteX8" fmla="*/ 649 w 1526236"/>
              <a:gd name="connsiteY8" fmla="*/ 1079912 h 1241570"/>
              <a:gd name="connsiteX9" fmla="*/ 649 w 1526236"/>
              <a:gd name="connsiteY9" fmla="*/ 161803 h 1241570"/>
              <a:gd name="connsiteX0" fmla="*/ 268 w 1525855"/>
              <a:gd name="connsiteY0" fmla="*/ 161803 h 1241570"/>
              <a:gd name="connsiteX1" fmla="*/ 784 w 1525855"/>
              <a:gd name="connsiteY1" fmla="*/ 0 h 1241570"/>
              <a:gd name="connsiteX2" fmla="*/ 161926 w 1525855"/>
              <a:gd name="connsiteY2" fmla="*/ 145 h 1241570"/>
              <a:gd name="connsiteX3" fmla="*/ 1364197 w 1525855"/>
              <a:gd name="connsiteY3" fmla="*/ 145 h 1241570"/>
              <a:gd name="connsiteX4" fmla="*/ 1525855 w 1525855"/>
              <a:gd name="connsiteY4" fmla="*/ 161803 h 1241570"/>
              <a:gd name="connsiteX5" fmla="*/ 1525855 w 1525855"/>
              <a:gd name="connsiteY5" fmla="*/ 1079912 h 1241570"/>
              <a:gd name="connsiteX6" fmla="*/ 1364197 w 1525855"/>
              <a:gd name="connsiteY6" fmla="*/ 1241570 h 1241570"/>
              <a:gd name="connsiteX7" fmla="*/ 161926 w 1525855"/>
              <a:gd name="connsiteY7" fmla="*/ 1241570 h 1241570"/>
              <a:gd name="connsiteX8" fmla="*/ 268 w 1525855"/>
              <a:gd name="connsiteY8" fmla="*/ 1079912 h 1241570"/>
              <a:gd name="connsiteX9" fmla="*/ 268 w 1525855"/>
              <a:gd name="connsiteY9" fmla="*/ 161803 h 1241570"/>
              <a:gd name="connsiteX0" fmla="*/ 359 w 1525946"/>
              <a:gd name="connsiteY0" fmla="*/ 161803 h 1241570"/>
              <a:gd name="connsiteX1" fmla="*/ 253 w 1525946"/>
              <a:gd name="connsiteY1" fmla="*/ 0 h 1241570"/>
              <a:gd name="connsiteX2" fmla="*/ 162017 w 1525946"/>
              <a:gd name="connsiteY2" fmla="*/ 145 h 1241570"/>
              <a:gd name="connsiteX3" fmla="*/ 1364288 w 1525946"/>
              <a:gd name="connsiteY3" fmla="*/ 145 h 1241570"/>
              <a:gd name="connsiteX4" fmla="*/ 1525946 w 1525946"/>
              <a:gd name="connsiteY4" fmla="*/ 161803 h 1241570"/>
              <a:gd name="connsiteX5" fmla="*/ 1525946 w 1525946"/>
              <a:gd name="connsiteY5" fmla="*/ 1079912 h 1241570"/>
              <a:gd name="connsiteX6" fmla="*/ 1364288 w 1525946"/>
              <a:gd name="connsiteY6" fmla="*/ 1241570 h 1241570"/>
              <a:gd name="connsiteX7" fmla="*/ 162017 w 1525946"/>
              <a:gd name="connsiteY7" fmla="*/ 1241570 h 1241570"/>
              <a:gd name="connsiteX8" fmla="*/ 359 w 1525946"/>
              <a:gd name="connsiteY8" fmla="*/ 1079912 h 1241570"/>
              <a:gd name="connsiteX9" fmla="*/ 359 w 1525946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106 w 1525693"/>
              <a:gd name="connsiteY0" fmla="*/ 161803 h 1241570"/>
              <a:gd name="connsiteX1" fmla="*/ 0 w 1525693"/>
              <a:gd name="connsiteY1" fmla="*/ 0 h 1241570"/>
              <a:gd name="connsiteX2" fmla="*/ 161764 w 1525693"/>
              <a:gd name="connsiteY2" fmla="*/ 145 h 1241570"/>
              <a:gd name="connsiteX3" fmla="*/ 1364035 w 1525693"/>
              <a:gd name="connsiteY3" fmla="*/ 145 h 1241570"/>
              <a:gd name="connsiteX4" fmla="*/ 1525693 w 1525693"/>
              <a:gd name="connsiteY4" fmla="*/ 161803 h 1241570"/>
              <a:gd name="connsiteX5" fmla="*/ 1525693 w 1525693"/>
              <a:gd name="connsiteY5" fmla="*/ 1079912 h 1241570"/>
              <a:gd name="connsiteX6" fmla="*/ 1364035 w 1525693"/>
              <a:gd name="connsiteY6" fmla="*/ 1241570 h 1241570"/>
              <a:gd name="connsiteX7" fmla="*/ 161764 w 1525693"/>
              <a:gd name="connsiteY7" fmla="*/ 1241570 h 1241570"/>
              <a:gd name="connsiteX8" fmla="*/ 106 w 1525693"/>
              <a:gd name="connsiteY8" fmla="*/ 1079912 h 1241570"/>
              <a:gd name="connsiteX9" fmla="*/ 106 w 1525693"/>
              <a:gd name="connsiteY9" fmla="*/ 161803 h 124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5693" h="1241570">
                <a:moveTo>
                  <a:pt x="106" y="161803"/>
                </a:moveTo>
                <a:cubicBezTo>
                  <a:pt x="-210" y="159620"/>
                  <a:pt x="409" y="7672"/>
                  <a:pt x="0" y="0"/>
                </a:cubicBezTo>
                <a:cubicBezTo>
                  <a:pt x="6219" y="388"/>
                  <a:pt x="110655" y="450"/>
                  <a:pt x="161764" y="145"/>
                </a:cubicBezTo>
                <a:lnTo>
                  <a:pt x="1364035" y="145"/>
                </a:lnTo>
                <a:cubicBezTo>
                  <a:pt x="1453316" y="145"/>
                  <a:pt x="1525693" y="72522"/>
                  <a:pt x="1525693" y="161803"/>
                </a:cubicBezTo>
                <a:lnTo>
                  <a:pt x="1525693" y="1079912"/>
                </a:lnTo>
                <a:cubicBezTo>
                  <a:pt x="1525693" y="1169193"/>
                  <a:pt x="1453316" y="1241570"/>
                  <a:pt x="1364035" y="1241570"/>
                </a:cubicBezTo>
                <a:lnTo>
                  <a:pt x="161764" y="1241570"/>
                </a:lnTo>
                <a:cubicBezTo>
                  <a:pt x="72483" y="1241570"/>
                  <a:pt x="106" y="1169193"/>
                  <a:pt x="106" y="1079912"/>
                </a:cubicBezTo>
                <a:lnTo>
                  <a:pt x="106" y="1618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tIns="0" bIns="252000" anchor="b"/>
          <a:lstStyle>
            <a:lvl1pPr marL="0" indent="0" algn="ctr">
              <a:buNone/>
              <a:defRPr sz="8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nl-NL" noProof="0"/>
          </a:p>
        </p:txBody>
      </p:sp>
      <p:grpSp>
        <p:nvGrpSpPr>
          <p:cNvPr id="98" name="Groep 77">
            <a:extLst>
              <a:ext uri="{FF2B5EF4-FFF2-40B4-BE49-F238E27FC236}">
                <a16:creationId xmlns:a16="http://schemas.microsoft.com/office/drawing/2014/main" id="{36CF6C6E-1D1A-4765-B440-AC99DEBA79E4}"/>
              </a:ext>
            </a:extLst>
          </p:cNvPr>
          <p:cNvGrpSpPr/>
          <p:nvPr userDrawn="1"/>
        </p:nvGrpSpPr>
        <p:grpSpPr>
          <a:xfrm>
            <a:off x="12391601" y="0"/>
            <a:ext cx="3724699" cy="5484152"/>
            <a:chOff x="12391601" y="0"/>
            <a:chExt cx="3724699" cy="5484152"/>
          </a:xfrm>
        </p:grpSpPr>
        <p:sp>
          <p:nvSpPr>
            <p:cNvPr id="99" name="Rechthoek 78">
              <a:extLst>
                <a:ext uri="{FF2B5EF4-FFF2-40B4-BE49-F238E27FC236}">
                  <a16:creationId xmlns:a16="http://schemas.microsoft.com/office/drawing/2014/main" id="{3FB3DA4A-49C7-47C0-8216-784B55BB3939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100" name="Ovaal 79">
              <a:extLst>
                <a:ext uri="{FF2B5EF4-FFF2-40B4-BE49-F238E27FC236}">
                  <a16:creationId xmlns:a16="http://schemas.microsoft.com/office/drawing/2014/main" id="{95835028-FD7B-4401-B98A-74578806C7A1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01" name="Rechte verbindingslijn 80">
              <a:extLst>
                <a:ext uri="{FF2B5EF4-FFF2-40B4-BE49-F238E27FC236}">
                  <a16:creationId xmlns:a16="http://schemas.microsoft.com/office/drawing/2014/main" id="{79C1CABA-42BC-4D1F-BF1A-B55441F8017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102" name="Rechte verbindingslijn 81">
              <a:extLst>
                <a:ext uri="{FF2B5EF4-FFF2-40B4-BE49-F238E27FC236}">
                  <a16:creationId xmlns:a16="http://schemas.microsoft.com/office/drawing/2014/main" id="{8E8E79C4-A963-441C-A371-B4B19AD30FE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03" name="Rechthoek 82">
              <a:extLst>
                <a:ext uri="{FF2B5EF4-FFF2-40B4-BE49-F238E27FC236}">
                  <a16:creationId xmlns:a16="http://schemas.microsoft.com/office/drawing/2014/main" id="{0850B024-9D29-423B-943A-CE327ABDC468}"/>
                </a:ext>
              </a:extLst>
            </p:cNvPr>
            <p:cNvSpPr/>
            <p:nvPr userDrawn="1"/>
          </p:nvSpPr>
          <p:spPr>
            <a:xfrm>
              <a:off x="12757282" y="432552"/>
              <a:ext cx="3359018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afbeelding door deze te selecteren en op 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om een nieuwe afbeelding in te voegen.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104" name="Ovaal 83">
              <a:extLst>
                <a:ext uri="{FF2B5EF4-FFF2-40B4-BE49-F238E27FC236}">
                  <a16:creationId xmlns:a16="http://schemas.microsoft.com/office/drawing/2014/main" id="{38C84B88-68F1-4F0A-A4DD-DBE8AB0B6FB1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05" name="Rechthoek 84">
              <a:extLst>
                <a:ext uri="{FF2B5EF4-FFF2-40B4-BE49-F238E27FC236}">
                  <a16:creationId xmlns:a16="http://schemas.microsoft.com/office/drawing/2014/main" id="{4979BE6B-C556-4371-85AE-6F394B776465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106" name="Groep 85">
              <a:extLst>
                <a:ext uri="{FF2B5EF4-FFF2-40B4-BE49-F238E27FC236}">
                  <a16:creationId xmlns:a16="http://schemas.microsoft.com/office/drawing/2014/main" id="{CAF6F14F-14CA-48DA-8995-0FA61D6E8045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171" name="Rechthoek 119">
                <a:extLst>
                  <a:ext uri="{FF2B5EF4-FFF2-40B4-BE49-F238E27FC236}">
                    <a16:creationId xmlns:a16="http://schemas.microsoft.com/office/drawing/2014/main" id="{4902E440-1B17-4EC3-B940-FD4185BAFF5D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172" name="Rechte verbindingslijn 120">
                <a:extLst>
                  <a:ext uri="{FF2B5EF4-FFF2-40B4-BE49-F238E27FC236}">
                    <a16:creationId xmlns:a16="http://schemas.microsoft.com/office/drawing/2014/main" id="{C8480132-BCE5-4A39-A8E9-12F42A981BE6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73" name="Gelijkbenige driehoek 121">
                <a:extLst>
                  <a:ext uri="{FF2B5EF4-FFF2-40B4-BE49-F238E27FC236}">
                    <a16:creationId xmlns:a16="http://schemas.microsoft.com/office/drawing/2014/main" id="{F3A6B288-A2CD-4D8A-8EA2-947C39AB44F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7" name="Groep 86">
              <a:extLst>
                <a:ext uri="{FF2B5EF4-FFF2-40B4-BE49-F238E27FC236}">
                  <a16:creationId xmlns:a16="http://schemas.microsoft.com/office/drawing/2014/main" id="{64EC50E0-07F5-4AC2-AF6E-B6A5143A2BFA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145" name="Rechthoek 113">
                <a:extLst>
                  <a:ext uri="{FF2B5EF4-FFF2-40B4-BE49-F238E27FC236}">
                    <a16:creationId xmlns:a16="http://schemas.microsoft.com/office/drawing/2014/main" id="{83816C4C-4BD5-4749-ADBC-2E7B61172B19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6" name="Ovaal 114">
                <a:extLst>
                  <a:ext uri="{FF2B5EF4-FFF2-40B4-BE49-F238E27FC236}">
                    <a16:creationId xmlns:a16="http://schemas.microsoft.com/office/drawing/2014/main" id="{ACFEAC87-13F7-44CA-9E0B-68D031009BE3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Vrije vorm: vorm 115">
                <a:extLst>
                  <a:ext uri="{FF2B5EF4-FFF2-40B4-BE49-F238E27FC236}">
                    <a16:creationId xmlns:a16="http://schemas.microsoft.com/office/drawing/2014/main" id="{ABC0308E-7743-4151-B79D-A69C7DBA2FE8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8" name="Rechthoek: afgeronde hoeken 116">
                <a:extLst>
                  <a:ext uri="{FF2B5EF4-FFF2-40B4-BE49-F238E27FC236}">
                    <a16:creationId xmlns:a16="http://schemas.microsoft.com/office/drawing/2014/main" id="{D660C710-BE6A-465A-B164-DB53036696A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69" name="Rechte verbindingslijn 117">
                <a:extLst>
                  <a:ext uri="{FF2B5EF4-FFF2-40B4-BE49-F238E27FC236}">
                    <a16:creationId xmlns:a16="http://schemas.microsoft.com/office/drawing/2014/main" id="{199FF578-564E-4F76-86C5-18A8186A92D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70" name="Rechte verbindingslijn 118">
                <a:extLst>
                  <a:ext uri="{FF2B5EF4-FFF2-40B4-BE49-F238E27FC236}">
                    <a16:creationId xmlns:a16="http://schemas.microsoft.com/office/drawing/2014/main" id="{D95BFB2A-126D-4432-BB08-64835042BD53}"/>
                  </a:ext>
                </a:extLst>
              </p:cNvPr>
              <p:cNvCxnSpPr>
                <a:cxnSpLocks/>
                <a:stCxn id="168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08" name="Groep 87">
              <a:extLst>
                <a:ext uri="{FF2B5EF4-FFF2-40B4-BE49-F238E27FC236}">
                  <a16:creationId xmlns:a16="http://schemas.microsoft.com/office/drawing/2014/main" id="{C8B0E368-2137-4373-A07E-F78EEEFC3081}"/>
                </a:ext>
              </a:extLst>
            </p:cNvPr>
            <p:cNvGrpSpPr/>
            <p:nvPr userDrawn="1"/>
          </p:nvGrpSpPr>
          <p:grpSpPr>
            <a:xfrm>
              <a:off x="12391601" y="2643684"/>
              <a:ext cx="3183678" cy="2840468"/>
              <a:chOff x="12952763" y="4572241"/>
              <a:chExt cx="3183678" cy="2840468"/>
            </a:xfrm>
          </p:grpSpPr>
          <p:grpSp>
            <p:nvGrpSpPr>
              <p:cNvPr id="109" name="Meer informatie">
                <a:extLst>
                  <a:ext uri="{FF2B5EF4-FFF2-40B4-BE49-F238E27FC236}">
                    <a16:creationId xmlns:a16="http://schemas.microsoft.com/office/drawing/2014/main" id="{6F170A1F-5BBE-4D6B-B212-16AD3ECA86B8}"/>
                  </a:ext>
                </a:extLst>
              </p:cNvPr>
              <p:cNvGrpSpPr/>
              <p:nvPr userDrawn="1"/>
            </p:nvGrpSpPr>
            <p:grpSpPr>
              <a:xfrm>
                <a:off x="12957926" y="6629436"/>
                <a:ext cx="3178515" cy="783273"/>
                <a:chOff x="-3741486" y="3386444"/>
                <a:chExt cx="3178515" cy="783273"/>
              </a:xfrm>
            </p:grpSpPr>
            <p:sp>
              <p:nvSpPr>
                <p:cNvPr id="141" name="Freeform 101">
                  <a:extLst>
                    <a:ext uri="{FF2B5EF4-FFF2-40B4-BE49-F238E27FC236}">
                      <a16:creationId xmlns:a16="http://schemas.microsoft.com/office/drawing/2014/main" id="{95EBA78B-B606-4FD5-8049-C1E7269320C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3741486" y="3386444"/>
                  <a:ext cx="255753" cy="255753"/>
                </a:xfrm>
                <a:custGeom>
                  <a:avLst/>
                  <a:gdLst>
                    <a:gd name="T0" fmla="*/ 0 w 292"/>
                    <a:gd name="T1" fmla="*/ 146 h 292"/>
                    <a:gd name="T2" fmla="*/ 4 w 292"/>
                    <a:gd name="T3" fmla="*/ 113 h 292"/>
                    <a:gd name="T4" fmla="*/ 14 w 292"/>
                    <a:gd name="T5" fmla="*/ 82 h 292"/>
                    <a:gd name="T6" fmla="*/ 31 w 292"/>
                    <a:gd name="T7" fmla="*/ 55 h 292"/>
                    <a:gd name="T8" fmla="*/ 53 w 292"/>
                    <a:gd name="T9" fmla="*/ 32 h 292"/>
                    <a:gd name="T10" fmla="*/ 81 w 292"/>
                    <a:gd name="T11" fmla="*/ 15 h 292"/>
                    <a:gd name="T12" fmla="*/ 112 w 292"/>
                    <a:gd name="T13" fmla="*/ 4 h 292"/>
                    <a:gd name="T14" fmla="*/ 145 w 292"/>
                    <a:gd name="T15" fmla="*/ 0 h 292"/>
                    <a:gd name="T16" fmla="*/ 179 w 292"/>
                    <a:gd name="T17" fmla="*/ 4 h 292"/>
                    <a:gd name="T18" fmla="*/ 209 w 292"/>
                    <a:gd name="T19" fmla="*/ 15 h 292"/>
                    <a:gd name="T20" fmla="*/ 237 w 292"/>
                    <a:gd name="T21" fmla="*/ 32 h 292"/>
                    <a:gd name="T22" fmla="*/ 259 w 292"/>
                    <a:gd name="T23" fmla="*/ 55 h 292"/>
                    <a:gd name="T24" fmla="*/ 276 w 292"/>
                    <a:gd name="T25" fmla="*/ 82 h 292"/>
                    <a:gd name="T26" fmla="*/ 288 w 292"/>
                    <a:gd name="T27" fmla="*/ 113 h 292"/>
                    <a:gd name="T28" fmla="*/ 292 w 292"/>
                    <a:gd name="T29" fmla="*/ 146 h 292"/>
                    <a:gd name="T30" fmla="*/ 288 w 292"/>
                    <a:gd name="T31" fmla="*/ 180 h 292"/>
                    <a:gd name="T32" fmla="*/ 276 w 292"/>
                    <a:gd name="T33" fmla="*/ 210 h 292"/>
                    <a:gd name="T34" fmla="*/ 259 w 292"/>
                    <a:gd name="T35" fmla="*/ 237 h 292"/>
                    <a:gd name="T36" fmla="*/ 237 w 292"/>
                    <a:gd name="T37" fmla="*/ 260 h 292"/>
                    <a:gd name="T38" fmla="*/ 209 w 292"/>
                    <a:gd name="T39" fmla="*/ 278 h 292"/>
                    <a:gd name="T40" fmla="*/ 179 w 292"/>
                    <a:gd name="T41" fmla="*/ 288 h 292"/>
                    <a:gd name="T42" fmla="*/ 145 w 292"/>
                    <a:gd name="T43" fmla="*/ 292 h 292"/>
                    <a:gd name="T44" fmla="*/ 112 w 292"/>
                    <a:gd name="T45" fmla="*/ 288 h 292"/>
                    <a:gd name="T46" fmla="*/ 81 w 292"/>
                    <a:gd name="T47" fmla="*/ 278 h 292"/>
                    <a:gd name="T48" fmla="*/ 53 w 292"/>
                    <a:gd name="T49" fmla="*/ 260 h 292"/>
                    <a:gd name="T50" fmla="*/ 31 w 292"/>
                    <a:gd name="T51" fmla="*/ 237 h 292"/>
                    <a:gd name="T52" fmla="*/ 14 w 292"/>
                    <a:gd name="T53" fmla="*/ 210 h 292"/>
                    <a:gd name="T54" fmla="*/ 4 w 292"/>
                    <a:gd name="T55" fmla="*/ 180 h 292"/>
                    <a:gd name="T56" fmla="*/ 0 w 292"/>
                    <a:gd name="T57" fmla="*/ 146 h 292"/>
                    <a:gd name="T58" fmla="*/ 102 w 292"/>
                    <a:gd name="T59" fmla="*/ 121 h 292"/>
                    <a:gd name="T60" fmla="*/ 102 w 292"/>
                    <a:gd name="T61" fmla="*/ 142 h 292"/>
                    <a:gd name="T62" fmla="*/ 120 w 292"/>
                    <a:gd name="T63" fmla="*/ 142 h 292"/>
                    <a:gd name="T64" fmla="*/ 120 w 292"/>
                    <a:gd name="T65" fmla="*/ 223 h 292"/>
                    <a:gd name="T66" fmla="*/ 102 w 292"/>
                    <a:gd name="T67" fmla="*/ 223 h 292"/>
                    <a:gd name="T68" fmla="*/ 102 w 292"/>
                    <a:gd name="T69" fmla="*/ 244 h 292"/>
                    <a:gd name="T70" fmla="*/ 188 w 292"/>
                    <a:gd name="T71" fmla="*/ 244 h 292"/>
                    <a:gd name="T72" fmla="*/ 188 w 292"/>
                    <a:gd name="T73" fmla="*/ 223 h 292"/>
                    <a:gd name="T74" fmla="*/ 170 w 292"/>
                    <a:gd name="T75" fmla="*/ 223 h 292"/>
                    <a:gd name="T76" fmla="*/ 170 w 292"/>
                    <a:gd name="T77" fmla="*/ 142 h 292"/>
                    <a:gd name="T78" fmla="*/ 188 w 292"/>
                    <a:gd name="T79" fmla="*/ 142 h 292"/>
                    <a:gd name="T80" fmla="*/ 188 w 292"/>
                    <a:gd name="T81" fmla="*/ 121 h 292"/>
                    <a:gd name="T82" fmla="*/ 102 w 292"/>
                    <a:gd name="T83" fmla="*/ 121 h 292"/>
                    <a:gd name="T84" fmla="*/ 115 w 292"/>
                    <a:gd name="T85" fmla="*/ 79 h 292"/>
                    <a:gd name="T86" fmla="*/ 117 w 292"/>
                    <a:gd name="T87" fmla="*/ 92 h 292"/>
                    <a:gd name="T88" fmla="*/ 124 w 292"/>
                    <a:gd name="T89" fmla="*/ 101 h 292"/>
                    <a:gd name="T90" fmla="*/ 133 w 292"/>
                    <a:gd name="T91" fmla="*/ 108 h 292"/>
                    <a:gd name="T92" fmla="*/ 145 w 292"/>
                    <a:gd name="T93" fmla="*/ 110 h 292"/>
                    <a:gd name="T94" fmla="*/ 157 w 292"/>
                    <a:gd name="T95" fmla="*/ 108 h 292"/>
                    <a:gd name="T96" fmla="*/ 167 w 292"/>
                    <a:gd name="T97" fmla="*/ 101 h 292"/>
                    <a:gd name="T98" fmla="*/ 174 w 292"/>
                    <a:gd name="T99" fmla="*/ 92 h 292"/>
                    <a:gd name="T100" fmla="*/ 176 w 292"/>
                    <a:gd name="T101" fmla="*/ 79 h 292"/>
                    <a:gd name="T102" fmla="*/ 174 w 292"/>
                    <a:gd name="T103" fmla="*/ 67 h 292"/>
                    <a:gd name="T104" fmla="*/ 167 w 292"/>
                    <a:gd name="T105" fmla="*/ 58 h 292"/>
                    <a:gd name="T106" fmla="*/ 157 w 292"/>
                    <a:gd name="T107" fmla="*/ 51 h 292"/>
                    <a:gd name="T108" fmla="*/ 145 w 292"/>
                    <a:gd name="T109" fmla="*/ 49 h 292"/>
                    <a:gd name="T110" fmla="*/ 133 w 292"/>
                    <a:gd name="T111" fmla="*/ 51 h 292"/>
                    <a:gd name="T112" fmla="*/ 124 w 292"/>
                    <a:gd name="T113" fmla="*/ 58 h 292"/>
                    <a:gd name="T114" fmla="*/ 117 w 292"/>
                    <a:gd name="T115" fmla="*/ 67 h 292"/>
                    <a:gd name="T116" fmla="*/ 115 w 292"/>
                    <a:gd name="T117" fmla="*/ 79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92" h="292">
                      <a:moveTo>
                        <a:pt x="0" y="146"/>
                      </a:moveTo>
                      <a:lnTo>
                        <a:pt x="4" y="113"/>
                      </a:lnTo>
                      <a:lnTo>
                        <a:pt x="14" y="82"/>
                      </a:lnTo>
                      <a:lnTo>
                        <a:pt x="31" y="55"/>
                      </a:lnTo>
                      <a:lnTo>
                        <a:pt x="53" y="32"/>
                      </a:lnTo>
                      <a:lnTo>
                        <a:pt x="81" y="15"/>
                      </a:lnTo>
                      <a:lnTo>
                        <a:pt x="112" y="4"/>
                      </a:lnTo>
                      <a:lnTo>
                        <a:pt x="145" y="0"/>
                      </a:lnTo>
                      <a:lnTo>
                        <a:pt x="179" y="4"/>
                      </a:lnTo>
                      <a:lnTo>
                        <a:pt x="209" y="15"/>
                      </a:lnTo>
                      <a:lnTo>
                        <a:pt x="237" y="32"/>
                      </a:lnTo>
                      <a:lnTo>
                        <a:pt x="259" y="55"/>
                      </a:lnTo>
                      <a:lnTo>
                        <a:pt x="276" y="82"/>
                      </a:lnTo>
                      <a:lnTo>
                        <a:pt x="288" y="113"/>
                      </a:lnTo>
                      <a:lnTo>
                        <a:pt x="292" y="146"/>
                      </a:lnTo>
                      <a:lnTo>
                        <a:pt x="288" y="180"/>
                      </a:lnTo>
                      <a:lnTo>
                        <a:pt x="276" y="210"/>
                      </a:lnTo>
                      <a:lnTo>
                        <a:pt x="259" y="237"/>
                      </a:lnTo>
                      <a:lnTo>
                        <a:pt x="237" y="260"/>
                      </a:lnTo>
                      <a:lnTo>
                        <a:pt x="209" y="278"/>
                      </a:lnTo>
                      <a:lnTo>
                        <a:pt x="179" y="288"/>
                      </a:lnTo>
                      <a:lnTo>
                        <a:pt x="145" y="292"/>
                      </a:lnTo>
                      <a:lnTo>
                        <a:pt x="112" y="288"/>
                      </a:lnTo>
                      <a:lnTo>
                        <a:pt x="81" y="278"/>
                      </a:lnTo>
                      <a:lnTo>
                        <a:pt x="53" y="260"/>
                      </a:lnTo>
                      <a:lnTo>
                        <a:pt x="31" y="237"/>
                      </a:lnTo>
                      <a:lnTo>
                        <a:pt x="14" y="210"/>
                      </a:lnTo>
                      <a:lnTo>
                        <a:pt x="4" y="180"/>
                      </a:lnTo>
                      <a:lnTo>
                        <a:pt x="0" y="146"/>
                      </a:lnTo>
                      <a:close/>
                      <a:moveTo>
                        <a:pt x="102" y="121"/>
                      </a:moveTo>
                      <a:lnTo>
                        <a:pt x="102" y="142"/>
                      </a:lnTo>
                      <a:lnTo>
                        <a:pt x="120" y="142"/>
                      </a:lnTo>
                      <a:lnTo>
                        <a:pt x="120" y="223"/>
                      </a:lnTo>
                      <a:lnTo>
                        <a:pt x="102" y="223"/>
                      </a:lnTo>
                      <a:lnTo>
                        <a:pt x="102" y="244"/>
                      </a:lnTo>
                      <a:lnTo>
                        <a:pt x="188" y="244"/>
                      </a:lnTo>
                      <a:lnTo>
                        <a:pt x="188" y="223"/>
                      </a:lnTo>
                      <a:lnTo>
                        <a:pt x="170" y="223"/>
                      </a:lnTo>
                      <a:lnTo>
                        <a:pt x="170" y="142"/>
                      </a:lnTo>
                      <a:lnTo>
                        <a:pt x="188" y="142"/>
                      </a:lnTo>
                      <a:lnTo>
                        <a:pt x="188" y="121"/>
                      </a:lnTo>
                      <a:lnTo>
                        <a:pt x="102" y="121"/>
                      </a:lnTo>
                      <a:close/>
                      <a:moveTo>
                        <a:pt x="115" y="79"/>
                      </a:moveTo>
                      <a:lnTo>
                        <a:pt x="117" y="92"/>
                      </a:lnTo>
                      <a:lnTo>
                        <a:pt x="124" y="101"/>
                      </a:lnTo>
                      <a:lnTo>
                        <a:pt x="133" y="108"/>
                      </a:lnTo>
                      <a:lnTo>
                        <a:pt x="145" y="110"/>
                      </a:lnTo>
                      <a:lnTo>
                        <a:pt x="157" y="108"/>
                      </a:lnTo>
                      <a:lnTo>
                        <a:pt x="167" y="101"/>
                      </a:lnTo>
                      <a:lnTo>
                        <a:pt x="174" y="92"/>
                      </a:lnTo>
                      <a:lnTo>
                        <a:pt x="176" y="79"/>
                      </a:lnTo>
                      <a:lnTo>
                        <a:pt x="174" y="67"/>
                      </a:lnTo>
                      <a:lnTo>
                        <a:pt x="167" y="58"/>
                      </a:lnTo>
                      <a:lnTo>
                        <a:pt x="157" y="51"/>
                      </a:lnTo>
                      <a:lnTo>
                        <a:pt x="145" y="49"/>
                      </a:lnTo>
                      <a:lnTo>
                        <a:pt x="133" y="51"/>
                      </a:lnTo>
                      <a:lnTo>
                        <a:pt x="124" y="58"/>
                      </a:lnTo>
                      <a:lnTo>
                        <a:pt x="117" y="67"/>
                      </a:lnTo>
                      <a:lnTo>
                        <a:pt x="115" y="79"/>
                      </a:lnTo>
                      <a:close/>
                    </a:path>
                  </a:pathLst>
                </a:custGeom>
                <a:solidFill>
                  <a:srgbClr val="FF78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 sz="1100" noProof="0"/>
                </a:p>
              </p:txBody>
            </p:sp>
            <p:sp>
              <p:nvSpPr>
                <p:cNvPr id="142" name="Rechthoek 111">
                  <a:extLst>
                    <a:ext uri="{FF2B5EF4-FFF2-40B4-BE49-F238E27FC236}">
                      <a16:creationId xmlns:a16="http://schemas.microsoft.com/office/drawing/2014/main" id="{1CB3772C-015A-4BFE-B8E6-5F060ACFD903}"/>
                    </a:ext>
                  </a:extLst>
                </p:cNvPr>
                <p:cNvSpPr/>
                <p:nvPr userDrawn="1"/>
              </p:nvSpPr>
              <p:spPr>
                <a:xfrm>
                  <a:off x="-3380966" y="3458473"/>
                  <a:ext cx="2817995" cy="592123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lIns="0" tIns="0" rIns="0" bIns="0" rtlCol="0" anchor="t"/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Meer weten?</a:t>
                  </a:r>
                  <a:b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</a:b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Ga naar dia </a:t>
                  </a:r>
                  <a:r>
                    <a:rPr kumimoji="0" lang="nl-NL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´Instructie dia: YouTube links´</a:t>
                  </a: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, open deze in de diavoorstelling en klik op de gewenste video link.</a:t>
                  </a:r>
                </a:p>
              </p:txBody>
            </p:sp>
            <p:cxnSp>
              <p:nvCxnSpPr>
                <p:cNvPr id="144" name="Rechte verbindingslijn 112">
                  <a:extLst>
                    <a:ext uri="{FF2B5EF4-FFF2-40B4-BE49-F238E27FC236}">
                      <a16:creationId xmlns:a16="http://schemas.microsoft.com/office/drawing/2014/main" id="{2556A137-FBB5-4954-80C0-E17457B99F7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-3740987" y="4169717"/>
                  <a:ext cx="3178016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chemeClr val="accent1"/>
                  </a:solidFill>
                  <a:prstDash val="solid"/>
                </a:ln>
                <a:effectLst/>
              </p:spPr>
            </p:cxnSp>
          </p:grpSp>
          <p:cxnSp>
            <p:nvCxnSpPr>
              <p:cNvPr id="110" name="Rechte verbindingslijn 89">
                <a:extLst>
                  <a:ext uri="{FF2B5EF4-FFF2-40B4-BE49-F238E27FC236}">
                    <a16:creationId xmlns:a16="http://schemas.microsoft.com/office/drawing/2014/main" id="{304B37AD-C96F-4E2B-A93C-A8C3EC49828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958423" y="6511553"/>
                <a:ext cx="3178017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sp>
            <p:nvSpPr>
              <p:cNvPr id="111" name="Ovaal 90">
                <a:extLst>
                  <a:ext uri="{FF2B5EF4-FFF2-40B4-BE49-F238E27FC236}">
                    <a16:creationId xmlns:a16="http://schemas.microsoft.com/office/drawing/2014/main" id="{D52859B2-5D19-49E3-8411-44D4C4F9315D}"/>
                  </a:ext>
                </a:extLst>
              </p:cNvPr>
              <p:cNvSpPr/>
              <p:nvPr userDrawn="1"/>
            </p:nvSpPr>
            <p:spPr>
              <a:xfrm>
                <a:off x="12952763" y="4690403"/>
                <a:ext cx="260914" cy="259683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3</a:t>
                </a:r>
              </a:p>
            </p:txBody>
          </p:sp>
          <p:sp>
            <p:nvSpPr>
              <p:cNvPr id="112" name="Rechthoek 91">
                <a:extLst>
                  <a:ext uri="{FF2B5EF4-FFF2-40B4-BE49-F238E27FC236}">
                    <a16:creationId xmlns:a16="http://schemas.microsoft.com/office/drawing/2014/main" id="{633610E9-9CB2-4026-86EC-65B330063E77}"/>
                  </a:ext>
                </a:extLst>
              </p:cNvPr>
              <p:cNvSpPr/>
              <p:nvPr userDrawn="1"/>
            </p:nvSpPr>
            <p:spPr>
              <a:xfrm>
                <a:off x="13318445" y="4756466"/>
                <a:ext cx="2817996" cy="88731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Om de afbeelding te schalen of bij te snijden, ga naar de tab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´Hulpmiddelen voor afbeeldingen - Opmaak´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 en klik op de knop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´Bijsnijden´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. Schaal met de bolletjes de afbeelding en met de hoekjes het afbeeldingskader.</a:t>
                </a:r>
                <a:endPara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cxnSp>
            <p:nvCxnSpPr>
              <p:cNvPr id="113" name="Rechte verbindingslijn 92">
                <a:extLst>
                  <a:ext uri="{FF2B5EF4-FFF2-40B4-BE49-F238E27FC236}">
                    <a16:creationId xmlns:a16="http://schemas.microsoft.com/office/drawing/2014/main" id="{64B6EB9A-BA00-4FAA-A071-9E6EF7010BC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958423" y="4572241"/>
                <a:ext cx="3178017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grpSp>
            <p:nvGrpSpPr>
              <p:cNvPr id="114" name="Groep 93">
                <a:extLst>
                  <a:ext uri="{FF2B5EF4-FFF2-40B4-BE49-F238E27FC236}">
                    <a16:creationId xmlns:a16="http://schemas.microsoft.com/office/drawing/2014/main" id="{6F930AD3-DC0F-4159-9382-D873A520C172}"/>
                  </a:ext>
                </a:extLst>
              </p:cNvPr>
              <p:cNvGrpSpPr/>
              <p:nvPr userDrawn="1"/>
            </p:nvGrpSpPr>
            <p:grpSpPr>
              <a:xfrm>
                <a:off x="13257676" y="5773610"/>
                <a:ext cx="514284" cy="612917"/>
                <a:chOff x="12682980" y="3403271"/>
                <a:chExt cx="622284" cy="741637"/>
              </a:xfrm>
            </p:grpSpPr>
            <p:grpSp>
              <p:nvGrpSpPr>
                <p:cNvPr id="115" name="Groep 94">
                  <a:extLst>
                    <a:ext uri="{FF2B5EF4-FFF2-40B4-BE49-F238E27FC236}">
                      <a16:creationId xmlns:a16="http://schemas.microsoft.com/office/drawing/2014/main" id="{853B3095-54E2-4529-8570-1293DA0CC153}"/>
                    </a:ext>
                  </a:extLst>
                </p:cNvPr>
                <p:cNvGrpSpPr/>
                <p:nvPr userDrawn="1"/>
              </p:nvGrpSpPr>
              <p:grpSpPr>
                <a:xfrm>
                  <a:off x="12771568" y="3403271"/>
                  <a:ext cx="467138" cy="448459"/>
                  <a:chOff x="12782195" y="3403271"/>
                  <a:chExt cx="467138" cy="448459"/>
                </a:xfrm>
              </p:grpSpPr>
              <p:grpSp>
                <p:nvGrpSpPr>
                  <p:cNvPr id="118" name="Groep 97">
                    <a:extLst>
                      <a:ext uri="{FF2B5EF4-FFF2-40B4-BE49-F238E27FC236}">
                        <a16:creationId xmlns:a16="http://schemas.microsoft.com/office/drawing/2014/main" id="{19F2E613-C7BE-41DD-BF51-FA96E7D7E00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95" y="3403271"/>
                    <a:ext cx="412967" cy="393910"/>
                    <a:chOff x="13554906" y="3320143"/>
                    <a:chExt cx="443906" cy="423422"/>
                  </a:xfrm>
                </p:grpSpPr>
                <p:grpSp>
                  <p:nvGrpSpPr>
                    <p:cNvPr id="134" name="Groep 104">
                      <a:extLst>
                        <a:ext uri="{FF2B5EF4-FFF2-40B4-BE49-F238E27FC236}">
                          <a16:creationId xmlns:a16="http://schemas.microsoft.com/office/drawing/2014/main" id="{52429507-38F3-4E9E-8450-6F5B48C34F0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43"/>
                      <a:ext cx="443906" cy="423422"/>
                      <a:chOff x="12909684" y="1276177"/>
                      <a:chExt cx="443906" cy="423422"/>
                    </a:xfrm>
                  </p:grpSpPr>
                  <p:sp>
                    <p:nvSpPr>
                      <p:cNvPr id="138" name="Rechthoek 107">
                        <a:extLst>
                          <a:ext uri="{FF2B5EF4-FFF2-40B4-BE49-F238E27FC236}">
                            <a16:creationId xmlns:a16="http://schemas.microsoft.com/office/drawing/2014/main" id="{A8E6BCC9-5C76-4A72-9754-82EE294361B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18700" y="1285299"/>
                        <a:ext cx="434890" cy="4143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39" name="Rechthoek 108">
                        <a:extLst>
                          <a:ext uri="{FF2B5EF4-FFF2-40B4-BE49-F238E27FC236}">
                            <a16:creationId xmlns:a16="http://schemas.microsoft.com/office/drawing/2014/main" id="{9D7B8A50-5B3F-4914-9043-965D6F76CE3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77"/>
                        <a:ext cx="261629" cy="25780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40" name="Ovaal 109">
                        <a:extLst>
                          <a:ext uri="{FF2B5EF4-FFF2-40B4-BE49-F238E27FC236}">
                            <a16:creationId xmlns:a16="http://schemas.microsoft.com/office/drawing/2014/main" id="{8DDF8ECC-166C-4897-8622-374E97AA8163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34"/>
                        <a:ext cx="72187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pic>
                  <p:nvPicPr>
                    <p:cNvPr id="135" name="Afbeelding 105">
                      <a:extLst>
                        <a:ext uri="{FF2B5EF4-FFF2-40B4-BE49-F238E27FC236}">
                          <a16:creationId xmlns:a16="http://schemas.microsoft.com/office/drawing/2014/main" id="{0F5F8622-2778-4F8C-AC1D-88E1E161214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 cstate="screen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1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36" name="Afbeelding 106">
                      <a:extLst>
                        <a:ext uri="{FF2B5EF4-FFF2-40B4-BE49-F238E27FC236}">
                          <a16:creationId xmlns:a16="http://schemas.microsoft.com/office/drawing/2014/main" id="{58579FE3-F702-4936-B25F-18EB6AB3B96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 cstate="screen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8" y="3454393"/>
                      <a:ext cx="173366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19" name="Groep 98">
                    <a:extLst>
                      <a:ext uri="{FF2B5EF4-FFF2-40B4-BE49-F238E27FC236}">
                        <a16:creationId xmlns:a16="http://schemas.microsoft.com/office/drawing/2014/main" id="{5BCE9AD3-A1F5-4676-AE07-6D2867FC0E8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78"/>
                    <a:ext cx="145820" cy="146452"/>
                    <a:chOff x="13096169" y="3602288"/>
                    <a:chExt cx="145820" cy="146452"/>
                  </a:xfrm>
                </p:grpSpPr>
                <p:sp>
                  <p:nvSpPr>
                    <p:cNvPr id="123" name="Rechthoek 102">
                      <a:extLst>
                        <a:ext uri="{FF2B5EF4-FFF2-40B4-BE49-F238E27FC236}">
                          <a16:creationId xmlns:a16="http://schemas.microsoft.com/office/drawing/2014/main" id="{C66784CF-651F-43D0-BF9C-C7DBF4D112D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8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3" name="Rechthoek 103">
                      <a:extLst>
                        <a:ext uri="{FF2B5EF4-FFF2-40B4-BE49-F238E27FC236}">
                          <a16:creationId xmlns:a16="http://schemas.microsoft.com/office/drawing/2014/main" id="{65FAB179-32F6-43C5-9722-A5EBEF267DAF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120" name="Groep 99">
                    <a:extLst>
                      <a:ext uri="{FF2B5EF4-FFF2-40B4-BE49-F238E27FC236}">
                        <a16:creationId xmlns:a16="http://schemas.microsoft.com/office/drawing/2014/main" id="{77D4D063-EAC2-4078-A0EE-2D5AAA880B6C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68"/>
                    <a:ext cx="145820" cy="146461"/>
                    <a:chOff x="13096169" y="3602248"/>
                    <a:chExt cx="145820" cy="146461"/>
                  </a:xfrm>
                </p:grpSpPr>
                <p:sp>
                  <p:nvSpPr>
                    <p:cNvPr id="121" name="Rechthoek 100">
                      <a:extLst>
                        <a:ext uri="{FF2B5EF4-FFF2-40B4-BE49-F238E27FC236}">
                          <a16:creationId xmlns:a16="http://schemas.microsoft.com/office/drawing/2014/main" id="{C143E68D-5638-4CCB-AC3B-AEEC5571CCB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4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22" name="Rechthoek 101">
                      <a:extLst>
                        <a:ext uri="{FF2B5EF4-FFF2-40B4-BE49-F238E27FC236}">
                          <a16:creationId xmlns:a16="http://schemas.microsoft.com/office/drawing/2014/main" id="{38AAB217-F950-4294-9A14-451F149F0D0E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05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116" name="Rechthoek 95">
                  <a:extLst>
                    <a:ext uri="{FF2B5EF4-FFF2-40B4-BE49-F238E27FC236}">
                      <a16:creationId xmlns:a16="http://schemas.microsoft.com/office/drawing/2014/main" id="{8B0331BE-413D-4F8C-8037-03308E0C944C}"/>
                    </a:ext>
                  </a:extLst>
                </p:cNvPr>
                <p:cNvSpPr/>
                <p:nvPr userDrawn="1"/>
              </p:nvSpPr>
              <p:spPr>
                <a:xfrm>
                  <a:off x="12682980" y="3889920"/>
                  <a:ext cx="622284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Bijsnijden</a:t>
                  </a:r>
                </a:p>
              </p:txBody>
            </p:sp>
            <p:sp>
              <p:nvSpPr>
                <p:cNvPr id="117" name="Gelijkbenige driehoek 96">
                  <a:extLst>
                    <a:ext uri="{FF2B5EF4-FFF2-40B4-BE49-F238E27FC236}">
                      <a16:creationId xmlns:a16="http://schemas.microsoft.com/office/drawing/2014/main" id="{E256B01D-D616-46E5-B171-4AE5BDBE58D2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61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189" name="Instructie">
            <a:extLst>
              <a:ext uri="{FF2B5EF4-FFF2-40B4-BE49-F238E27FC236}">
                <a16:creationId xmlns:a16="http://schemas.microsoft.com/office/drawing/2014/main" id="{6FFB8AA8-E109-41EC-97EE-C93CFCB5C4A2}"/>
              </a:ext>
            </a:extLst>
          </p:cNvPr>
          <p:cNvGrpSpPr/>
          <p:nvPr userDrawn="1"/>
        </p:nvGrpSpPr>
        <p:grpSpPr>
          <a:xfrm>
            <a:off x="12393772" y="5835833"/>
            <a:ext cx="3184994" cy="940131"/>
            <a:chOff x="-3428327" y="4512342"/>
            <a:chExt cx="3184994" cy="940131"/>
          </a:xfrm>
        </p:grpSpPr>
        <p:sp>
          <p:nvSpPr>
            <p:cNvPr id="190" name="Rechthoek 172">
              <a:extLst>
                <a:ext uri="{FF2B5EF4-FFF2-40B4-BE49-F238E27FC236}">
                  <a16:creationId xmlns:a16="http://schemas.microsoft.com/office/drawing/2014/main" id="{BA4311B1-6FD9-4E17-8E62-4BA94679F69C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MEERDERE VARIANTEN NODIG?</a:t>
              </a:r>
            </a:p>
          </p:txBody>
        </p:sp>
        <p:cxnSp>
          <p:nvCxnSpPr>
            <p:cNvPr id="191" name="Rechte verbindingslijn 173">
              <a:extLst>
                <a:ext uri="{FF2B5EF4-FFF2-40B4-BE49-F238E27FC236}">
                  <a16:creationId xmlns:a16="http://schemas.microsoft.com/office/drawing/2014/main" id="{56164521-E1EE-48BC-AF2A-1AB73B6AF67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92" name="Ovaal 174">
              <a:extLst>
                <a:ext uri="{FF2B5EF4-FFF2-40B4-BE49-F238E27FC236}">
                  <a16:creationId xmlns:a16="http://schemas.microsoft.com/office/drawing/2014/main" id="{EEF28104-597C-44A7-BCF2-3524DE851650}"/>
                </a:ext>
              </a:extLst>
            </p:cNvPr>
            <p:cNvSpPr/>
            <p:nvPr userDrawn="1"/>
          </p:nvSpPr>
          <p:spPr>
            <a:xfrm>
              <a:off x="-3428327" y="4893024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!</a:t>
              </a:r>
            </a:p>
          </p:txBody>
        </p:sp>
        <p:sp>
          <p:nvSpPr>
            <p:cNvPr id="193" name="Rechthoek 175">
              <a:extLst>
                <a:ext uri="{FF2B5EF4-FFF2-40B4-BE49-F238E27FC236}">
                  <a16:creationId xmlns:a16="http://schemas.microsoft.com/office/drawing/2014/main" id="{1FA647A3-5E40-4580-A27E-D75A5B5F36E8}"/>
                </a:ext>
              </a:extLst>
            </p:cNvPr>
            <p:cNvSpPr/>
            <p:nvPr userDrawn="1"/>
          </p:nvSpPr>
          <p:spPr>
            <a:xfrm>
              <a:off x="-3062646" y="4959088"/>
              <a:ext cx="2420269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In de slidebibliotheek vind je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meerdere indelingen.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72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kaders + Uitleg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>
            <a:extLst>
              <a:ext uri="{FF2B5EF4-FFF2-40B4-BE49-F238E27FC236}">
                <a16:creationId xmlns:a16="http://schemas.microsoft.com/office/drawing/2014/main" id="{08A88B9B-88D8-4FD4-A114-66EA11425C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29" name="Tijdelijke aanduiding voor tekst 14">
            <a:extLst>
              <a:ext uri="{FF2B5EF4-FFF2-40B4-BE49-F238E27FC236}">
                <a16:creationId xmlns:a16="http://schemas.microsoft.com/office/drawing/2014/main" id="{D93BADD0-A3B5-4C3B-8DD0-3D113F0760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Ondertitel</a:t>
            </a:r>
          </a:p>
        </p:txBody>
      </p:sp>
      <p:grpSp>
        <p:nvGrpSpPr>
          <p:cNvPr id="38" name="GRID" hidden="1">
            <a:extLst>
              <a:ext uri="{FF2B5EF4-FFF2-40B4-BE49-F238E27FC236}">
                <a16:creationId xmlns:a16="http://schemas.microsoft.com/office/drawing/2014/main" id="{51D5F7E8-69F8-47AD-81F5-1645C97607C1}"/>
              </a:ext>
            </a:extLst>
          </p:cNvPr>
          <p:cNvGrpSpPr/>
          <p:nvPr userDrawn="1"/>
        </p:nvGrpSpPr>
        <p:grpSpPr>
          <a:xfrm>
            <a:off x="0" y="0"/>
            <a:ext cx="12192003" cy="6858000"/>
            <a:chOff x="0" y="0"/>
            <a:chExt cx="12192003" cy="6858000"/>
          </a:xfrm>
        </p:grpSpPr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71DB2C92-E6A8-4532-98F6-C917E7F5CD17}"/>
                </a:ext>
              </a:extLst>
            </p:cNvPr>
            <p:cNvSpPr/>
            <p:nvPr userDrawn="1"/>
          </p:nvSpPr>
          <p:spPr>
            <a:xfrm>
              <a:off x="0" y="0"/>
              <a:ext cx="481922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1283F161-5F8A-45E1-A9F2-F823FC1CB0A5}"/>
                </a:ext>
              </a:extLst>
            </p:cNvPr>
            <p:cNvSpPr/>
            <p:nvPr userDrawn="1"/>
          </p:nvSpPr>
          <p:spPr>
            <a:xfrm>
              <a:off x="11695286" y="0"/>
              <a:ext cx="496713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E25AE021-76F4-4113-9019-FB3CB3351AD2}"/>
                </a:ext>
              </a:extLst>
            </p:cNvPr>
            <p:cNvSpPr/>
            <p:nvPr userDrawn="1"/>
          </p:nvSpPr>
          <p:spPr>
            <a:xfrm rot="5400000">
              <a:off x="5895974" y="-5895974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4F56F574-960D-4395-B98C-5F49ED9EF418}"/>
                </a:ext>
              </a:extLst>
            </p:cNvPr>
            <p:cNvSpPr/>
            <p:nvPr userDrawn="1"/>
          </p:nvSpPr>
          <p:spPr>
            <a:xfrm rot="5400000">
              <a:off x="5895976" y="-4828915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34E307D0-CCA0-4BDF-BC5F-E19838E9F7DA}"/>
                </a:ext>
              </a:extLst>
            </p:cNvPr>
            <p:cNvSpPr/>
            <p:nvPr userDrawn="1"/>
          </p:nvSpPr>
          <p:spPr>
            <a:xfrm rot="5400000">
              <a:off x="5895975" y="561975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2AEE0B25-FBCC-4048-A2C0-6D97C3E7FEB7}"/>
                </a:ext>
              </a:extLst>
            </p:cNvPr>
            <p:cNvSpPr/>
            <p:nvPr userDrawn="1"/>
          </p:nvSpPr>
          <p:spPr>
            <a:xfrm rot="5400000">
              <a:off x="5895976" y="-108104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</p:grpSp>
      <p:sp>
        <p:nvSpPr>
          <p:cNvPr id="45" name="Tijdelijke aanduiding voor datum 3">
            <a:extLst>
              <a:ext uri="{FF2B5EF4-FFF2-40B4-BE49-F238E27FC236}">
                <a16:creationId xmlns:a16="http://schemas.microsoft.com/office/drawing/2014/main" id="{55714DB1-03B4-41D1-B67F-F14BFD99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endParaRPr lang="nl-NL" noProof="0"/>
          </a:p>
        </p:txBody>
      </p:sp>
      <p:sp>
        <p:nvSpPr>
          <p:cNvPr id="46" name="Tijdelijke aanduiding voor voettekst 4">
            <a:extLst>
              <a:ext uri="{FF2B5EF4-FFF2-40B4-BE49-F238E27FC236}">
                <a16:creationId xmlns:a16="http://schemas.microsoft.com/office/drawing/2014/main" id="{4F2D7A01-8BD0-48E5-BFE0-C57FC83F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endParaRPr lang="nl-NL" noProof="0"/>
          </a:p>
        </p:txBody>
      </p:sp>
      <p:sp>
        <p:nvSpPr>
          <p:cNvPr id="47" name="Tijdelijke aanduiding voor dianummer 5">
            <a:extLst>
              <a:ext uri="{FF2B5EF4-FFF2-40B4-BE49-F238E27FC236}">
                <a16:creationId xmlns:a16="http://schemas.microsoft.com/office/drawing/2014/main" id="{FB7B4016-2B9F-46E5-A46A-A6A2B08C3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01640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4B73A33A-2C07-4F35-9B84-24CD24D55D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D7B9878-B8FD-4C53-84A0-30824F06295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147721" y="1430828"/>
            <a:ext cx="7551617" cy="914171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17996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138332" y="2382"/>
                </a:lnTo>
                <a:cubicBezTo>
                  <a:pt x="7257988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57988" y="1240632"/>
                  <a:pt x="7138332" y="1240632"/>
                </a:cubicBezTo>
                <a:lnTo>
                  <a:pt x="179964" y="1240632"/>
                </a:lnTo>
                <a:cubicBezTo>
                  <a:pt x="6030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7F82B2D1-AD00-49E7-AE45-05F1D50B110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483725" y="1429479"/>
            <a:ext cx="1523910" cy="891367"/>
          </a:xfrm>
          <a:custGeom>
            <a:avLst/>
            <a:gdLst>
              <a:gd name="connsiteX0" fmla="*/ 0 w 1525587"/>
              <a:gd name="connsiteY0" fmla="*/ 161658 h 1241425"/>
              <a:gd name="connsiteX1" fmla="*/ 161658 w 1525587"/>
              <a:gd name="connsiteY1" fmla="*/ 0 h 1241425"/>
              <a:gd name="connsiteX2" fmla="*/ 1363929 w 1525587"/>
              <a:gd name="connsiteY2" fmla="*/ 0 h 1241425"/>
              <a:gd name="connsiteX3" fmla="*/ 1525587 w 1525587"/>
              <a:gd name="connsiteY3" fmla="*/ 161658 h 1241425"/>
              <a:gd name="connsiteX4" fmla="*/ 1525587 w 1525587"/>
              <a:gd name="connsiteY4" fmla="*/ 1079767 h 1241425"/>
              <a:gd name="connsiteX5" fmla="*/ 1363929 w 1525587"/>
              <a:gd name="connsiteY5" fmla="*/ 1241425 h 1241425"/>
              <a:gd name="connsiteX6" fmla="*/ 161658 w 1525587"/>
              <a:gd name="connsiteY6" fmla="*/ 1241425 h 1241425"/>
              <a:gd name="connsiteX7" fmla="*/ 0 w 1525587"/>
              <a:gd name="connsiteY7" fmla="*/ 1079767 h 1241425"/>
              <a:gd name="connsiteX8" fmla="*/ 0 w 1525587"/>
              <a:gd name="connsiteY8" fmla="*/ 161658 h 1241425"/>
              <a:gd name="connsiteX0" fmla="*/ 0 w 1525587"/>
              <a:gd name="connsiteY0" fmla="*/ 161658 h 1241425"/>
              <a:gd name="connsiteX1" fmla="*/ 42862 w 1525587"/>
              <a:gd name="connsiteY1" fmla="*/ 48418 h 1241425"/>
              <a:gd name="connsiteX2" fmla="*/ 161658 w 1525587"/>
              <a:gd name="connsiteY2" fmla="*/ 0 h 1241425"/>
              <a:gd name="connsiteX3" fmla="*/ 1363929 w 1525587"/>
              <a:gd name="connsiteY3" fmla="*/ 0 h 1241425"/>
              <a:gd name="connsiteX4" fmla="*/ 1525587 w 1525587"/>
              <a:gd name="connsiteY4" fmla="*/ 161658 h 1241425"/>
              <a:gd name="connsiteX5" fmla="*/ 1525587 w 1525587"/>
              <a:gd name="connsiteY5" fmla="*/ 1079767 h 1241425"/>
              <a:gd name="connsiteX6" fmla="*/ 1363929 w 1525587"/>
              <a:gd name="connsiteY6" fmla="*/ 1241425 h 1241425"/>
              <a:gd name="connsiteX7" fmla="*/ 161658 w 1525587"/>
              <a:gd name="connsiteY7" fmla="*/ 1241425 h 1241425"/>
              <a:gd name="connsiteX8" fmla="*/ 0 w 1525587"/>
              <a:gd name="connsiteY8" fmla="*/ 1079767 h 1241425"/>
              <a:gd name="connsiteX9" fmla="*/ 0 w 1525587"/>
              <a:gd name="connsiteY9" fmla="*/ 161658 h 1241425"/>
              <a:gd name="connsiteX0" fmla="*/ 8672 w 1534259"/>
              <a:gd name="connsiteY0" fmla="*/ 165982 h 1245749"/>
              <a:gd name="connsiteX1" fmla="*/ 11053 w 1534259"/>
              <a:gd name="connsiteY1" fmla="*/ 12261 h 1245749"/>
              <a:gd name="connsiteX2" fmla="*/ 170330 w 1534259"/>
              <a:gd name="connsiteY2" fmla="*/ 4324 h 1245749"/>
              <a:gd name="connsiteX3" fmla="*/ 1372601 w 1534259"/>
              <a:gd name="connsiteY3" fmla="*/ 4324 h 1245749"/>
              <a:gd name="connsiteX4" fmla="*/ 1534259 w 1534259"/>
              <a:gd name="connsiteY4" fmla="*/ 165982 h 1245749"/>
              <a:gd name="connsiteX5" fmla="*/ 1534259 w 1534259"/>
              <a:gd name="connsiteY5" fmla="*/ 1084091 h 1245749"/>
              <a:gd name="connsiteX6" fmla="*/ 1372601 w 1534259"/>
              <a:gd name="connsiteY6" fmla="*/ 1245749 h 1245749"/>
              <a:gd name="connsiteX7" fmla="*/ 170330 w 1534259"/>
              <a:gd name="connsiteY7" fmla="*/ 1245749 h 1245749"/>
              <a:gd name="connsiteX8" fmla="*/ 8672 w 1534259"/>
              <a:gd name="connsiteY8" fmla="*/ 1084091 h 1245749"/>
              <a:gd name="connsiteX9" fmla="*/ 8672 w 1534259"/>
              <a:gd name="connsiteY9" fmla="*/ 165982 h 1245749"/>
              <a:gd name="connsiteX0" fmla="*/ 8672 w 1534259"/>
              <a:gd name="connsiteY0" fmla="*/ 167890 h 1247657"/>
              <a:gd name="connsiteX1" fmla="*/ 11053 w 1534259"/>
              <a:gd name="connsiteY1" fmla="*/ 14169 h 1247657"/>
              <a:gd name="connsiteX2" fmla="*/ 170330 w 1534259"/>
              <a:gd name="connsiteY2" fmla="*/ 6232 h 1247657"/>
              <a:gd name="connsiteX3" fmla="*/ 1372601 w 1534259"/>
              <a:gd name="connsiteY3" fmla="*/ 6232 h 1247657"/>
              <a:gd name="connsiteX4" fmla="*/ 1534259 w 1534259"/>
              <a:gd name="connsiteY4" fmla="*/ 167890 h 1247657"/>
              <a:gd name="connsiteX5" fmla="*/ 1534259 w 1534259"/>
              <a:gd name="connsiteY5" fmla="*/ 1085999 h 1247657"/>
              <a:gd name="connsiteX6" fmla="*/ 1372601 w 1534259"/>
              <a:gd name="connsiteY6" fmla="*/ 1247657 h 1247657"/>
              <a:gd name="connsiteX7" fmla="*/ 170330 w 1534259"/>
              <a:gd name="connsiteY7" fmla="*/ 1247657 h 1247657"/>
              <a:gd name="connsiteX8" fmla="*/ 8672 w 1534259"/>
              <a:gd name="connsiteY8" fmla="*/ 1085999 h 1247657"/>
              <a:gd name="connsiteX9" fmla="*/ 8672 w 1534259"/>
              <a:gd name="connsiteY9" fmla="*/ 167890 h 1247657"/>
              <a:gd name="connsiteX0" fmla="*/ 8672 w 1534259"/>
              <a:gd name="connsiteY0" fmla="*/ 161658 h 1241425"/>
              <a:gd name="connsiteX1" fmla="*/ 11053 w 1534259"/>
              <a:gd name="connsiteY1" fmla="*/ 7937 h 1241425"/>
              <a:gd name="connsiteX2" fmla="*/ 170330 w 1534259"/>
              <a:gd name="connsiteY2" fmla="*/ 0 h 1241425"/>
              <a:gd name="connsiteX3" fmla="*/ 1372601 w 1534259"/>
              <a:gd name="connsiteY3" fmla="*/ 0 h 1241425"/>
              <a:gd name="connsiteX4" fmla="*/ 1534259 w 1534259"/>
              <a:gd name="connsiteY4" fmla="*/ 161658 h 1241425"/>
              <a:gd name="connsiteX5" fmla="*/ 1534259 w 1534259"/>
              <a:gd name="connsiteY5" fmla="*/ 1079767 h 1241425"/>
              <a:gd name="connsiteX6" fmla="*/ 1372601 w 1534259"/>
              <a:gd name="connsiteY6" fmla="*/ 1241425 h 1241425"/>
              <a:gd name="connsiteX7" fmla="*/ 170330 w 1534259"/>
              <a:gd name="connsiteY7" fmla="*/ 1241425 h 1241425"/>
              <a:gd name="connsiteX8" fmla="*/ 8672 w 1534259"/>
              <a:gd name="connsiteY8" fmla="*/ 1079767 h 1241425"/>
              <a:gd name="connsiteX9" fmla="*/ 8672 w 1534259"/>
              <a:gd name="connsiteY9" fmla="*/ 161658 h 124142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3668 h 1243435"/>
              <a:gd name="connsiteX1" fmla="*/ 10644 w 1535715"/>
              <a:gd name="connsiteY1" fmla="*/ 0 h 1243435"/>
              <a:gd name="connsiteX2" fmla="*/ 171786 w 1535715"/>
              <a:gd name="connsiteY2" fmla="*/ 2010 h 1243435"/>
              <a:gd name="connsiteX3" fmla="*/ 1374057 w 1535715"/>
              <a:gd name="connsiteY3" fmla="*/ 2010 h 1243435"/>
              <a:gd name="connsiteX4" fmla="*/ 1535715 w 1535715"/>
              <a:gd name="connsiteY4" fmla="*/ 163668 h 1243435"/>
              <a:gd name="connsiteX5" fmla="*/ 1535715 w 1535715"/>
              <a:gd name="connsiteY5" fmla="*/ 1081777 h 1243435"/>
              <a:gd name="connsiteX6" fmla="*/ 1374057 w 1535715"/>
              <a:gd name="connsiteY6" fmla="*/ 1243435 h 1243435"/>
              <a:gd name="connsiteX7" fmla="*/ 171786 w 1535715"/>
              <a:gd name="connsiteY7" fmla="*/ 1243435 h 1243435"/>
              <a:gd name="connsiteX8" fmla="*/ 10128 w 1535715"/>
              <a:gd name="connsiteY8" fmla="*/ 1081777 h 1243435"/>
              <a:gd name="connsiteX9" fmla="*/ 10128 w 1535715"/>
              <a:gd name="connsiteY9" fmla="*/ 163668 h 124343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1808 w 1537395"/>
              <a:gd name="connsiteY0" fmla="*/ 161803 h 1241570"/>
              <a:gd name="connsiteX1" fmla="*/ 12324 w 1537395"/>
              <a:gd name="connsiteY1" fmla="*/ 0 h 1241570"/>
              <a:gd name="connsiteX2" fmla="*/ 173466 w 1537395"/>
              <a:gd name="connsiteY2" fmla="*/ 145 h 1241570"/>
              <a:gd name="connsiteX3" fmla="*/ 1375737 w 1537395"/>
              <a:gd name="connsiteY3" fmla="*/ 145 h 1241570"/>
              <a:gd name="connsiteX4" fmla="*/ 1537395 w 1537395"/>
              <a:gd name="connsiteY4" fmla="*/ 161803 h 1241570"/>
              <a:gd name="connsiteX5" fmla="*/ 1537395 w 1537395"/>
              <a:gd name="connsiteY5" fmla="*/ 1079912 h 1241570"/>
              <a:gd name="connsiteX6" fmla="*/ 1375737 w 1537395"/>
              <a:gd name="connsiteY6" fmla="*/ 1241570 h 1241570"/>
              <a:gd name="connsiteX7" fmla="*/ 173466 w 1537395"/>
              <a:gd name="connsiteY7" fmla="*/ 1241570 h 1241570"/>
              <a:gd name="connsiteX8" fmla="*/ 11808 w 1537395"/>
              <a:gd name="connsiteY8" fmla="*/ 1079912 h 1241570"/>
              <a:gd name="connsiteX9" fmla="*/ 11808 w 1537395"/>
              <a:gd name="connsiteY9" fmla="*/ 161803 h 1241570"/>
              <a:gd name="connsiteX0" fmla="*/ 346 w 1525933"/>
              <a:gd name="connsiteY0" fmla="*/ 161803 h 1241570"/>
              <a:gd name="connsiteX1" fmla="*/ 862 w 1525933"/>
              <a:gd name="connsiteY1" fmla="*/ 0 h 1241570"/>
              <a:gd name="connsiteX2" fmla="*/ 162004 w 1525933"/>
              <a:gd name="connsiteY2" fmla="*/ 145 h 1241570"/>
              <a:gd name="connsiteX3" fmla="*/ 1364275 w 1525933"/>
              <a:gd name="connsiteY3" fmla="*/ 145 h 1241570"/>
              <a:gd name="connsiteX4" fmla="*/ 1525933 w 1525933"/>
              <a:gd name="connsiteY4" fmla="*/ 161803 h 1241570"/>
              <a:gd name="connsiteX5" fmla="*/ 1525933 w 1525933"/>
              <a:gd name="connsiteY5" fmla="*/ 1079912 h 1241570"/>
              <a:gd name="connsiteX6" fmla="*/ 1364275 w 1525933"/>
              <a:gd name="connsiteY6" fmla="*/ 1241570 h 1241570"/>
              <a:gd name="connsiteX7" fmla="*/ 162004 w 1525933"/>
              <a:gd name="connsiteY7" fmla="*/ 1241570 h 1241570"/>
              <a:gd name="connsiteX8" fmla="*/ 346 w 1525933"/>
              <a:gd name="connsiteY8" fmla="*/ 1079912 h 1241570"/>
              <a:gd name="connsiteX9" fmla="*/ 346 w 1525933"/>
              <a:gd name="connsiteY9" fmla="*/ 161803 h 1241570"/>
              <a:gd name="connsiteX0" fmla="*/ 872 w 1526459"/>
              <a:gd name="connsiteY0" fmla="*/ 161803 h 1241570"/>
              <a:gd name="connsiteX1" fmla="*/ 1388 w 1526459"/>
              <a:gd name="connsiteY1" fmla="*/ 0 h 1241570"/>
              <a:gd name="connsiteX2" fmla="*/ 162530 w 1526459"/>
              <a:gd name="connsiteY2" fmla="*/ 145 h 1241570"/>
              <a:gd name="connsiteX3" fmla="*/ 1364801 w 1526459"/>
              <a:gd name="connsiteY3" fmla="*/ 145 h 1241570"/>
              <a:gd name="connsiteX4" fmla="*/ 1526459 w 1526459"/>
              <a:gd name="connsiteY4" fmla="*/ 161803 h 1241570"/>
              <a:gd name="connsiteX5" fmla="*/ 1526459 w 1526459"/>
              <a:gd name="connsiteY5" fmla="*/ 1079912 h 1241570"/>
              <a:gd name="connsiteX6" fmla="*/ 1364801 w 1526459"/>
              <a:gd name="connsiteY6" fmla="*/ 1241570 h 1241570"/>
              <a:gd name="connsiteX7" fmla="*/ 162530 w 1526459"/>
              <a:gd name="connsiteY7" fmla="*/ 1241570 h 1241570"/>
              <a:gd name="connsiteX8" fmla="*/ 872 w 1526459"/>
              <a:gd name="connsiteY8" fmla="*/ 1079912 h 1241570"/>
              <a:gd name="connsiteX9" fmla="*/ 872 w 1526459"/>
              <a:gd name="connsiteY9" fmla="*/ 161803 h 1241570"/>
              <a:gd name="connsiteX0" fmla="*/ 470 w 1526057"/>
              <a:gd name="connsiteY0" fmla="*/ 161803 h 1241570"/>
              <a:gd name="connsiteX1" fmla="*/ 986 w 1526057"/>
              <a:gd name="connsiteY1" fmla="*/ 0 h 1241570"/>
              <a:gd name="connsiteX2" fmla="*/ 162128 w 1526057"/>
              <a:gd name="connsiteY2" fmla="*/ 145 h 1241570"/>
              <a:gd name="connsiteX3" fmla="*/ 1364399 w 1526057"/>
              <a:gd name="connsiteY3" fmla="*/ 145 h 1241570"/>
              <a:gd name="connsiteX4" fmla="*/ 1526057 w 1526057"/>
              <a:gd name="connsiteY4" fmla="*/ 161803 h 1241570"/>
              <a:gd name="connsiteX5" fmla="*/ 1526057 w 1526057"/>
              <a:gd name="connsiteY5" fmla="*/ 1079912 h 1241570"/>
              <a:gd name="connsiteX6" fmla="*/ 1364399 w 1526057"/>
              <a:gd name="connsiteY6" fmla="*/ 1241570 h 1241570"/>
              <a:gd name="connsiteX7" fmla="*/ 162128 w 1526057"/>
              <a:gd name="connsiteY7" fmla="*/ 1241570 h 1241570"/>
              <a:gd name="connsiteX8" fmla="*/ 470 w 1526057"/>
              <a:gd name="connsiteY8" fmla="*/ 1079912 h 1241570"/>
              <a:gd name="connsiteX9" fmla="*/ 470 w 1526057"/>
              <a:gd name="connsiteY9" fmla="*/ 161803 h 1241570"/>
              <a:gd name="connsiteX0" fmla="*/ 649 w 1526236"/>
              <a:gd name="connsiteY0" fmla="*/ 161803 h 1241570"/>
              <a:gd name="connsiteX1" fmla="*/ 1165 w 1526236"/>
              <a:gd name="connsiteY1" fmla="*/ 0 h 1241570"/>
              <a:gd name="connsiteX2" fmla="*/ 162307 w 1526236"/>
              <a:gd name="connsiteY2" fmla="*/ 145 h 1241570"/>
              <a:gd name="connsiteX3" fmla="*/ 1364578 w 1526236"/>
              <a:gd name="connsiteY3" fmla="*/ 145 h 1241570"/>
              <a:gd name="connsiteX4" fmla="*/ 1526236 w 1526236"/>
              <a:gd name="connsiteY4" fmla="*/ 161803 h 1241570"/>
              <a:gd name="connsiteX5" fmla="*/ 1526236 w 1526236"/>
              <a:gd name="connsiteY5" fmla="*/ 1079912 h 1241570"/>
              <a:gd name="connsiteX6" fmla="*/ 1364578 w 1526236"/>
              <a:gd name="connsiteY6" fmla="*/ 1241570 h 1241570"/>
              <a:gd name="connsiteX7" fmla="*/ 162307 w 1526236"/>
              <a:gd name="connsiteY7" fmla="*/ 1241570 h 1241570"/>
              <a:gd name="connsiteX8" fmla="*/ 649 w 1526236"/>
              <a:gd name="connsiteY8" fmla="*/ 1079912 h 1241570"/>
              <a:gd name="connsiteX9" fmla="*/ 649 w 1526236"/>
              <a:gd name="connsiteY9" fmla="*/ 161803 h 1241570"/>
              <a:gd name="connsiteX0" fmla="*/ 268 w 1525855"/>
              <a:gd name="connsiteY0" fmla="*/ 161803 h 1241570"/>
              <a:gd name="connsiteX1" fmla="*/ 784 w 1525855"/>
              <a:gd name="connsiteY1" fmla="*/ 0 h 1241570"/>
              <a:gd name="connsiteX2" fmla="*/ 161926 w 1525855"/>
              <a:gd name="connsiteY2" fmla="*/ 145 h 1241570"/>
              <a:gd name="connsiteX3" fmla="*/ 1364197 w 1525855"/>
              <a:gd name="connsiteY3" fmla="*/ 145 h 1241570"/>
              <a:gd name="connsiteX4" fmla="*/ 1525855 w 1525855"/>
              <a:gd name="connsiteY4" fmla="*/ 161803 h 1241570"/>
              <a:gd name="connsiteX5" fmla="*/ 1525855 w 1525855"/>
              <a:gd name="connsiteY5" fmla="*/ 1079912 h 1241570"/>
              <a:gd name="connsiteX6" fmla="*/ 1364197 w 1525855"/>
              <a:gd name="connsiteY6" fmla="*/ 1241570 h 1241570"/>
              <a:gd name="connsiteX7" fmla="*/ 161926 w 1525855"/>
              <a:gd name="connsiteY7" fmla="*/ 1241570 h 1241570"/>
              <a:gd name="connsiteX8" fmla="*/ 268 w 1525855"/>
              <a:gd name="connsiteY8" fmla="*/ 1079912 h 1241570"/>
              <a:gd name="connsiteX9" fmla="*/ 268 w 1525855"/>
              <a:gd name="connsiteY9" fmla="*/ 161803 h 1241570"/>
              <a:gd name="connsiteX0" fmla="*/ 359 w 1525946"/>
              <a:gd name="connsiteY0" fmla="*/ 161803 h 1241570"/>
              <a:gd name="connsiteX1" fmla="*/ 253 w 1525946"/>
              <a:gd name="connsiteY1" fmla="*/ 0 h 1241570"/>
              <a:gd name="connsiteX2" fmla="*/ 162017 w 1525946"/>
              <a:gd name="connsiteY2" fmla="*/ 145 h 1241570"/>
              <a:gd name="connsiteX3" fmla="*/ 1364288 w 1525946"/>
              <a:gd name="connsiteY3" fmla="*/ 145 h 1241570"/>
              <a:gd name="connsiteX4" fmla="*/ 1525946 w 1525946"/>
              <a:gd name="connsiteY4" fmla="*/ 161803 h 1241570"/>
              <a:gd name="connsiteX5" fmla="*/ 1525946 w 1525946"/>
              <a:gd name="connsiteY5" fmla="*/ 1079912 h 1241570"/>
              <a:gd name="connsiteX6" fmla="*/ 1364288 w 1525946"/>
              <a:gd name="connsiteY6" fmla="*/ 1241570 h 1241570"/>
              <a:gd name="connsiteX7" fmla="*/ 162017 w 1525946"/>
              <a:gd name="connsiteY7" fmla="*/ 1241570 h 1241570"/>
              <a:gd name="connsiteX8" fmla="*/ 359 w 1525946"/>
              <a:gd name="connsiteY8" fmla="*/ 1079912 h 1241570"/>
              <a:gd name="connsiteX9" fmla="*/ 359 w 1525946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106 w 1525693"/>
              <a:gd name="connsiteY0" fmla="*/ 161803 h 1241570"/>
              <a:gd name="connsiteX1" fmla="*/ 0 w 1525693"/>
              <a:gd name="connsiteY1" fmla="*/ 0 h 1241570"/>
              <a:gd name="connsiteX2" fmla="*/ 161764 w 1525693"/>
              <a:gd name="connsiteY2" fmla="*/ 145 h 1241570"/>
              <a:gd name="connsiteX3" fmla="*/ 1364035 w 1525693"/>
              <a:gd name="connsiteY3" fmla="*/ 145 h 1241570"/>
              <a:gd name="connsiteX4" fmla="*/ 1525693 w 1525693"/>
              <a:gd name="connsiteY4" fmla="*/ 161803 h 1241570"/>
              <a:gd name="connsiteX5" fmla="*/ 1525693 w 1525693"/>
              <a:gd name="connsiteY5" fmla="*/ 1079912 h 1241570"/>
              <a:gd name="connsiteX6" fmla="*/ 1364035 w 1525693"/>
              <a:gd name="connsiteY6" fmla="*/ 1241570 h 1241570"/>
              <a:gd name="connsiteX7" fmla="*/ 161764 w 1525693"/>
              <a:gd name="connsiteY7" fmla="*/ 1241570 h 1241570"/>
              <a:gd name="connsiteX8" fmla="*/ 106 w 1525693"/>
              <a:gd name="connsiteY8" fmla="*/ 1079912 h 1241570"/>
              <a:gd name="connsiteX9" fmla="*/ 106 w 1525693"/>
              <a:gd name="connsiteY9" fmla="*/ 161803 h 1241570"/>
              <a:gd name="connsiteX0" fmla="*/ 106 w 1525693"/>
              <a:gd name="connsiteY0" fmla="*/ 161803 h 1241570"/>
              <a:gd name="connsiteX1" fmla="*/ 0 w 1525693"/>
              <a:gd name="connsiteY1" fmla="*/ 0 h 1241570"/>
              <a:gd name="connsiteX2" fmla="*/ 161764 w 1525693"/>
              <a:gd name="connsiteY2" fmla="*/ 145 h 1241570"/>
              <a:gd name="connsiteX3" fmla="*/ 1414898 w 1525693"/>
              <a:gd name="connsiteY3" fmla="*/ 145 h 1241570"/>
              <a:gd name="connsiteX4" fmla="*/ 1525693 w 1525693"/>
              <a:gd name="connsiteY4" fmla="*/ 161803 h 1241570"/>
              <a:gd name="connsiteX5" fmla="*/ 1525693 w 1525693"/>
              <a:gd name="connsiteY5" fmla="*/ 1079912 h 1241570"/>
              <a:gd name="connsiteX6" fmla="*/ 1364035 w 1525693"/>
              <a:gd name="connsiteY6" fmla="*/ 1241570 h 1241570"/>
              <a:gd name="connsiteX7" fmla="*/ 161764 w 1525693"/>
              <a:gd name="connsiteY7" fmla="*/ 1241570 h 1241570"/>
              <a:gd name="connsiteX8" fmla="*/ 106 w 1525693"/>
              <a:gd name="connsiteY8" fmla="*/ 1079912 h 1241570"/>
              <a:gd name="connsiteX9" fmla="*/ 106 w 1525693"/>
              <a:gd name="connsiteY9" fmla="*/ 161803 h 1241570"/>
              <a:gd name="connsiteX0" fmla="*/ 106 w 1525693"/>
              <a:gd name="connsiteY0" fmla="*/ 161803 h 1241570"/>
              <a:gd name="connsiteX1" fmla="*/ 0 w 1525693"/>
              <a:gd name="connsiteY1" fmla="*/ 0 h 1241570"/>
              <a:gd name="connsiteX2" fmla="*/ 161764 w 1525693"/>
              <a:gd name="connsiteY2" fmla="*/ 145 h 1241570"/>
              <a:gd name="connsiteX3" fmla="*/ 1414898 w 1525693"/>
              <a:gd name="connsiteY3" fmla="*/ 145 h 1241570"/>
              <a:gd name="connsiteX4" fmla="*/ 1525693 w 1525693"/>
              <a:gd name="connsiteY4" fmla="*/ 161803 h 1241570"/>
              <a:gd name="connsiteX5" fmla="*/ 1525693 w 1525693"/>
              <a:gd name="connsiteY5" fmla="*/ 1079912 h 1241570"/>
              <a:gd name="connsiteX6" fmla="*/ 1414898 w 1525693"/>
              <a:gd name="connsiteY6" fmla="*/ 1232717 h 1241570"/>
              <a:gd name="connsiteX7" fmla="*/ 161764 w 1525693"/>
              <a:gd name="connsiteY7" fmla="*/ 1241570 h 1241570"/>
              <a:gd name="connsiteX8" fmla="*/ 106 w 1525693"/>
              <a:gd name="connsiteY8" fmla="*/ 1079912 h 1241570"/>
              <a:gd name="connsiteX9" fmla="*/ 106 w 1525693"/>
              <a:gd name="connsiteY9" fmla="*/ 161803 h 1241570"/>
              <a:gd name="connsiteX0" fmla="*/ 106 w 1525718"/>
              <a:gd name="connsiteY0" fmla="*/ 161803 h 1241570"/>
              <a:gd name="connsiteX1" fmla="*/ 0 w 1525718"/>
              <a:gd name="connsiteY1" fmla="*/ 0 h 1241570"/>
              <a:gd name="connsiteX2" fmla="*/ 161764 w 1525718"/>
              <a:gd name="connsiteY2" fmla="*/ 145 h 1241570"/>
              <a:gd name="connsiteX3" fmla="*/ 1414898 w 1525718"/>
              <a:gd name="connsiteY3" fmla="*/ 145 h 1241570"/>
              <a:gd name="connsiteX4" fmla="*/ 1525693 w 1525718"/>
              <a:gd name="connsiteY4" fmla="*/ 161803 h 1241570"/>
              <a:gd name="connsiteX5" fmla="*/ 1525693 w 1525718"/>
              <a:gd name="connsiteY5" fmla="*/ 1079912 h 1241570"/>
              <a:gd name="connsiteX6" fmla="*/ 1440330 w 1525718"/>
              <a:gd name="connsiteY6" fmla="*/ 1232717 h 1241570"/>
              <a:gd name="connsiteX7" fmla="*/ 161764 w 1525718"/>
              <a:gd name="connsiteY7" fmla="*/ 1241570 h 1241570"/>
              <a:gd name="connsiteX8" fmla="*/ 106 w 1525718"/>
              <a:gd name="connsiteY8" fmla="*/ 1079912 h 1241570"/>
              <a:gd name="connsiteX9" fmla="*/ 106 w 1525718"/>
              <a:gd name="connsiteY9" fmla="*/ 161803 h 1241570"/>
              <a:gd name="connsiteX0" fmla="*/ 106 w 1525718"/>
              <a:gd name="connsiteY0" fmla="*/ 161803 h 1241570"/>
              <a:gd name="connsiteX1" fmla="*/ 0 w 1525718"/>
              <a:gd name="connsiteY1" fmla="*/ 0 h 1241570"/>
              <a:gd name="connsiteX2" fmla="*/ 161764 w 1525718"/>
              <a:gd name="connsiteY2" fmla="*/ 145 h 1241570"/>
              <a:gd name="connsiteX3" fmla="*/ 1414898 w 1525718"/>
              <a:gd name="connsiteY3" fmla="*/ 145 h 1241570"/>
              <a:gd name="connsiteX4" fmla="*/ 1525693 w 1525718"/>
              <a:gd name="connsiteY4" fmla="*/ 161803 h 1241570"/>
              <a:gd name="connsiteX5" fmla="*/ 1525693 w 1525718"/>
              <a:gd name="connsiteY5" fmla="*/ 1079912 h 1241570"/>
              <a:gd name="connsiteX6" fmla="*/ 1440330 w 1525718"/>
              <a:gd name="connsiteY6" fmla="*/ 1239358 h 1241570"/>
              <a:gd name="connsiteX7" fmla="*/ 161764 w 1525718"/>
              <a:gd name="connsiteY7" fmla="*/ 1241570 h 1241570"/>
              <a:gd name="connsiteX8" fmla="*/ 106 w 1525718"/>
              <a:gd name="connsiteY8" fmla="*/ 1079912 h 1241570"/>
              <a:gd name="connsiteX9" fmla="*/ 106 w 1525718"/>
              <a:gd name="connsiteY9" fmla="*/ 161803 h 1241570"/>
              <a:gd name="connsiteX0" fmla="*/ 106 w 1525718"/>
              <a:gd name="connsiteY0" fmla="*/ 161803 h 1241570"/>
              <a:gd name="connsiteX1" fmla="*/ 0 w 1525718"/>
              <a:gd name="connsiteY1" fmla="*/ 0 h 1241570"/>
              <a:gd name="connsiteX2" fmla="*/ 161764 w 1525718"/>
              <a:gd name="connsiteY2" fmla="*/ 145 h 1241570"/>
              <a:gd name="connsiteX3" fmla="*/ 1414898 w 1525718"/>
              <a:gd name="connsiteY3" fmla="*/ 145 h 1241570"/>
              <a:gd name="connsiteX4" fmla="*/ 1525693 w 1525718"/>
              <a:gd name="connsiteY4" fmla="*/ 161803 h 1241570"/>
              <a:gd name="connsiteX5" fmla="*/ 1525693 w 1525718"/>
              <a:gd name="connsiteY5" fmla="*/ 1079912 h 1241570"/>
              <a:gd name="connsiteX6" fmla="*/ 1440330 w 1525718"/>
              <a:gd name="connsiteY6" fmla="*/ 1232717 h 1241570"/>
              <a:gd name="connsiteX7" fmla="*/ 161764 w 1525718"/>
              <a:gd name="connsiteY7" fmla="*/ 1241570 h 1241570"/>
              <a:gd name="connsiteX8" fmla="*/ 106 w 1525718"/>
              <a:gd name="connsiteY8" fmla="*/ 1079912 h 1241570"/>
              <a:gd name="connsiteX9" fmla="*/ 106 w 1525718"/>
              <a:gd name="connsiteY9" fmla="*/ 161803 h 1241570"/>
              <a:gd name="connsiteX0" fmla="*/ 106 w 1525718"/>
              <a:gd name="connsiteY0" fmla="*/ 161803 h 1241570"/>
              <a:gd name="connsiteX1" fmla="*/ 0 w 1525718"/>
              <a:gd name="connsiteY1" fmla="*/ 0 h 1241570"/>
              <a:gd name="connsiteX2" fmla="*/ 161764 w 1525718"/>
              <a:gd name="connsiteY2" fmla="*/ 145 h 1241570"/>
              <a:gd name="connsiteX3" fmla="*/ 1414898 w 1525718"/>
              <a:gd name="connsiteY3" fmla="*/ 145 h 1241570"/>
              <a:gd name="connsiteX4" fmla="*/ 1525693 w 1525718"/>
              <a:gd name="connsiteY4" fmla="*/ 161803 h 1241570"/>
              <a:gd name="connsiteX5" fmla="*/ 1525693 w 1525718"/>
              <a:gd name="connsiteY5" fmla="*/ 1079912 h 1241570"/>
              <a:gd name="connsiteX6" fmla="*/ 1440330 w 1525718"/>
              <a:gd name="connsiteY6" fmla="*/ 1232717 h 1241570"/>
              <a:gd name="connsiteX7" fmla="*/ 161764 w 1525718"/>
              <a:gd name="connsiteY7" fmla="*/ 1241570 h 1241570"/>
              <a:gd name="connsiteX8" fmla="*/ 106 w 1525718"/>
              <a:gd name="connsiteY8" fmla="*/ 1079912 h 1241570"/>
              <a:gd name="connsiteX9" fmla="*/ 106 w 1525718"/>
              <a:gd name="connsiteY9" fmla="*/ 161803 h 1241570"/>
              <a:gd name="connsiteX0" fmla="*/ 106 w 1525718"/>
              <a:gd name="connsiteY0" fmla="*/ 161803 h 1241570"/>
              <a:gd name="connsiteX1" fmla="*/ 0 w 1525718"/>
              <a:gd name="connsiteY1" fmla="*/ 0 h 1241570"/>
              <a:gd name="connsiteX2" fmla="*/ 161764 w 1525718"/>
              <a:gd name="connsiteY2" fmla="*/ 145 h 1241570"/>
              <a:gd name="connsiteX3" fmla="*/ 1414898 w 1525718"/>
              <a:gd name="connsiteY3" fmla="*/ 145 h 1241570"/>
              <a:gd name="connsiteX4" fmla="*/ 1525693 w 1525718"/>
              <a:gd name="connsiteY4" fmla="*/ 161803 h 1241570"/>
              <a:gd name="connsiteX5" fmla="*/ 1525693 w 1525718"/>
              <a:gd name="connsiteY5" fmla="*/ 1079912 h 1241570"/>
              <a:gd name="connsiteX6" fmla="*/ 1440330 w 1525718"/>
              <a:gd name="connsiteY6" fmla="*/ 1239358 h 1241570"/>
              <a:gd name="connsiteX7" fmla="*/ 161764 w 1525718"/>
              <a:gd name="connsiteY7" fmla="*/ 1241570 h 1241570"/>
              <a:gd name="connsiteX8" fmla="*/ 106 w 1525718"/>
              <a:gd name="connsiteY8" fmla="*/ 1079912 h 1241570"/>
              <a:gd name="connsiteX9" fmla="*/ 106 w 1525718"/>
              <a:gd name="connsiteY9" fmla="*/ 161803 h 1241570"/>
              <a:gd name="connsiteX0" fmla="*/ 106 w 1525718"/>
              <a:gd name="connsiteY0" fmla="*/ 161803 h 1241570"/>
              <a:gd name="connsiteX1" fmla="*/ 0 w 1525718"/>
              <a:gd name="connsiteY1" fmla="*/ 0 h 1241570"/>
              <a:gd name="connsiteX2" fmla="*/ 161764 w 1525718"/>
              <a:gd name="connsiteY2" fmla="*/ 145 h 1241570"/>
              <a:gd name="connsiteX3" fmla="*/ 1414898 w 1525718"/>
              <a:gd name="connsiteY3" fmla="*/ 145 h 1241570"/>
              <a:gd name="connsiteX4" fmla="*/ 1525693 w 1525718"/>
              <a:gd name="connsiteY4" fmla="*/ 161803 h 1241570"/>
              <a:gd name="connsiteX5" fmla="*/ 1525693 w 1525718"/>
              <a:gd name="connsiteY5" fmla="*/ 1079912 h 1241570"/>
              <a:gd name="connsiteX6" fmla="*/ 1440330 w 1525718"/>
              <a:gd name="connsiteY6" fmla="*/ 1229398 h 1241570"/>
              <a:gd name="connsiteX7" fmla="*/ 161764 w 1525718"/>
              <a:gd name="connsiteY7" fmla="*/ 1241570 h 1241570"/>
              <a:gd name="connsiteX8" fmla="*/ 106 w 1525718"/>
              <a:gd name="connsiteY8" fmla="*/ 1079912 h 1241570"/>
              <a:gd name="connsiteX9" fmla="*/ 106 w 1525718"/>
              <a:gd name="connsiteY9" fmla="*/ 161803 h 1241570"/>
              <a:gd name="connsiteX0" fmla="*/ 106 w 1525789"/>
              <a:gd name="connsiteY0" fmla="*/ 161803 h 1249317"/>
              <a:gd name="connsiteX1" fmla="*/ 0 w 1525789"/>
              <a:gd name="connsiteY1" fmla="*/ 0 h 1249317"/>
              <a:gd name="connsiteX2" fmla="*/ 161764 w 1525789"/>
              <a:gd name="connsiteY2" fmla="*/ 145 h 1249317"/>
              <a:gd name="connsiteX3" fmla="*/ 1414898 w 1525789"/>
              <a:gd name="connsiteY3" fmla="*/ 145 h 1249317"/>
              <a:gd name="connsiteX4" fmla="*/ 1525693 w 1525789"/>
              <a:gd name="connsiteY4" fmla="*/ 161803 h 1249317"/>
              <a:gd name="connsiteX5" fmla="*/ 1525693 w 1525789"/>
              <a:gd name="connsiteY5" fmla="*/ 1079912 h 1249317"/>
              <a:gd name="connsiteX6" fmla="*/ 1442714 w 1525789"/>
              <a:gd name="connsiteY6" fmla="*/ 1249317 h 1249317"/>
              <a:gd name="connsiteX7" fmla="*/ 161764 w 1525789"/>
              <a:gd name="connsiteY7" fmla="*/ 1241570 h 1249317"/>
              <a:gd name="connsiteX8" fmla="*/ 106 w 1525789"/>
              <a:gd name="connsiteY8" fmla="*/ 1079912 h 1249317"/>
              <a:gd name="connsiteX9" fmla="*/ 106 w 1525789"/>
              <a:gd name="connsiteY9" fmla="*/ 161803 h 1249317"/>
              <a:gd name="connsiteX0" fmla="*/ 106 w 1525789"/>
              <a:gd name="connsiteY0" fmla="*/ 161803 h 1242677"/>
              <a:gd name="connsiteX1" fmla="*/ 0 w 1525789"/>
              <a:gd name="connsiteY1" fmla="*/ 0 h 1242677"/>
              <a:gd name="connsiteX2" fmla="*/ 161764 w 1525789"/>
              <a:gd name="connsiteY2" fmla="*/ 145 h 1242677"/>
              <a:gd name="connsiteX3" fmla="*/ 1414898 w 1525789"/>
              <a:gd name="connsiteY3" fmla="*/ 145 h 1242677"/>
              <a:gd name="connsiteX4" fmla="*/ 1525693 w 1525789"/>
              <a:gd name="connsiteY4" fmla="*/ 161803 h 1242677"/>
              <a:gd name="connsiteX5" fmla="*/ 1525693 w 1525789"/>
              <a:gd name="connsiteY5" fmla="*/ 1079912 h 1242677"/>
              <a:gd name="connsiteX6" fmla="*/ 1442714 w 1525789"/>
              <a:gd name="connsiteY6" fmla="*/ 1242677 h 1242677"/>
              <a:gd name="connsiteX7" fmla="*/ 161764 w 1525789"/>
              <a:gd name="connsiteY7" fmla="*/ 1241570 h 1242677"/>
              <a:gd name="connsiteX8" fmla="*/ 106 w 1525789"/>
              <a:gd name="connsiteY8" fmla="*/ 1079912 h 1242677"/>
              <a:gd name="connsiteX9" fmla="*/ 106 w 1525789"/>
              <a:gd name="connsiteY9" fmla="*/ 161803 h 1242677"/>
              <a:gd name="connsiteX0" fmla="*/ 106 w 1525789"/>
              <a:gd name="connsiteY0" fmla="*/ 161803 h 1242677"/>
              <a:gd name="connsiteX1" fmla="*/ 0 w 1525789"/>
              <a:gd name="connsiteY1" fmla="*/ 0 h 1242677"/>
              <a:gd name="connsiteX2" fmla="*/ 161764 w 1525789"/>
              <a:gd name="connsiteY2" fmla="*/ 145 h 1242677"/>
              <a:gd name="connsiteX3" fmla="*/ 1414898 w 1525789"/>
              <a:gd name="connsiteY3" fmla="*/ 145 h 1242677"/>
              <a:gd name="connsiteX4" fmla="*/ 1525693 w 1525789"/>
              <a:gd name="connsiteY4" fmla="*/ 161803 h 1242677"/>
              <a:gd name="connsiteX5" fmla="*/ 1525693 w 1525789"/>
              <a:gd name="connsiteY5" fmla="*/ 1079912 h 1242677"/>
              <a:gd name="connsiteX6" fmla="*/ 1442714 w 1525789"/>
              <a:gd name="connsiteY6" fmla="*/ 1242677 h 1242677"/>
              <a:gd name="connsiteX7" fmla="*/ 130769 w 1525789"/>
              <a:gd name="connsiteY7" fmla="*/ 1241570 h 1242677"/>
              <a:gd name="connsiteX8" fmla="*/ 106 w 1525789"/>
              <a:gd name="connsiteY8" fmla="*/ 1079912 h 1242677"/>
              <a:gd name="connsiteX9" fmla="*/ 106 w 1525789"/>
              <a:gd name="connsiteY9" fmla="*/ 161803 h 1242677"/>
              <a:gd name="connsiteX0" fmla="*/ 106 w 1525789"/>
              <a:gd name="connsiteY0" fmla="*/ 161803 h 1242677"/>
              <a:gd name="connsiteX1" fmla="*/ 0 w 1525789"/>
              <a:gd name="connsiteY1" fmla="*/ 0 h 1242677"/>
              <a:gd name="connsiteX2" fmla="*/ 161764 w 1525789"/>
              <a:gd name="connsiteY2" fmla="*/ 145 h 1242677"/>
              <a:gd name="connsiteX3" fmla="*/ 1414898 w 1525789"/>
              <a:gd name="connsiteY3" fmla="*/ 145 h 1242677"/>
              <a:gd name="connsiteX4" fmla="*/ 1525693 w 1525789"/>
              <a:gd name="connsiteY4" fmla="*/ 161803 h 1242677"/>
              <a:gd name="connsiteX5" fmla="*/ 1525693 w 1525789"/>
              <a:gd name="connsiteY5" fmla="*/ 1079912 h 1242677"/>
              <a:gd name="connsiteX6" fmla="*/ 1442714 w 1525789"/>
              <a:gd name="connsiteY6" fmla="*/ 1242677 h 1242677"/>
              <a:gd name="connsiteX7" fmla="*/ 118848 w 1525789"/>
              <a:gd name="connsiteY7" fmla="*/ 1241570 h 1242677"/>
              <a:gd name="connsiteX8" fmla="*/ 106 w 1525789"/>
              <a:gd name="connsiteY8" fmla="*/ 1079912 h 1242677"/>
              <a:gd name="connsiteX9" fmla="*/ 106 w 1525789"/>
              <a:gd name="connsiteY9" fmla="*/ 161803 h 1242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5789" h="1242677">
                <a:moveTo>
                  <a:pt x="106" y="161803"/>
                </a:moveTo>
                <a:cubicBezTo>
                  <a:pt x="-210" y="159620"/>
                  <a:pt x="409" y="7672"/>
                  <a:pt x="0" y="0"/>
                </a:cubicBezTo>
                <a:cubicBezTo>
                  <a:pt x="6219" y="388"/>
                  <a:pt x="110655" y="450"/>
                  <a:pt x="161764" y="145"/>
                </a:cubicBezTo>
                <a:lnTo>
                  <a:pt x="1414898" y="145"/>
                </a:lnTo>
                <a:cubicBezTo>
                  <a:pt x="1504179" y="145"/>
                  <a:pt x="1525693" y="72522"/>
                  <a:pt x="1525693" y="161803"/>
                </a:cubicBezTo>
                <a:lnTo>
                  <a:pt x="1525693" y="1079912"/>
                </a:lnTo>
                <a:cubicBezTo>
                  <a:pt x="1525693" y="1169193"/>
                  <a:pt x="1531995" y="1242677"/>
                  <a:pt x="1442714" y="1242677"/>
                </a:cubicBezTo>
                <a:lnTo>
                  <a:pt x="118848" y="1241570"/>
                </a:lnTo>
                <a:cubicBezTo>
                  <a:pt x="29567" y="1241570"/>
                  <a:pt x="106" y="1169193"/>
                  <a:pt x="106" y="1079912"/>
                </a:cubicBezTo>
                <a:lnTo>
                  <a:pt x="106" y="1618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bIns="144000" anchor="b"/>
          <a:lstStyle>
            <a:lvl1pPr marL="0" indent="0" algn="ctr">
              <a:buNone/>
              <a:defRPr sz="8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 noProof="0"/>
          </a:p>
        </p:txBody>
      </p:sp>
      <p:sp>
        <p:nvSpPr>
          <p:cNvPr id="31" name="Tijdelijke aanduiding voor afbeelding 6">
            <a:extLst>
              <a:ext uri="{FF2B5EF4-FFF2-40B4-BE49-F238E27FC236}">
                <a16:creationId xmlns:a16="http://schemas.microsoft.com/office/drawing/2014/main" id="{6EAA7FFB-E40E-4744-8AF0-0E4BEE5C22A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483724" y="2597513"/>
            <a:ext cx="1523814" cy="890573"/>
          </a:xfrm>
          <a:custGeom>
            <a:avLst/>
            <a:gdLst>
              <a:gd name="connsiteX0" fmla="*/ 0 w 1525587"/>
              <a:gd name="connsiteY0" fmla="*/ 161658 h 1241425"/>
              <a:gd name="connsiteX1" fmla="*/ 161658 w 1525587"/>
              <a:gd name="connsiteY1" fmla="*/ 0 h 1241425"/>
              <a:gd name="connsiteX2" fmla="*/ 1363929 w 1525587"/>
              <a:gd name="connsiteY2" fmla="*/ 0 h 1241425"/>
              <a:gd name="connsiteX3" fmla="*/ 1525587 w 1525587"/>
              <a:gd name="connsiteY3" fmla="*/ 161658 h 1241425"/>
              <a:gd name="connsiteX4" fmla="*/ 1525587 w 1525587"/>
              <a:gd name="connsiteY4" fmla="*/ 1079767 h 1241425"/>
              <a:gd name="connsiteX5" fmla="*/ 1363929 w 1525587"/>
              <a:gd name="connsiteY5" fmla="*/ 1241425 h 1241425"/>
              <a:gd name="connsiteX6" fmla="*/ 161658 w 1525587"/>
              <a:gd name="connsiteY6" fmla="*/ 1241425 h 1241425"/>
              <a:gd name="connsiteX7" fmla="*/ 0 w 1525587"/>
              <a:gd name="connsiteY7" fmla="*/ 1079767 h 1241425"/>
              <a:gd name="connsiteX8" fmla="*/ 0 w 1525587"/>
              <a:gd name="connsiteY8" fmla="*/ 161658 h 1241425"/>
              <a:gd name="connsiteX0" fmla="*/ 0 w 1525587"/>
              <a:gd name="connsiteY0" fmla="*/ 161658 h 1241425"/>
              <a:gd name="connsiteX1" fmla="*/ 42862 w 1525587"/>
              <a:gd name="connsiteY1" fmla="*/ 48418 h 1241425"/>
              <a:gd name="connsiteX2" fmla="*/ 161658 w 1525587"/>
              <a:gd name="connsiteY2" fmla="*/ 0 h 1241425"/>
              <a:gd name="connsiteX3" fmla="*/ 1363929 w 1525587"/>
              <a:gd name="connsiteY3" fmla="*/ 0 h 1241425"/>
              <a:gd name="connsiteX4" fmla="*/ 1525587 w 1525587"/>
              <a:gd name="connsiteY4" fmla="*/ 161658 h 1241425"/>
              <a:gd name="connsiteX5" fmla="*/ 1525587 w 1525587"/>
              <a:gd name="connsiteY5" fmla="*/ 1079767 h 1241425"/>
              <a:gd name="connsiteX6" fmla="*/ 1363929 w 1525587"/>
              <a:gd name="connsiteY6" fmla="*/ 1241425 h 1241425"/>
              <a:gd name="connsiteX7" fmla="*/ 161658 w 1525587"/>
              <a:gd name="connsiteY7" fmla="*/ 1241425 h 1241425"/>
              <a:gd name="connsiteX8" fmla="*/ 0 w 1525587"/>
              <a:gd name="connsiteY8" fmla="*/ 1079767 h 1241425"/>
              <a:gd name="connsiteX9" fmla="*/ 0 w 1525587"/>
              <a:gd name="connsiteY9" fmla="*/ 161658 h 1241425"/>
              <a:gd name="connsiteX0" fmla="*/ 8672 w 1534259"/>
              <a:gd name="connsiteY0" fmla="*/ 165982 h 1245749"/>
              <a:gd name="connsiteX1" fmla="*/ 11053 w 1534259"/>
              <a:gd name="connsiteY1" fmla="*/ 12261 h 1245749"/>
              <a:gd name="connsiteX2" fmla="*/ 170330 w 1534259"/>
              <a:gd name="connsiteY2" fmla="*/ 4324 h 1245749"/>
              <a:gd name="connsiteX3" fmla="*/ 1372601 w 1534259"/>
              <a:gd name="connsiteY3" fmla="*/ 4324 h 1245749"/>
              <a:gd name="connsiteX4" fmla="*/ 1534259 w 1534259"/>
              <a:gd name="connsiteY4" fmla="*/ 165982 h 1245749"/>
              <a:gd name="connsiteX5" fmla="*/ 1534259 w 1534259"/>
              <a:gd name="connsiteY5" fmla="*/ 1084091 h 1245749"/>
              <a:gd name="connsiteX6" fmla="*/ 1372601 w 1534259"/>
              <a:gd name="connsiteY6" fmla="*/ 1245749 h 1245749"/>
              <a:gd name="connsiteX7" fmla="*/ 170330 w 1534259"/>
              <a:gd name="connsiteY7" fmla="*/ 1245749 h 1245749"/>
              <a:gd name="connsiteX8" fmla="*/ 8672 w 1534259"/>
              <a:gd name="connsiteY8" fmla="*/ 1084091 h 1245749"/>
              <a:gd name="connsiteX9" fmla="*/ 8672 w 1534259"/>
              <a:gd name="connsiteY9" fmla="*/ 165982 h 1245749"/>
              <a:gd name="connsiteX0" fmla="*/ 8672 w 1534259"/>
              <a:gd name="connsiteY0" fmla="*/ 167890 h 1247657"/>
              <a:gd name="connsiteX1" fmla="*/ 11053 w 1534259"/>
              <a:gd name="connsiteY1" fmla="*/ 14169 h 1247657"/>
              <a:gd name="connsiteX2" fmla="*/ 170330 w 1534259"/>
              <a:gd name="connsiteY2" fmla="*/ 6232 h 1247657"/>
              <a:gd name="connsiteX3" fmla="*/ 1372601 w 1534259"/>
              <a:gd name="connsiteY3" fmla="*/ 6232 h 1247657"/>
              <a:gd name="connsiteX4" fmla="*/ 1534259 w 1534259"/>
              <a:gd name="connsiteY4" fmla="*/ 167890 h 1247657"/>
              <a:gd name="connsiteX5" fmla="*/ 1534259 w 1534259"/>
              <a:gd name="connsiteY5" fmla="*/ 1085999 h 1247657"/>
              <a:gd name="connsiteX6" fmla="*/ 1372601 w 1534259"/>
              <a:gd name="connsiteY6" fmla="*/ 1247657 h 1247657"/>
              <a:gd name="connsiteX7" fmla="*/ 170330 w 1534259"/>
              <a:gd name="connsiteY7" fmla="*/ 1247657 h 1247657"/>
              <a:gd name="connsiteX8" fmla="*/ 8672 w 1534259"/>
              <a:gd name="connsiteY8" fmla="*/ 1085999 h 1247657"/>
              <a:gd name="connsiteX9" fmla="*/ 8672 w 1534259"/>
              <a:gd name="connsiteY9" fmla="*/ 167890 h 1247657"/>
              <a:gd name="connsiteX0" fmla="*/ 8672 w 1534259"/>
              <a:gd name="connsiteY0" fmla="*/ 161658 h 1241425"/>
              <a:gd name="connsiteX1" fmla="*/ 11053 w 1534259"/>
              <a:gd name="connsiteY1" fmla="*/ 7937 h 1241425"/>
              <a:gd name="connsiteX2" fmla="*/ 170330 w 1534259"/>
              <a:gd name="connsiteY2" fmla="*/ 0 h 1241425"/>
              <a:gd name="connsiteX3" fmla="*/ 1372601 w 1534259"/>
              <a:gd name="connsiteY3" fmla="*/ 0 h 1241425"/>
              <a:gd name="connsiteX4" fmla="*/ 1534259 w 1534259"/>
              <a:gd name="connsiteY4" fmla="*/ 161658 h 1241425"/>
              <a:gd name="connsiteX5" fmla="*/ 1534259 w 1534259"/>
              <a:gd name="connsiteY5" fmla="*/ 1079767 h 1241425"/>
              <a:gd name="connsiteX6" fmla="*/ 1372601 w 1534259"/>
              <a:gd name="connsiteY6" fmla="*/ 1241425 h 1241425"/>
              <a:gd name="connsiteX7" fmla="*/ 170330 w 1534259"/>
              <a:gd name="connsiteY7" fmla="*/ 1241425 h 1241425"/>
              <a:gd name="connsiteX8" fmla="*/ 8672 w 1534259"/>
              <a:gd name="connsiteY8" fmla="*/ 1079767 h 1241425"/>
              <a:gd name="connsiteX9" fmla="*/ 8672 w 1534259"/>
              <a:gd name="connsiteY9" fmla="*/ 161658 h 124142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3668 h 1243435"/>
              <a:gd name="connsiteX1" fmla="*/ 10644 w 1535715"/>
              <a:gd name="connsiteY1" fmla="*/ 0 h 1243435"/>
              <a:gd name="connsiteX2" fmla="*/ 171786 w 1535715"/>
              <a:gd name="connsiteY2" fmla="*/ 2010 h 1243435"/>
              <a:gd name="connsiteX3" fmla="*/ 1374057 w 1535715"/>
              <a:gd name="connsiteY3" fmla="*/ 2010 h 1243435"/>
              <a:gd name="connsiteX4" fmla="*/ 1535715 w 1535715"/>
              <a:gd name="connsiteY4" fmla="*/ 163668 h 1243435"/>
              <a:gd name="connsiteX5" fmla="*/ 1535715 w 1535715"/>
              <a:gd name="connsiteY5" fmla="*/ 1081777 h 1243435"/>
              <a:gd name="connsiteX6" fmla="*/ 1374057 w 1535715"/>
              <a:gd name="connsiteY6" fmla="*/ 1243435 h 1243435"/>
              <a:gd name="connsiteX7" fmla="*/ 171786 w 1535715"/>
              <a:gd name="connsiteY7" fmla="*/ 1243435 h 1243435"/>
              <a:gd name="connsiteX8" fmla="*/ 10128 w 1535715"/>
              <a:gd name="connsiteY8" fmla="*/ 1081777 h 1243435"/>
              <a:gd name="connsiteX9" fmla="*/ 10128 w 1535715"/>
              <a:gd name="connsiteY9" fmla="*/ 163668 h 124343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1808 w 1537395"/>
              <a:gd name="connsiteY0" fmla="*/ 161803 h 1241570"/>
              <a:gd name="connsiteX1" fmla="*/ 12324 w 1537395"/>
              <a:gd name="connsiteY1" fmla="*/ 0 h 1241570"/>
              <a:gd name="connsiteX2" fmla="*/ 173466 w 1537395"/>
              <a:gd name="connsiteY2" fmla="*/ 145 h 1241570"/>
              <a:gd name="connsiteX3" fmla="*/ 1375737 w 1537395"/>
              <a:gd name="connsiteY3" fmla="*/ 145 h 1241570"/>
              <a:gd name="connsiteX4" fmla="*/ 1537395 w 1537395"/>
              <a:gd name="connsiteY4" fmla="*/ 161803 h 1241570"/>
              <a:gd name="connsiteX5" fmla="*/ 1537395 w 1537395"/>
              <a:gd name="connsiteY5" fmla="*/ 1079912 h 1241570"/>
              <a:gd name="connsiteX6" fmla="*/ 1375737 w 1537395"/>
              <a:gd name="connsiteY6" fmla="*/ 1241570 h 1241570"/>
              <a:gd name="connsiteX7" fmla="*/ 173466 w 1537395"/>
              <a:gd name="connsiteY7" fmla="*/ 1241570 h 1241570"/>
              <a:gd name="connsiteX8" fmla="*/ 11808 w 1537395"/>
              <a:gd name="connsiteY8" fmla="*/ 1079912 h 1241570"/>
              <a:gd name="connsiteX9" fmla="*/ 11808 w 1537395"/>
              <a:gd name="connsiteY9" fmla="*/ 161803 h 1241570"/>
              <a:gd name="connsiteX0" fmla="*/ 346 w 1525933"/>
              <a:gd name="connsiteY0" fmla="*/ 161803 h 1241570"/>
              <a:gd name="connsiteX1" fmla="*/ 862 w 1525933"/>
              <a:gd name="connsiteY1" fmla="*/ 0 h 1241570"/>
              <a:gd name="connsiteX2" fmla="*/ 162004 w 1525933"/>
              <a:gd name="connsiteY2" fmla="*/ 145 h 1241570"/>
              <a:gd name="connsiteX3" fmla="*/ 1364275 w 1525933"/>
              <a:gd name="connsiteY3" fmla="*/ 145 h 1241570"/>
              <a:gd name="connsiteX4" fmla="*/ 1525933 w 1525933"/>
              <a:gd name="connsiteY4" fmla="*/ 161803 h 1241570"/>
              <a:gd name="connsiteX5" fmla="*/ 1525933 w 1525933"/>
              <a:gd name="connsiteY5" fmla="*/ 1079912 h 1241570"/>
              <a:gd name="connsiteX6" fmla="*/ 1364275 w 1525933"/>
              <a:gd name="connsiteY6" fmla="*/ 1241570 h 1241570"/>
              <a:gd name="connsiteX7" fmla="*/ 162004 w 1525933"/>
              <a:gd name="connsiteY7" fmla="*/ 1241570 h 1241570"/>
              <a:gd name="connsiteX8" fmla="*/ 346 w 1525933"/>
              <a:gd name="connsiteY8" fmla="*/ 1079912 h 1241570"/>
              <a:gd name="connsiteX9" fmla="*/ 346 w 1525933"/>
              <a:gd name="connsiteY9" fmla="*/ 161803 h 1241570"/>
              <a:gd name="connsiteX0" fmla="*/ 872 w 1526459"/>
              <a:gd name="connsiteY0" fmla="*/ 161803 h 1241570"/>
              <a:gd name="connsiteX1" fmla="*/ 1388 w 1526459"/>
              <a:gd name="connsiteY1" fmla="*/ 0 h 1241570"/>
              <a:gd name="connsiteX2" fmla="*/ 162530 w 1526459"/>
              <a:gd name="connsiteY2" fmla="*/ 145 h 1241570"/>
              <a:gd name="connsiteX3" fmla="*/ 1364801 w 1526459"/>
              <a:gd name="connsiteY3" fmla="*/ 145 h 1241570"/>
              <a:gd name="connsiteX4" fmla="*/ 1526459 w 1526459"/>
              <a:gd name="connsiteY4" fmla="*/ 161803 h 1241570"/>
              <a:gd name="connsiteX5" fmla="*/ 1526459 w 1526459"/>
              <a:gd name="connsiteY5" fmla="*/ 1079912 h 1241570"/>
              <a:gd name="connsiteX6" fmla="*/ 1364801 w 1526459"/>
              <a:gd name="connsiteY6" fmla="*/ 1241570 h 1241570"/>
              <a:gd name="connsiteX7" fmla="*/ 162530 w 1526459"/>
              <a:gd name="connsiteY7" fmla="*/ 1241570 h 1241570"/>
              <a:gd name="connsiteX8" fmla="*/ 872 w 1526459"/>
              <a:gd name="connsiteY8" fmla="*/ 1079912 h 1241570"/>
              <a:gd name="connsiteX9" fmla="*/ 872 w 1526459"/>
              <a:gd name="connsiteY9" fmla="*/ 161803 h 1241570"/>
              <a:gd name="connsiteX0" fmla="*/ 470 w 1526057"/>
              <a:gd name="connsiteY0" fmla="*/ 161803 h 1241570"/>
              <a:gd name="connsiteX1" fmla="*/ 986 w 1526057"/>
              <a:gd name="connsiteY1" fmla="*/ 0 h 1241570"/>
              <a:gd name="connsiteX2" fmla="*/ 162128 w 1526057"/>
              <a:gd name="connsiteY2" fmla="*/ 145 h 1241570"/>
              <a:gd name="connsiteX3" fmla="*/ 1364399 w 1526057"/>
              <a:gd name="connsiteY3" fmla="*/ 145 h 1241570"/>
              <a:gd name="connsiteX4" fmla="*/ 1526057 w 1526057"/>
              <a:gd name="connsiteY4" fmla="*/ 161803 h 1241570"/>
              <a:gd name="connsiteX5" fmla="*/ 1526057 w 1526057"/>
              <a:gd name="connsiteY5" fmla="*/ 1079912 h 1241570"/>
              <a:gd name="connsiteX6" fmla="*/ 1364399 w 1526057"/>
              <a:gd name="connsiteY6" fmla="*/ 1241570 h 1241570"/>
              <a:gd name="connsiteX7" fmla="*/ 162128 w 1526057"/>
              <a:gd name="connsiteY7" fmla="*/ 1241570 h 1241570"/>
              <a:gd name="connsiteX8" fmla="*/ 470 w 1526057"/>
              <a:gd name="connsiteY8" fmla="*/ 1079912 h 1241570"/>
              <a:gd name="connsiteX9" fmla="*/ 470 w 1526057"/>
              <a:gd name="connsiteY9" fmla="*/ 161803 h 1241570"/>
              <a:gd name="connsiteX0" fmla="*/ 649 w 1526236"/>
              <a:gd name="connsiteY0" fmla="*/ 161803 h 1241570"/>
              <a:gd name="connsiteX1" fmla="*/ 1165 w 1526236"/>
              <a:gd name="connsiteY1" fmla="*/ 0 h 1241570"/>
              <a:gd name="connsiteX2" fmla="*/ 162307 w 1526236"/>
              <a:gd name="connsiteY2" fmla="*/ 145 h 1241570"/>
              <a:gd name="connsiteX3" fmla="*/ 1364578 w 1526236"/>
              <a:gd name="connsiteY3" fmla="*/ 145 h 1241570"/>
              <a:gd name="connsiteX4" fmla="*/ 1526236 w 1526236"/>
              <a:gd name="connsiteY4" fmla="*/ 161803 h 1241570"/>
              <a:gd name="connsiteX5" fmla="*/ 1526236 w 1526236"/>
              <a:gd name="connsiteY5" fmla="*/ 1079912 h 1241570"/>
              <a:gd name="connsiteX6" fmla="*/ 1364578 w 1526236"/>
              <a:gd name="connsiteY6" fmla="*/ 1241570 h 1241570"/>
              <a:gd name="connsiteX7" fmla="*/ 162307 w 1526236"/>
              <a:gd name="connsiteY7" fmla="*/ 1241570 h 1241570"/>
              <a:gd name="connsiteX8" fmla="*/ 649 w 1526236"/>
              <a:gd name="connsiteY8" fmla="*/ 1079912 h 1241570"/>
              <a:gd name="connsiteX9" fmla="*/ 649 w 1526236"/>
              <a:gd name="connsiteY9" fmla="*/ 161803 h 1241570"/>
              <a:gd name="connsiteX0" fmla="*/ 268 w 1525855"/>
              <a:gd name="connsiteY0" fmla="*/ 161803 h 1241570"/>
              <a:gd name="connsiteX1" fmla="*/ 784 w 1525855"/>
              <a:gd name="connsiteY1" fmla="*/ 0 h 1241570"/>
              <a:gd name="connsiteX2" fmla="*/ 161926 w 1525855"/>
              <a:gd name="connsiteY2" fmla="*/ 145 h 1241570"/>
              <a:gd name="connsiteX3" fmla="*/ 1364197 w 1525855"/>
              <a:gd name="connsiteY3" fmla="*/ 145 h 1241570"/>
              <a:gd name="connsiteX4" fmla="*/ 1525855 w 1525855"/>
              <a:gd name="connsiteY4" fmla="*/ 161803 h 1241570"/>
              <a:gd name="connsiteX5" fmla="*/ 1525855 w 1525855"/>
              <a:gd name="connsiteY5" fmla="*/ 1079912 h 1241570"/>
              <a:gd name="connsiteX6" fmla="*/ 1364197 w 1525855"/>
              <a:gd name="connsiteY6" fmla="*/ 1241570 h 1241570"/>
              <a:gd name="connsiteX7" fmla="*/ 161926 w 1525855"/>
              <a:gd name="connsiteY7" fmla="*/ 1241570 h 1241570"/>
              <a:gd name="connsiteX8" fmla="*/ 268 w 1525855"/>
              <a:gd name="connsiteY8" fmla="*/ 1079912 h 1241570"/>
              <a:gd name="connsiteX9" fmla="*/ 268 w 1525855"/>
              <a:gd name="connsiteY9" fmla="*/ 161803 h 1241570"/>
              <a:gd name="connsiteX0" fmla="*/ 359 w 1525946"/>
              <a:gd name="connsiteY0" fmla="*/ 161803 h 1241570"/>
              <a:gd name="connsiteX1" fmla="*/ 253 w 1525946"/>
              <a:gd name="connsiteY1" fmla="*/ 0 h 1241570"/>
              <a:gd name="connsiteX2" fmla="*/ 162017 w 1525946"/>
              <a:gd name="connsiteY2" fmla="*/ 145 h 1241570"/>
              <a:gd name="connsiteX3" fmla="*/ 1364288 w 1525946"/>
              <a:gd name="connsiteY3" fmla="*/ 145 h 1241570"/>
              <a:gd name="connsiteX4" fmla="*/ 1525946 w 1525946"/>
              <a:gd name="connsiteY4" fmla="*/ 161803 h 1241570"/>
              <a:gd name="connsiteX5" fmla="*/ 1525946 w 1525946"/>
              <a:gd name="connsiteY5" fmla="*/ 1079912 h 1241570"/>
              <a:gd name="connsiteX6" fmla="*/ 1364288 w 1525946"/>
              <a:gd name="connsiteY6" fmla="*/ 1241570 h 1241570"/>
              <a:gd name="connsiteX7" fmla="*/ 162017 w 1525946"/>
              <a:gd name="connsiteY7" fmla="*/ 1241570 h 1241570"/>
              <a:gd name="connsiteX8" fmla="*/ 359 w 1525946"/>
              <a:gd name="connsiteY8" fmla="*/ 1079912 h 1241570"/>
              <a:gd name="connsiteX9" fmla="*/ 359 w 1525946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106 w 1525693"/>
              <a:gd name="connsiteY0" fmla="*/ 161803 h 1241570"/>
              <a:gd name="connsiteX1" fmla="*/ 0 w 1525693"/>
              <a:gd name="connsiteY1" fmla="*/ 0 h 1241570"/>
              <a:gd name="connsiteX2" fmla="*/ 161764 w 1525693"/>
              <a:gd name="connsiteY2" fmla="*/ 145 h 1241570"/>
              <a:gd name="connsiteX3" fmla="*/ 1364035 w 1525693"/>
              <a:gd name="connsiteY3" fmla="*/ 145 h 1241570"/>
              <a:gd name="connsiteX4" fmla="*/ 1525693 w 1525693"/>
              <a:gd name="connsiteY4" fmla="*/ 161803 h 1241570"/>
              <a:gd name="connsiteX5" fmla="*/ 1525693 w 1525693"/>
              <a:gd name="connsiteY5" fmla="*/ 1079912 h 1241570"/>
              <a:gd name="connsiteX6" fmla="*/ 1364035 w 1525693"/>
              <a:gd name="connsiteY6" fmla="*/ 1241570 h 1241570"/>
              <a:gd name="connsiteX7" fmla="*/ 161764 w 1525693"/>
              <a:gd name="connsiteY7" fmla="*/ 1241570 h 1241570"/>
              <a:gd name="connsiteX8" fmla="*/ 106 w 1525693"/>
              <a:gd name="connsiteY8" fmla="*/ 1079912 h 1241570"/>
              <a:gd name="connsiteX9" fmla="*/ 106 w 1525693"/>
              <a:gd name="connsiteY9" fmla="*/ 161803 h 124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5693" h="1241570">
                <a:moveTo>
                  <a:pt x="106" y="161803"/>
                </a:moveTo>
                <a:cubicBezTo>
                  <a:pt x="-210" y="159620"/>
                  <a:pt x="409" y="7672"/>
                  <a:pt x="0" y="0"/>
                </a:cubicBezTo>
                <a:cubicBezTo>
                  <a:pt x="6219" y="388"/>
                  <a:pt x="110655" y="450"/>
                  <a:pt x="161764" y="145"/>
                </a:cubicBezTo>
                <a:lnTo>
                  <a:pt x="1364035" y="145"/>
                </a:lnTo>
                <a:cubicBezTo>
                  <a:pt x="1453316" y="145"/>
                  <a:pt x="1525693" y="72522"/>
                  <a:pt x="1525693" y="161803"/>
                </a:cubicBezTo>
                <a:lnTo>
                  <a:pt x="1525693" y="1079912"/>
                </a:lnTo>
                <a:cubicBezTo>
                  <a:pt x="1525693" y="1169193"/>
                  <a:pt x="1453316" y="1241570"/>
                  <a:pt x="1364035" y="1241570"/>
                </a:cubicBezTo>
                <a:lnTo>
                  <a:pt x="161764" y="1241570"/>
                </a:lnTo>
                <a:cubicBezTo>
                  <a:pt x="72483" y="1241570"/>
                  <a:pt x="106" y="1169193"/>
                  <a:pt x="106" y="1079912"/>
                </a:cubicBezTo>
                <a:lnTo>
                  <a:pt x="106" y="1618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bIns="144000" anchor="b"/>
          <a:lstStyle>
            <a:lvl1pPr marL="0" indent="0" algn="ctr">
              <a:buNone/>
              <a:defRPr sz="8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 noProof="0"/>
          </a:p>
        </p:txBody>
      </p:sp>
      <p:sp>
        <p:nvSpPr>
          <p:cNvPr id="33" name="Tijdelijke aanduiding voor afbeelding 6">
            <a:extLst>
              <a:ext uri="{FF2B5EF4-FFF2-40B4-BE49-F238E27FC236}">
                <a16:creationId xmlns:a16="http://schemas.microsoft.com/office/drawing/2014/main" id="{E282FF1F-8DC9-4A36-8B0E-4868FD1C3CCE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483724" y="3765547"/>
            <a:ext cx="1523814" cy="890573"/>
          </a:xfrm>
          <a:custGeom>
            <a:avLst/>
            <a:gdLst>
              <a:gd name="connsiteX0" fmla="*/ 0 w 1525587"/>
              <a:gd name="connsiteY0" fmla="*/ 161658 h 1241425"/>
              <a:gd name="connsiteX1" fmla="*/ 161658 w 1525587"/>
              <a:gd name="connsiteY1" fmla="*/ 0 h 1241425"/>
              <a:gd name="connsiteX2" fmla="*/ 1363929 w 1525587"/>
              <a:gd name="connsiteY2" fmla="*/ 0 h 1241425"/>
              <a:gd name="connsiteX3" fmla="*/ 1525587 w 1525587"/>
              <a:gd name="connsiteY3" fmla="*/ 161658 h 1241425"/>
              <a:gd name="connsiteX4" fmla="*/ 1525587 w 1525587"/>
              <a:gd name="connsiteY4" fmla="*/ 1079767 h 1241425"/>
              <a:gd name="connsiteX5" fmla="*/ 1363929 w 1525587"/>
              <a:gd name="connsiteY5" fmla="*/ 1241425 h 1241425"/>
              <a:gd name="connsiteX6" fmla="*/ 161658 w 1525587"/>
              <a:gd name="connsiteY6" fmla="*/ 1241425 h 1241425"/>
              <a:gd name="connsiteX7" fmla="*/ 0 w 1525587"/>
              <a:gd name="connsiteY7" fmla="*/ 1079767 h 1241425"/>
              <a:gd name="connsiteX8" fmla="*/ 0 w 1525587"/>
              <a:gd name="connsiteY8" fmla="*/ 161658 h 1241425"/>
              <a:gd name="connsiteX0" fmla="*/ 0 w 1525587"/>
              <a:gd name="connsiteY0" fmla="*/ 161658 h 1241425"/>
              <a:gd name="connsiteX1" fmla="*/ 42862 w 1525587"/>
              <a:gd name="connsiteY1" fmla="*/ 48418 h 1241425"/>
              <a:gd name="connsiteX2" fmla="*/ 161658 w 1525587"/>
              <a:gd name="connsiteY2" fmla="*/ 0 h 1241425"/>
              <a:gd name="connsiteX3" fmla="*/ 1363929 w 1525587"/>
              <a:gd name="connsiteY3" fmla="*/ 0 h 1241425"/>
              <a:gd name="connsiteX4" fmla="*/ 1525587 w 1525587"/>
              <a:gd name="connsiteY4" fmla="*/ 161658 h 1241425"/>
              <a:gd name="connsiteX5" fmla="*/ 1525587 w 1525587"/>
              <a:gd name="connsiteY5" fmla="*/ 1079767 h 1241425"/>
              <a:gd name="connsiteX6" fmla="*/ 1363929 w 1525587"/>
              <a:gd name="connsiteY6" fmla="*/ 1241425 h 1241425"/>
              <a:gd name="connsiteX7" fmla="*/ 161658 w 1525587"/>
              <a:gd name="connsiteY7" fmla="*/ 1241425 h 1241425"/>
              <a:gd name="connsiteX8" fmla="*/ 0 w 1525587"/>
              <a:gd name="connsiteY8" fmla="*/ 1079767 h 1241425"/>
              <a:gd name="connsiteX9" fmla="*/ 0 w 1525587"/>
              <a:gd name="connsiteY9" fmla="*/ 161658 h 1241425"/>
              <a:gd name="connsiteX0" fmla="*/ 8672 w 1534259"/>
              <a:gd name="connsiteY0" fmla="*/ 165982 h 1245749"/>
              <a:gd name="connsiteX1" fmla="*/ 11053 w 1534259"/>
              <a:gd name="connsiteY1" fmla="*/ 12261 h 1245749"/>
              <a:gd name="connsiteX2" fmla="*/ 170330 w 1534259"/>
              <a:gd name="connsiteY2" fmla="*/ 4324 h 1245749"/>
              <a:gd name="connsiteX3" fmla="*/ 1372601 w 1534259"/>
              <a:gd name="connsiteY3" fmla="*/ 4324 h 1245749"/>
              <a:gd name="connsiteX4" fmla="*/ 1534259 w 1534259"/>
              <a:gd name="connsiteY4" fmla="*/ 165982 h 1245749"/>
              <a:gd name="connsiteX5" fmla="*/ 1534259 w 1534259"/>
              <a:gd name="connsiteY5" fmla="*/ 1084091 h 1245749"/>
              <a:gd name="connsiteX6" fmla="*/ 1372601 w 1534259"/>
              <a:gd name="connsiteY6" fmla="*/ 1245749 h 1245749"/>
              <a:gd name="connsiteX7" fmla="*/ 170330 w 1534259"/>
              <a:gd name="connsiteY7" fmla="*/ 1245749 h 1245749"/>
              <a:gd name="connsiteX8" fmla="*/ 8672 w 1534259"/>
              <a:gd name="connsiteY8" fmla="*/ 1084091 h 1245749"/>
              <a:gd name="connsiteX9" fmla="*/ 8672 w 1534259"/>
              <a:gd name="connsiteY9" fmla="*/ 165982 h 1245749"/>
              <a:gd name="connsiteX0" fmla="*/ 8672 w 1534259"/>
              <a:gd name="connsiteY0" fmla="*/ 167890 h 1247657"/>
              <a:gd name="connsiteX1" fmla="*/ 11053 w 1534259"/>
              <a:gd name="connsiteY1" fmla="*/ 14169 h 1247657"/>
              <a:gd name="connsiteX2" fmla="*/ 170330 w 1534259"/>
              <a:gd name="connsiteY2" fmla="*/ 6232 h 1247657"/>
              <a:gd name="connsiteX3" fmla="*/ 1372601 w 1534259"/>
              <a:gd name="connsiteY3" fmla="*/ 6232 h 1247657"/>
              <a:gd name="connsiteX4" fmla="*/ 1534259 w 1534259"/>
              <a:gd name="connsiteY4" fmla="*/ 167890 h 1247657"/>
              <a:gd name="connsiteX5" fmla="*/ 1534259 w 1534259"/>
              <a:gd name="connsiteY5" fmla="*/ 1085999 h 1247657"/>
              <a:gd name="connsiteX6" fmla="*/ 1372601 w 1534259"/>
              <a:gd name="connsiteY6" fmla="*/ 1247657 h 1247657"/>
              <a:gd name="connsiteX7" fmla="*/ 170330 w 1534259"/>
              <a:gd name="connsiteY7" fmla="*/ 1247657 h 1247657"/>
              <a:gd name="connsiteX8" fmla="*/ 8672 w 1534259"/>
              <a:gd name="connsiteY8" fmla="*/ 1085999 h 1247657"/>
              <a:gd name="connsiteX9" fmla="*/ 8672 w 1534259"/>
              <a:gd name="connsiteY9" fmla="*/ 167890 h 1247657"/>
              <a:gd name="connsiteX0" fmla="*/ 8672 w 1534259"/>
              <a:gd name="connsiteY0" fmla="*/ 161658 h 1241425"/>
              <a:gd name="connsiteX1" fmla="*/ 11053 w 1534259"/>
              <a:gd name="connsiteY1" fmla="*/ 7937 h 1241425"/>
              <a:gd name="connsiteX2" fmla="*/ 170330 w 1534259"/>
              <a:gd name="connsiteY2" fmla="*/ 0 h 1241425"/>
              <a:gd name="connsiteX3" fmla="*/ 1372601 w 1534259"/>
              <a:gd name="connsiteY3" fmla="*/ 0 h 1241425"/>
              <a:gd name="connsiteX4" fmla="*/ 1534259 w 1534259"/>
              <a:gd name="connsiteY4" fmla="*/ 161658 h 1241425"/>
              <a:gd name="connsiteX5" fmla="*/ 1534259 w 1534259"/>
              <a:gd name="connsiteY5" fmla="*/ 1079767 h 1241425"/>
              <a:gd name="connsiteX6" fmla="*/ 1372601 w 1534259"/>
              <a:gd name="connsiteY6" fmla="*/ 1241425 h 1241425"/>
              <a:gd name="connsiteX7" fmla="*/ 170330 w 1534259"/>
              <a:gd name="connsiteY7" fmla="*/ 1241425 h 1241425"/>
              <a:gd name="connsiteX8" fmla="*/ 8672 w 1534259"/>
              <a:gd name="connsiteY8" fmla="*/ 1079767 h 1241425"/>
              <a:gd name="connsiteX9" fmla="*/ 8672 w 1534259"/>
              <a:gd name="connsiteY9" fmla="*/ 161658 h 124142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3668 h 1243435"/>
              <a:gd name="connsiteX1" fmla="*/ 10644 w 1535715"/>
              <a:gd name="connsiteY1" fmla="*/ 0 h 1243435"/>
              <a:gd name="connsiteX2" fmla="*/ 171786 w 1535715"/>
              <a:gd name="connsiteY2" fmla="*/ 2010 h 1243435"/>
              <a:gd name="connsiteX3" fmla="*/ 1374057 w 1535715"/>
              <a:gd name="connsiteY3" fmla="*/ 2010 h 1243435"/>
              <a:gd name="connsiteX4" fmla="*/ 1535715 w 1535715"/>
              <a:gd name="connsiteY4" fmla="*/ 163668 h 1243435"/>
              <a:gd name="connsiteX5" fmla="*/ 1535715 w 1535715"/>
              <a:gd name="connsiteY5" fmla="*/ 1081777 h 1243435"/>
              <a:gd name="connsiteX6" fmla="*/ 1374057 w 1535715"/>
              <a:gd name="connsiteY6" fmla="*/ 1243435 h 1243435"/>
              <a:gd name="connsiteX7" fmla="*/ 171786 w 1535715"/>
              <a:gd name="connsiteY7" fmla="*/ 1243435 h 1243435"/>
              <a:gd name="connsiteX8" fmla="*/ 10128 w 1535715"/>
              <a:gd name="connsiteY8" fmla="*/ 1081777 h 1243435"/>
              <a:gd name="connsiteX9" fmla="*/ 10128 w 1535715"/>
              <a:gd name="connsiteY9" fmla="*/ 163668 h 124343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1808 w 1537395"/>
              <a:gd name="connsiteY0" fmla="*/ 161803 h 1241570"/>
              <a:gd name="connsiteX1" fmla="*/ 12324 w 1537395"/>
              <a:gd name="connsiteY1" fmla="*/ 0 h 1241570"/>
              <a:gd name="connsiteX2" fmla="*/ 173466 w 1537395"/>
              <a:gd name="connsiteY2" fmla="*/ 145 h 1241570"/>
              <a:gd name="connsiteX3" fmla="*/ 1375737 w 1537395"/>
              <a:gd name="connsiteY3" fmla="*/ 145 h 1241570"/>
              <a:gd name="connsiteX4" fmla="*/ 1537395 w 1537395"/>
              <a:gd name="connsiteY4" fmla="*/ 161803 h 1241570"/>
              <a:gd name="connsiteX5" fmla="*/ 1537395 w 1537395"/>
              <a:gd name="connsiteY5" fmla="*/ 1079912 h 1241570"/>
              <a:gd name="connsiteX6" fmla="*/ 1375737 w 1537395"/>
              <a:gd name="connsiteY6" fmla="*/ 1241570 h 1241570"/>
              <a:gd name="connsiteX7" fmla="*/ 173466 w 1537395"/>
              <a:gd name="connsiteY7" fmla="*/ 1241570 h 1241570"/>
              <a:gd name="connsiteX8" fmla="*/ 11808 w 1537395"/>
              <a:gd name="connsiteY8" fmla="*/ 1079912 h 1241570"/>
              <a:gd name="connsiteX9" fmla="*/ 11808 w 1537395"/>
              <a:gd name="connsiteY9" fmla="*/ 161803 h 1241570"/>
              <a:gd name="connsiteX0" fmla="*/ 346 w 1525933"/>
              <a:gd name="connsiteY0" fmla="*/ 161803 h 1241570"/>
              <a:gd name="connsiteX1" fmla="*/ 862 w 1525933"/>
              <a:gd name="connsiteY1" fmla="*/ 0 h 1241570"/>
              <a:gd name="connsiteX2" fmla="*/ 162004 w 1525933"/>
              <a:gd name="connsiteY2" fmla="*/ 145 h 1241570"/>
              <a:gd name="connsiteX3" fmla="*/ 1364275 w 1525933"/>
              <a:gd name="connsiteY3" fmla="*/ 145 h 1241570"/>
              <a:gd name="connsiteX4" fmla="*/ 1525933 w 1525933"/>
              <a:gd name="connsiteY4" fmla="*/ 161803 h 1241570"/>
              <a:gd name="connsiteX5" fmla="*/ 1525933 w 1525933"/>
              <a:gd name="connsiteY5" fmla="*/ 1079912 h 1241570"/>
              <a:gd name="connsiteX6" fmla="*/ 1364275 w 1525933"/>
              <a:gd name="connsiteY6" fmla="*/ 1241570 h 1241570"/>
              <a:gd name="connsiteX7" fmla="*/ 162004 w 1525933"/>
              <a:gd name="connsiteY7" fmla="*/ 1241570 h 1241570"/>
              <a:gd name="connsiteX8" fmla="*/ 346 w 1525933"/>
              <a:gd name="connsiteY8" fmla="*/ 1079912 h 1241570"/>
              <a:gd name="connsiteX9" fmla="*/ 346 w 1525933"/>
              <a:gd name="connsiteY9" fmla="*/ 161803 h 1241570"/>
              <a:gd name="connsiteX0" fmla="*/ 872 w 1526459"/>
              <a:gd name="connsiteY0" fmla="*/ 161803 h 1241570"/>
              <a:gd name="connsiteX1" fmla="*/ 1388 w 1526459"/>
              <a:gd name="connsiteY1" fmla="*/ 0 h 1241570"/>
              <a:gd name="connsiteX2" fmla="*/ 162530 w 1526459"/>
              <a:gd name="connsiteY2" fmla="*/ 145 h 1241570"/>
              <a:gd name="connsiteX3" fmla="*/ 1364801 w 1526459"/>
              <a:gd name="connsiteY3" fmla="*/ 145 h 1241570"/>
              <a:gd name="connsiteX4" fmla="*/ 1526459 w 1526459"/>
              <a:gd name="connsiteY4" fmla="*/ 161803 h 1241570"/>
              <a:gd name="connsiteX5" fmla="*/ 1526459 w 1526459"/>
              <a:gd name="connsiteY5" fmla="*/ 1079912 h 1241570"/>
              <a:gd name="connsiteX6" fmla="*/ 1364801 w 1526459"/>
              <a:gd name="connsiteY6" fmla="*/ 1241570 h 1241570"/>
              <a:gd name="connsiteX7" fmla="*/ 162530 w 1526459"/>
              <a:gd name="connsiteY7" fmla="*/ 1241570 h 1241570"/>
              <a:gd name="connsiteX8" fmla="*/ 872 w 1526459"/>
              <a:gd name="connsiteY8" fmla="*/ 1079912 h 1241570"/>
              <a:gd name="connsiteX9" fmla="*/ 872 w 1526459"/>
              <a:gd name="connsiteY9" fmla="*/ 161803 h 1241570"/>
              <a:gd name="connsiteX0" fmla="*/ 470 w 1526057"/>
              <a:gd name="connsiteY0" fmla="*/ 161803 h 1241570"/>
              <a:gd name="connsiteX1" fmla="*/ 986 w 1526057"/>
              <a:gd name="connsiteY1" fmla="*/ 0 h 1241570"/>
              <a:gd name="connsiteX2" fmla="*/ 162128 w 1526057"/>
              <a:gd name="connsiteY2" fmla="*/ 145 h 1241570"/>
              <a:gd name="connsiteX3" fmla="*/ 1364399 w 1526057"/>
              <a:gd name="connsiteY3" fmla="*/ 145 h 1241570"/>
              <a:gd name="connsiteX4" fmla="*/ 1526057 w 1526057"/>
              <a:gd name="connsiteY4" fmla="*/ 161803 h 1241570"/>
              <a:gd name="connsiteX5" fmla="*/ 1526057 w 1526057"/>
              <a:gd name="connsiteY5" fmla="*/ 1079912 h 1241570"/>
              <a:gd name="connsiteX6" fmla="*/ 1364399 w 1526057"/>
              <a:gd name="connsiteY6" fmla="*/ 1241570 h 1241570"/>
              <a:gd name="connsiteX7" fmla="*/ 162128 w 1526057"/>
              <a:gd name="connsiteY7" fmla="*/ 1241570 h 1241570"/>
              <a:gd name="connsiteX8" fmla="*/ 470 w 1526057"/>
              <a:gd name="connsiteY8" fmla="*/ 1079912 h 1241570"/>
              <a:gd name="connsiteX9" fmla="*/ 470 w 1526057"/>
              <a:gd name="connsiteY9" fmla="*/ 161803 h 1241570"/>
              <a:gd name="connsiteX0" fmla="*/ 649 w 1526236"/>
              <a:gd name="connsiteY0" fmla="*/ 161803 h 1241570"/>
              <a:gd name="connsiteX1" fmla="*/ 1165 w 1526236"/>
              <a:gd name="connsiteY1" fmla="*/ 0 h 1241570"/>
              <a:gd name="connsiteX2" fmla="*/ 162307 w 1526236"/>
              <a:gd name="connsiteY2" fmla="*/ 145 h 1241570"/>
              <a:gd name="connsiteX3" fmla="*/ 1364578 w 1526236"/>
              <a:gd name="connsiteY3" fmla="*/ 145 h 1241570"/>
              <a:gd name="connsiteX4" fmla="*/ 1526236 w 1526236"/>
              <a:gd name="connsiteY4" fmla="*/ 161803 h 1241570"/>
              <a:gd name="connsiteX5" fmla="*/ 1526236 w 1526236"/>
              <a:gd name="connsiteY5" fmla="*/ 1079912 h 1241570"/>
              <a:gd name="connsiteX6" fmla="*/ 1364578 w 1526236"/>
              <a:gd name="connsiteY6" fmla="*/ 1241570 h 1241570"/>
              <a:gd name="connsiteX7" fmla="*/ 162307 w 1526236"/>
              <a:gd name="connsiteY7" fmla="*/ 1241570 h 1241570"/>
              <a:gd name="connsiteX8" fmla="*/ 649 w 1526236"/>
              <a:gd name="connsiteY8" fmla="*/ 1079912 h 1241570"/>
              <a:gd name="connsiteX9" fmla="*/ 649 w 1526236"/>
              <a:gd name="connsiteY9" fmla="*/ 161803 h 1241570"/>
              <a:gd name="connsiteX0" fmla="*/ 268 w 1525855"/>
              <a:gd name="connsiteY0" fmla="*/ 161803 h 1241570"/>
              <a:gd name="connsiteX1" fmla="*/ 784 w 1525855"/>
              <a:gd name="connsiteY1" fmla="*/ 0 h 1241570"/>
              <a:gd name="connsiteX2" fmla="*/ 161926 w 1525855"/>
              <a:gd name="connsiteY2" fmla="*/ 145 h 1241570"/>
              <a:gd name="connsiteX3" fmla="*/ 1364197 w 1525855"/>
              <a:gd name="connsiteY3" fmla="*/ 145 h 1241570"/>
              <a:gd name="connsiteX4" fmla="*/ 1525855 w 1525855"/>
              <a:gd name="connsiteY4" fmla="*/ 161803 h 1241570"/>
              <a:gd name="connsiteX5" fmla="*/ 1525855 w 1525855"/>
              <a:gd name="connsiteY5" fmla="*/ 1079912 h 1241570"/>
              <a:gd name="connsiteX6" fmla="*/ 1364197 w 1525855"/>
              <a:gd name="connsiteY6" fmla="*/ 1241570 h 1241570"/>
              <a:gd name="connsiteX7" fmla="*/ 161926 w 1525855"/>
              <a:gd name="connsiteY7" fmla="*/ 1241570 h 1241570"/>
              <a:gd name="connsiteX8" fmla="*/ 268 w 1525855"/>
              <a:gd name="connsiteY8" fmla="*/ 1079912 h 1241570"/>
              <a:gd name="connsiteX9" fmla="*/ 268 w 1525855"/>
              <a:gd name="connsiteY9" fmla="*/ 161803 h 1241570"/>
              <a:gd name="connsiteX0" fmla="*/ 359 w 1525946"/>
              <a:gd name="connsiteY0" fmla="*/ 161803 h 1241570"/>
              <a:gd name="connsiteX1" fmla="*/ 253 w 1525946"/>
              <a:gd name="connsiteY1" fmla="*/ 0 h 1241570"/>
              <a:gd name="connsiteX2" fmla="*/ 162017 w 1525946"/>
              <a:gd name="connsiteY2" fmla="*/ 145 h 1241570"/>
              <a:gd name="connsiteX3" fmla="*/ 1364288 w 1525946"/>
              <a:gd name="connsiteY3" fmla="*/ 145 h 1241570"/>
              <a:gd name="connsiteX4" fmla="*/ 1525946 w 1525946"/>
              <a:gd name="connsiteY4" fmla="*/ 161803 h 1241570"/>
              <a:gd name="connsiteX5" fmla="*/ 1525946 w 1525946"/>
              <a:gd name="connsiteY5" fmla="*/ 1079912 h 1241570"/>
              <a:gd name="connsiteX6" fmla="*/ 1364288 w 1525946"/>
              <a:gd name="connsiteY6" fmla="*/ 1241570 h 1241570"/>
              <a:gd name="connsiteX7" fmla="*/ 162017 w 1525946"/>
              <a:gd name="connsiteY7" fmla="*/ 1241570 h 1241570"/>
              <a:gd name="connsiteX8" fmla="*/ 359 w 1525946"/>
              <a:gd name="connsiteY8" fmla="*/ 1079912 h 1241570"/>
              <a:gd name="connsiteX9" fmla="*/ 359 w 1525946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106 w 1525693"/>
              <a:gd name="connsiteY0" fmla="*/ 161803 h 1241570"/>
              <a:gd name="connsiteX1" fmla="*/ 0 w 1525693"/>
              <a:gd name="connsiteY1" fmla="*/ 0 h 1241570"/>
              <a:gd name="connsiteX2" fmla="*/ 161764 w 1525693"/>
              <a:gd name="connsiteY2" fmla="*/ 145 h 1241570"/>
              <a:gd name="connsiteX3" fmla="*/ 1364035 w 1525693"/>
              <a:gd name="connsiteY3" fmla="*/ 145 h 1241570"/>
              <a:gd name="connsiteX4" fmla="*/ 1525693 w 1525693"/>
              <a:gd name="connsiteY4" fmla="*/ 161803 h 1241570"/>
              <a:gd name="connsiteX5" fmla="*/ 1525693 w 1525693"/>
              <a:gd name="connsiteY5" fmla="*/ 1079912 h 1241570"/>
              <a:gd name="connsiteX6" fmla="*/ 1364035 w 1525693"/>
              <a:gd name="connsiteY6" fmla="*/ 1241570 h 1241570"/>
              <a:gd name="connsiteX7" fmla="*/ 161764 w 1525693"/>
              <a:gd name="connsiteY7" fmla="*/ 1241570 h 1241570"/>
              <a:gd name="connsiteX8" fmla="*/ 106 w 1525693"/>
              <a:gd name="connsiteY8" fmla="*/ 1079912 h 1241570"/>
              <a:gd name="connsiteX9" fmla="*/ 106 w 1525693"/>
              <a:gd name="connsiteY9" fmla="*/ 161803 h 124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5693" h="1241570">
                <a:moveTo>
                  <a:pt x="106" y="161803"/>
                </a:moveTo>
                <a:cubicBezTo>
                  <a:pt x="-210" y="159620"/>
                  <a:pt x="409" y="7672"/>
                  <a:pt x="0" y="0"/>
                </a:cubicBezTo>
                <a:cubicBezTo>
                  <a:pt x="6219" y="388"/>
                  <a:pt x="110655" y="450"/>
                  <a:pt x="161764" y="145"/>
                </a:cubicBezTo>
                <a:lnTo>
                  <a:pt x="1364035" y="145"/>
                </a:lnTo>
                <a:cubicBezTo>
                  <a:pt x="1453316" y="145"/>
                  <a:pt x="1525693" y="72522"/>
                  <a:pt x="1525693" y="161803"/>
                </a:cubicBezTo>
                <a:lnTo>
                  <a:pt x="1525693" y="1079912"/>
                </a:lnTo>
                <a:cubicBezTo>
                  <a:pt x="1525693" y="1169193"/>
                  <a:pt x="1453316" y="1241570"/>
                  <a:pt x="1364035" y="1241570"/>
                </a:cubicBezTo>
                <a:lnTo>
                  <a:pt x="161764" y="1241570"/>
                </a:lnTo>
                <a:cubicBezTo>
                  <a:pt x="72483" y="1241570"/>
                  <a:pt x="106" y="1169193"/>
                  <a:pt x="106" y="1079912"/>
                </a:cubicBezTo>
                <a:lnTo>
                  <a:pt x="106" y="1618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bIns="144000" anchor="b"/>
          <a:lstStyle>
            <a:lvl1pPr marL="0" indent="0" algn="ctr">
              <a:buNone/>
              <a:defRPr sz="8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 noProof="0"/>
          </a:p>
        </p:txBody>
      </p:sp>
      <p:sp>
        <p:nvSpPr>
          <p:cNvPr id="158" name="Tijdelijke aanduiding voor afbeelding 6">
            <a:extLst>
              <a:ext uri="{FF2B5EF4-FFF2-40B4-BE49-F238E27FC236}">
                <a16:creationId xmlns:a16="http://schemas.microsoft.com/office/drawing/2014/main" id="{3BAEA7E3-4B93-482B-8197-4D73CC7255A6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483724" y="4933580"/>
            <a:ext cx="1523814" cy="890573"/>
          </a:xfrm>
          <a:custGeom>
            <a:avLst/>
            <a:gdLst>
              <a:gd name="connsiteX0" fmla="*/ 0 w 1525587"/>
              <a:gd name="connsiteY0" fmla="*/ 161658 h 1241425"/>
              <a:gd name="connsiteX1" fmla="*/ 161658 w 1525587"/>
              <a:gd name="connsiteY1" fmla="*/ 0 h 1241425"/>
              <a:gd name="connsiteX2" fmla="*/ 1363929 w 1525587"/>
              <a:gd name="connsiteY2" fmla="*/ 0 h 1241425"/>
              <a:gd name="connsiteX3" fmla="*/ 1525587 w 1525587"/>
              <a:gd name="connsiteY3" fmla="*/ 161658 h 1241425"/>
              <a:gd name="connsiteX4" fmla="*/ 1525587 w 1525587"/>
              <a:gd name="connsiteY4" fmla="*/ 1079767 h 1241425"/>
              <a:gd name="connsiteX5" fmla="*/ 1363929 w 1525587"/>
              <a:gd name="connsiteY5" fmla="*/ 1241425 h 1241425"/>
              <a:gd name="connsiteX6" fmla="*/ 161658 w 1525587"/>
              <a:gd name="connsiteY6" fmla="*/ 1241425 h 1241425"/>
              <a:gd name="connsiteX7" fmla="*/ 0 w 1525587"/>
              <a:gd name="connsiteY7" fmla="*/ 1079767 h 1241425"/>
              <a:gd name="connsiteX8" fmla="*/ 0 w 1525587"/>
              <a:gd name="connsiteY8" fmla="*/ 161658 h 1241425"/>
              <a:gd name="connsiteX0" fmla="*/ 0 w 1525587"/>
              <a:gd name="connsiteY0" fmla="*/ 161658 h 1241425"/>
              <a:gd name="connsiteX1" fmla="*/ 42862 w 1525587"/>
              <a:gd name="connsiteY1" fmla="*/ 48418 h 1241425"/>
              <a:gd name="connsiteX2" fmla="*/ 161658 w 1525587"/>
              <a:gd name="connsiteY2" fmla="*/ 0 h 1241425"/>
              <a:gd name="connsiteX3" fmla="*/ 1363929 w 1525587"/>
              <a:gd name="connsiteY3" fmla="*/ 0 h 1241425"/>
              <a:gd name="connsiteX4" fmla="*/ 1525587 w 1525587"/>
              <a:gd name="connsiteY4" fmla="*/ 161658 h 1241425"/>
              <a:gd name="connsiteX5" fmla="*/ 1525587 w 1525587"/>
              <a:gd name="connsiteY5" fmla="*/ 1079767 h 1241425"/>
              <a:gd name="connsiteX6" fmla="*/ 1363929 w 1525587"/>
              <a:gd name="connsiteY6" fmla="*/ 1241425 h 1241425"/>
              <a:gd name="connsiteX7" fmla="*/ 161658 w 1525587"/>
              <a:gd name="connsiteY7" fmla="*/ 1241425 h 1241425"/>
              <a:gd name="connsiteX8" fmla="*/ 0 w 1525587"/>
              <a:gd name="connsiteY8" fmla="*/ 1079767 h 1241425"/>
              <a:gd name="connsiteX9" fmla="*/ 0 w 1525587"/>
              <a:gd name="connsiteY9" fmla="*/ 161658 h 1241425"/>
              <a:gd name="connsiteX0" fmla="*/ 8672 w 1534259"/>
              <a:gd name="connsiteY0" fmla="*/ 165982 h 1245749"/>
              <a:gd name="connsiteX1" fmla="*/ 11053 w 1534259"/>
              <a:gd name="connsiteY1" fmla="*/ 12261 h 1245749"/>
              <a:gd name="connsiteX2" fmla="*/ 170330 w 1534259"/>
              <a:gd name="connsiteY2" fmla="*/ 4324 h 1245749"/>
              <a:gd name="connsiteX3" fmla="*/ 1372601 w 1534259"/>
              <a:gd name="connsiteY3" fmla="*/ 4324 h 1245749"/>
              <a:gd name="connsiteX4" fmla="*/ 1534259 w 1534259"/>
              <a:gd name="connsiteY4" fmla="*/ 165982 h 1245749"/>
              <a:gd name="connsiteX5" fmla="*/ 1534259 w 1534259"/>
              <a:gd name="connsiteY5" fmla="*/ 1084091 h 1245749"/>
              <a:gd name="connsiteX6" fmla="*/ 1372601 w 1534259"/>
              <a:gd name="connsiteY6" fmla="*/ 1245749 h 1245749"/>
              <a:gd name="connsiteX7" fmla="*/ 170330 w 1534259"/>
              <a:gd name="connsiteY7" fmla="*/ 1245749 h 1245749"/>
              <a:gd name="connsiteX8" fmla="*/ 8672 w 1534259"/>
              <a:gd name="connsiteY8" fmla="*/ 1084091 h 1245749"/>
              <a:gd name="connsiteX9" fmla="*/ 8672 w 1534259"/>
              <a:gd name="connsiteY9" fmla="*/ 165982 h 1245749"/>
              <a:gd name="connsiteX0" fmla="*/ 8672 w 1534259"/>
              <a:gd name="connsiteY0" fmla="*/ 167890 h 1247657"/>
              <a:gd name="connsiteX1" fmla="*/ 11053 w 1534259"/>
              <a:gd name="connsiteY1" fmla="*/ 14169 h 1247657"/>
              <a:gd name="connsiteX2" fmla="*/ 170330 w 1534259"/>
              <a:gd name="connsiteY2" fmla="*/ 6232 h 1247657"/>
              <a:gd name="connsiteX3" fmla="*/ 1372601 w 1534259"/>
              <a:gd name="connsiteY3" fmla="*/ 6232 h 1247657"/>
              <a:gd name="connsiteX4" fmla="*/ 1534259 w 1534259"/>
              <a:gd name="connsiteY4" fmla="*/ 167890 h 1247657"/>
              <a:gd name="connsiteX5" fmla="*/ 1534259 w 1534259"/>
              <a:gd name="connsiteY5" fmla="*/ 1085999 h 1247657"/>
              <a:gd name="connsiteX6" fmla="*/ 1372601 w 1534259"/>
              <a:gd name="connsiteY6" fmla="*/ 1247657 h 1247657"/>
              <a:gd name="connsiteX7" fmla="*/ 170330 w 1534259"/>
              <a:gd name="connsiteY7" fmla="*/ 1247657 h 1247657"/>
              <a:gd name="connsiteX8" fmla="*/ 8672 w 1534259"/>
              <a:gd name="connsiteY8" fmla="*/ 1085999 h 1247657"/>
              <a:gd name="connsiteX9" fmla="*/ 8672 w 1534259"/>
              <a:gd name="connsiteY9" fmla="*/ 167890 h 1247657"/>
              <a:gd name="connsiteX0" fmla="*/ 8672 w 1534259"/>
              <a:gd name="connsiteY0" fmla="*/ 161658 h 1241425"/>
              <a:gd name="connsiteX1" fmla="*/ 11053 w 1534259"/>
              <a:gd name="connsiteY1" fmla="*/ 7937 h 1241425"/>
              <a:gd name="connsiteX2" fmla="*/ 170330 w 1534259"/>
              <a:gd name="connsiteY2" fmla="*/ 0 h 1241425"/>
              <a:gd name="connsiteX3" fmla="*/ 1372601 w 1534259"/>
              <a:gd name="connsiteY3" fmla="*/ 0 h 1241425"/>
              <a:gd name="connsiteX4" fmla="*/ 1534259 w 1534259"/>
              <a:gd name="connsiteY4" fmla="*/ 161658 h 1241425"/>
              <a:gd name="connsiteX5" fmla="*/ 1534259 w 1534259"/>
              <a:gd name="connsiteY5" fmla="*/ 1079767 h 1241425"/>
              <a:gd name="connsiteX6" fmla="*/ 1372601 w 1534259"/>
              <a:gd name="connsiteY6" fmla="*/ 1241425 h 1241425"/>
              <a:gd name="connsiteX7" fmla="*/ 170330 w 1534259"/>
              <a:gd name="connsiteY7" fmla="*/ 1241425 h 1241425"/>
              <a:gd name="connsiteX8" fmla="*/ 8672 w 1534259"/>
              <a:gd name="connsiteY8" fmla="*/ 1079767 h 1241425"/>
              <a:gd name="connsiteX9" fmla="*/ 8672 w 1534259"/>
              <a:gd name="connsiteY9" fmla="*/ 161658 h 124142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2425 h 1242192"/>
              <a:gd name="connsiteX1" fmla="*/ 10644 w 1535715"/>
              <a:gd name="connsiteY1" fmla="*/ 0 h 1242192"/>
              <a:gd name="connsiteX2" fmla="*/ 171786 w 1535715"/>
              <a:gd name="connsiteY2" fmla="*/ 767 h 1242192"/>
              <a:gd name="connsiteX3" fmla="*/ 1374057 w 1535715"/>
              <a:gd name="connsiteY3" fmla="*/ 767 h 1242192"/>
              <a:gd name="connsiteX4" fmla="*/ 1535715 w 1535715"/>
              <a:gd name="connsiteY4" fmla="*/ 162425 h 1242192"/>
              <a:gd name="connsiteX5" fmla="*/ 1535715 w 1535715"/>
              <a:gd name="connsiteY5" fmla="*/ 1080534 h 1242192"/>
              <a:gd name="connsiteX6" fmla="*/ 1374057 w 1535715"/>
              <a:gd name="connsiteY6" fmla="*/ 1242192 h 1242192"/>
              <a:gd name="connsiteX7" fmla="*/ 171786 w 1535715"/>
              <a:gd name="connsiteY7" fmla="*/ 1242192 h 1242192"/>
              <a:gd name="connsiteX8" fmla="*/ 10128 w 1535715"/>
              <a:gd name="connsiteY8" fmla="*/ 1080534 h 1242192"/>
              <a:gd name="connsiteX9" fmla="*/ 10128 w 1535715"/>
              <a:gd name="connsiteY9" fmla="*/ 162425 h 1242192"/>
              <a:gd name="connsiteX0" fmla="*/ 10128 w 1535715"/>
              <a:gd name="connsiteY0" fmla="*/ 163668 h 1243435"/>
              <a:gd name="connsiteX1" fmla="*/ 10644 w 1535715"/>
              <a:gd name="connsiteY1" fmla="*/ 0 h 1243435"/>
              <a:gd name="connsiteX2" fmla="*/ 171786 w 1535715"/>
              <a:gd name="connsiteY2" fmla="*/ 2010 h 1243435"/>
              <a:gd name="connsiteX3" fmla="*/ 1374057 w 1535715"/>
              <a:gd name="connsiteY3" fmla="*/ 2010 h 1243435"/>
              <a:gd name="connsiteX4" fmla="*/ 1535715 w 1535715"/>
              <a:gd name="connsiteY4" fmla="*/ 163668 h 1243435"/>
              <a:gd name="connsiteX5" fmla="*/ 1535715 w 1535715"/>
              <a:gd name="connsiteY5" fmla="*/ 1081777 h 1243435"/>
              <a:gd name="connsiteX6" fmla="*/ 1374057 w 1535715"/>
              <a:gd name="connsiteY6" fmla="*/ 1243435 h 1243435"/>
              <a:gd name="connsiteX7" fmla="*/ 171786 w 1535715"/>
              <a:gd name="connsiteY7" fmla="*/ 1243435 h 1243435"/>
              <a:gd name="connsiteX8" fmla="*/ 10128 w 1535715"/>
              <a:gd name="connsiteY8" fmla="*/ 1081777 h 1243435"/>
              <a:gd name="connsiteX9" fmla="*/ 10128 w 1535715"/>
              <a:gd name="connsiteY9" fmla="*/ 163668 h 1243435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0128 w 1535715"/>
              <a:gd name="connsiteY0" fmla="*/ 161803 h 1241570"/>
              <a:gd name="connsiteX1" fmla="*/ 10644 w 1535715"/>
              <a:gd name="connsiteY1" fmla="*/ 0 h 1241570"/>
              <a:gd name="connsiteX2" fmla="*/ 171786 w 1535715"/>
              <a:gd name="connsiteY2" fmla="*/ 145 h 1241570"/>
              <a:gd name="connsiteX3" fmla="*/ 1374057 w 1535715"/>
              <a:gd name="connsiteY3" fmla="*/ 145 h 1241570"/>
              <a:gd name="connsiteX4" fmla="*/ 1535715 w 1535715"/>
              <a:gd name="connsiteY4" fmla="*/ 161803 h 1241570"/>
              <a:gd name="connsiteX5" fmla="*/ 1535715 w 1535715"/>
              <a:gd name="connsiteY5" fmla="*/ 1079912 h 1241570"/>
              <a:gd name="connsiteX6" fmla="*/ 1374057 w 1535715"/>
              <a:gd name="connsiteY6" fmla="*/ 1241570 h 1241570"/>
              <a:gd name="connsiteX7" fmla="*/ 171786 w 1535715"/>
              <a:gd name="connsiteY7" fmla="*/ 1241570 h 1241570"/>
              <a:gd name="connsiteX8" fmla="*/ 10128 w 1535715"/>
              <a:gd name="connsiteY8" fmla="*/ 1079912 h 1241570"/>
              <a:gd name="connsiteX9" fmla="*/ 10128 w 1535715"/>
              <a:gd name="connsiteY9" fmla="*/ 161803 h 1241570"/>
              <a:gd name="connsiteX0" fmla="*/ 11808 w 1537395"/>
              <a:gd name="connsiteY0" fmla="*/ 161803 h 1241570"/>
              <a:gd name="connsiteX1" fmla="*/ 12324 w 1537395"/>
              <a:gd name="connsiteY1" fmla="*/ 0 h 1241570"/>
              <a:gd name="connsiteX2" fmla="*/ 173466 w 1537395"/>
              <a:gd name="connsiteY2" fmla="*/ 145 h 1241570"/>
              <a:gd name="connsiteX3" fmla="*/ 1375737 w 1537395"/>
              <a:gd name="connsiteY3" fmla="*/ 145 h 1241570"/>
              <a:gd name="connsiteX4" fmla="*/ 1537395 w 1537395"/>
              <a:gd name="connsiteY4" fmla="*/ 161803 h 1241570"/>
              <a:gd name="connsiteX5" fmla="*/ 1537395 w 1537395"/>
              <a:gd name="connsiteY5" fmla="*/ 1079912 h 1241570"/>
              <a:gd name="connsiteX6" fmla="*/ 1375737 w 1537395"/>
              <a:gd name="connsiteY6" fmla="*/ 1241570 h 1241570"/>
              <a:gd name="connsiteX7" fmla="*/ 173466 w 1537395"/>
              <a:gd name="connsiteY7" fmla="*/ 1241570 h 1241570"/>
              <a:gd name="connsiteX8" fmla="*/ 11808 w 1537395"/>
              <a:gd name="connsiteY8" fmla="*/ 1079912 h 1241570"/>
              <a:gd name="connsiteX9" fmla="*/ 11808 w 1537395"/>
              <a:gd name="connsiteY9" fmla="*/ 161803 h 1241570"/>
              <a:gd name="connsiteX0" fmla="*/ 346 w 1525933"/>
              <a:gd name="connsiteY0" fmla="*/ 161803 h 1241570"/>
              <a:gd name="connsiteX1" fmla="*/ 862 w 1525933"/>
              <a:gd name="connsiteY1" fmla="*/ 0 h 1241570"/>
              <a:gd name="connsiteX2" fmla="*/ 162004 w 1525933"/>
              <a:gd name="connsiteY2" fmla="*/ 145 h 1241570"/>
              <a:gd name="connsiteX3" fmla="*/ 1364275 w 1525933"/>
              <a:gd name="connsiteY3" fmla="*/ 145 h 1241570"/>
              <a:gd name="connsiteX4" fmla="*/ 1525933 w 1525933"/>
              <a:gd name="connsiteY4" fmla="*/ 161803 h 1241570"/>
              <a:gd name="connsiteX5" fmla="*/ 1525933 w 1525933"/>
              <a:gd name="connsiteY5" fmla="*/ 1079912 h 1241570"/>
              <a:gd name="connsiteX6" fmla="*/ 1364275 w 1525933"/>
              <a:gd name="connsiteY6" fmla="*/ 1241570 h 1241570"/>
              <a:gd name="connsiteX7" fmla="*/ 162004 w 1525933"/>
              <a:gd name="connsiteY7" fmla="*/ 1241570 h 1241570"/>
              <a:gd name="connsiteX8" fmla="*/ 346 w 1525933"/>
              <a:gd name="connsiteY8" fmla="*/ 1079912 h 1241570"/>
              <a:gd name="connsiteX9" fmla="*/ 346 w 1525933"/>
              <a:gd name="connsiteY9" fmla="*/ 161803 h 1241570"/>
              <a:gd name="connsiteX0" fmla="*/ 872 w 1526459"/>
              <a:gd name="connsiteY0" fmla="*/ 161803 h 1241570"/>
              <a:gd name="connsiteX1" fmla="*/ 1388 w 1526459"/>
              <a:gd name="connsiteY1" fmla="*/ 0 h 1241570"/>
              <a:gd name="connsiteX2" fmla="*/ 162530 w 1526459"/>
              <a:gd name="connsiteY2" fmla="*/ 145 h 1241570"/>
              <a:gd name="connsiteX3" fmla="*/ 1364801 w 1526459"/>
              <a:gd name="connsiteY3" fmla="*/ 145 h 1241570"/>
              <a:gd name="connsiteX4" fmla="*/ 1526459 w 1526459"/>
              <a:gd name="connsiteY4" fmla="*/ 161803 h 1241570"/>
              <a:gd name="connsiteX5" fmla="*/ 1526459 w 1526459"/>
              <a:gd name="connsiteY5" fmla="*/ 1079912 h 1241570"/>
              <a:gd name="connsiteX6" fmla="*/ 1364801 w 1526459"/>
              <a:gd name="connsiteY6" fmla="*/ 1241570 h 1241570"/>
              <a:gd name="connsiteX7" fmla="*/ 162530 w 1526459"/>
              <a:gd name="connsiteY7" fmla="*/ 1241570 h 1241570"/>
              <a:gd name="connsiteX8" fmla="*/ 872 w 1526459"/>
              <a:gd name="connsiteY8" fmla="*/ 1079912 h 1241570"/>
              <a:gd name="connsiteX9" fmla="*/ 872 w 1526459"/>
              <a:gd name="connsiteY9" fmla="*/ 161803 h 1241570"/>
              <a:gd name="connsiteX0" fmla="*/ 470 w 1526057"/>
              <a:gd name="connsiteY0" fmla="*/ 161803 h 1241570"/>
              <a:gd name="connsiteX1" fmla="*/ 986 w 1526057"/>
              <a:gd name="connsiteY1" fmla="*/ 0 h 1241570"/>
              <a:gd name="connsiteX2" fmla="*/ 162128 w 1526057"/>
              <a:gd name="connsiteY2" fmla="*/ 145 h 1241570"/>
              <a:gd name="connsiteX3" fmla="*/ 1364399 w 1526057"/>
              <a:gd name="connsiteY3" fmla="*/ 145 h 1241570"/>
              <a:gd name="connsiteX4" fmla="*/ 1526057 w 1526057"/>
              <a:gd name="connsiteY4" fmla="*/ 161803 h 1241570"/>
              <a:gd name="connsiteX5" fmla="*/ 1526057 w 1526057"/>
              <a:gd name="connsiteY5" fmla="*/ 1079912 h 1241570"/>
              <a:gd name="connsiteX6" fmla="*/ 1364399 w 1526057"/>
              <a:gd name="connsiteY6" fmla="*/ 1241570 h 1241570"/>
              <a:gd name="connsiteX7" fmla="*/ 162128 w 1526057"/>
              <a:gd name="connsiteY7" fmla="*/ 1241570 h 1241570"/>
              <a:gd name="connsiteX8" fmla="*/ 470 w 1526057"/>
              <a:gd name="connsiteY8" fmla="*/ 1079912 h 1241570"/>
              <a:gd name="connsiteX9" fmla="*/ 470 w 1526057"/>
              <a:gd name="connsiteY9" fmla="*/ 161803 h 1241570"/>
              <a:gd name="connsiteX0" fmla="*/ 649 w 1526236"/>
              <a:gd name="connsiteY0" fmla="*/ 161803 h 1241570"/>
              <a:gd name="connsiteX1" fmla="*/ 1165 w 1526236"/>
              <a:gd name="connsiteY1" fmla="*/ 0 h 1241570"/>
              <a:gd name="connsiteX2" fmla="*/ 162307 w 1526236"/>
              <a:gd name="connsiteY2" fmla="*/ 145 h 1241570"/>
              <a:gd name="connsiteX3" fmla="*/ 1364578 w 1526236"/>
              <a:gd name="connsiteY3" fmla="*/ 145 h 1241570"/>
              <a:gd name="connsiteX4" fmla="*/ 1526236 w 1526236"/>
              <a:gd name="connsiteY4" fmla="*/ 161803 h 1241570"/>
              <a:gd name="connsiteX5" fmla="*/ 1526236 w 1526236"/>
              <a:gd name="connsiteY5" fmla="*/ 1079912 h 1241570"/>
              <a:gd name="connsiteX6" fmla="*/ 1364578 w 1526236"/>
              <a:gd name="connsiteY6" fmla="*/ 1241570 h 1241570"/>
              <a:gd name="connsiteX7" fmla="*/ 162307 w 1526236"/>
              <a:gd name="connsiteY7" fmla="*/ 1241570 h 1241570"/>
              <a:gd name="connsiteX8" fmla="*/ 649 w 1526236"/>
              <a:gd name="connsiteY8" fmla="*/ 1079912 h 1241570"/>
              <a:gd name="connsiteX9" fmla="*/ 649 w 1526236"/>
              <a:gd name="connsiteY9" fmla="*/ 161803 h 1241570"/>
              <a:gd name="connsiteX0" fmla="*/ 268 w 1525855"/>
              <a:gd name="connsiteY0" fmla="*/ 161803 h 1241570"/>
              <a:gd name="connsiteX1" fmla="*/ 784 w 1525855"/>
              <a:gd name="connsiteY1" fmla="*/ 0 h 1241570"/>
              <a:gd name="connsiteX2" fmla="*/ 161926 w 1525855"/>
              <a:gd name="connsiteY2" fmla="*/ 145 h 1241570"/>
              <a:gd name="connsiteX3" fmla="*/ 1364197 w 1525855"/>
              <a:gd name="connsiteY3" fmla="*/ 145 h 1241570"/>
              <a:gd name="connsiteX4" fmla="*/ 1525855 w 1525855"/>
              <a:gd name="connsiteY4" fmla="*/ 161803 h 1241570"/>
              <a:gd name="connsiteX5" fmla="*/ 1525855 w 1525855"/>
              <a:gd name="connsiteY5" fmla="*/ 1079912 h 1241570"/>
              <a:gd name="connsiteX6" fmla="*/ 1364197 w 1525855"/>
              <a:gd name="connsiteY6" fmla="*/ 1241570 h 1241570"/>
              <a:gd name="connsiteX7" fmla="*/ 161926 w 1525855"/>
              <a:gd name="connsiteY7" fmla="*/ 1241570 h 1241570"/>
              <a:gd name="connsiteX8" fmla="*/ 268 w 1525855"/>
              <a:gd name="connsiteY8" fmla="*/ 1079912 h 1241570"/>
              <a:gd name="connsiteX9" fmla="*/ 268 w 1525855"/>
              <a:gd name="connsiteY9" fmla="*/ 161803 h 1241570"/>
              <a:gd name="connsiteX0" fmla="*/ 359 w 1525946"/>
              <a:gd name="connsiteY0" fmla="*/ 161803 h 1241570"/>
              <a:gd name="connsiteX1" fmla="*/ 253 w 1525946"/>
              <a:gd name="connsiteY1" fmla="*/ 0 h 1241570"/>
              <a:gd name="connsiteX2" fmla="*/ 162017 w 1525946"/>
              <a:gd name="connsiteY2" fmla="*/ 145 h 1241570"/>
              <a:gd name="connsiteX3" fmla="*/ 1364288 w 1525946"/>
              <a:gd name="connsiteY3" fmla="*/ 145 h 1241570"/>
              <a:gd name="connsiteX4" fmla="*/ 1525946 w 1525946"/>
              <a:gd name="connsiteY4" fmla="*/ 161803 h 1241570"/>
              <a:gd name="connsiteX5" fmla="*/ 1525946 w 1525946"/>
              <a:gd name="connsiteY5" fmla="*/ 1079912 h 1241570"/>
              <a:gd name="connsiteX6" fmla="*/ 1364288 w 1525946"/>
              <a:gd name="connsiteY6" fmla="*/ 1241570 h 1241570"/>
              <a:gd name="connsiteX7" fmla="*/ 162017 w 1525946"/>
              <a:gd name="connsiteY7" fmla="*/ 1241570 h 1241570"/>
              <a:gd name="connsiteX8" fmla="*/ 359 w 1525946"/>
              <a:gd name="connsiteY8" fmla="*/ 1079912 h 1241570"/>
              <a:gd name="connsiteX9" fmla="*/ 359 w 1525946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728 w 1526315"/>
              <a:gd name="connsiteY0" fmla="*/ 161803 h 1241570"/>
              <a:gd name="connsiteX1" fmla="*/ 0 w 1526315"/>
              <a:gd name="connsiteY1" fmla="*/ 0 h 1241570"/>
              <a:gd name="connsiteX2" fmla="*/ 162386 w 1526315"/>
              <a:gd name="connsiteY2" fmla="*/ 145 h 1241570"/>
              <a:gd name="connsiteX3" fmla="*/ 1364657 w 1526315"/>
              <a:gd name="connsiteY3" fmla="*/ 145 h 1241570"/>
              <a:gd name="connsiteX4" fmla="*/ 1526315 w 1526315"/>
              <a:gd name="connsiteY4" fmla="*/ 161803 h 1241570"/>
              <a:gd name="connsiteX5" fmla="*/ 1526315 w 1526315"/>
              <a:gd name="connsiteY5" fmla="*/ 1079912 h 1241570"/>
              <a:gd name="connsiteX6" fmla="*/ 1364657 w 1526315"/>
              <a:gd name="connsiteY6" fmla="*/ 1241570 h 1241570"/>
              <a:gd name="connsiteX7" fmla="*/ 162386 w 1526315"/>
              <a:gd name="connsiteY7" fmla="*/ 1241570 h 1241570"/>
              <a:gd name="connsiteX8" fmla="*/ 728 w 1526315"/>
              <a:gd name="connsiteY8" fmla="*/ 1079912 h 1241570"/>
              <a:gd name="connsiteX9" fmla="*/ 728 w 1526315"/>
              <a:gd name="connsiteY9" fmla="*/ 161803 h 1241570"/>
              <a:gd name="connsiteX0" fmla="*/ 106 w 1525693"/>
              <a:gd name="connsiteY0" fmla="*/ 161803 h 1241570"/>
              <a:gd name="connsiteX1" fmla="*/ 0 w 1525693"/>
              <a:gd name="connsiteY1" fmla="*/ 0 h 1241570"/>
              <a:gd name="connsiteX2" fmla="*/ 161764 w 1525693"/>
              <a:gd name="connsiteY2" fmla="*/ 145 h 1241570"/>
              <a:gd name="connsiteX3" fmla="*/ 1364035 w 1525693"/>
              <a:gd name="connsiteY3" fmla="*/ 145 h 1241570"/>
              <a:gd name="connsiteX4" fmla="*/ 1525693 w 1525693"/>
              <a:gd name="connsiteY4" fmla="*/ 161803 h 1241570"/>
              <a:gd name="connsiteX5" fmla="*/ 1525693 w 1525693"/>
              <a:gd name="connsiteY5" fmla="*/ 1079912 h 1241570"/>
              <a:gd name="connsiteX6" fmla="*/ 1364035 w 1525693"/>
              <a:gd name="connsiteY6" fmla="*/ 1241570 h 1241570"/>
              <a:gd name="connsiteX7" fmla="*/ 161764 w 1525693"/>
              <a:gd name="connsiteY7" fmla="*/ 1241570 h 1241570"/>
              <a:gd name="connsiteX8" fmla="*/ 106 w 1525693"/>
              <a:gd name="connsiteY8" fmla="*/ 1079912 h 1241570"/>
              <a:gd name="connsiteX9" fmla="*/ 106 w 1525693"/>
              <a:gd name="connsiteY9" fmla="*/ 161803 h 124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5693" h="1241570">
                <a:moveTo>
                  <a:pt x="106" y="161803"/>
                </a:moveTo>
                <a:cubicBezTo>
                  <a:pt x="-210" y="159620"/>
                  <a:pt x="409" y="7672"/>
                  <a:pt x="0" y="0"/>
                </a:cubicBezTo>
                <a:cubicBezTo>
                  <a:pt x="6219" y="388"/>
                  <a:pt x="110655" y="450"/>
                  <a:pt x="161764" y="145"/>
                </a:cubicBezTo>
                <a:lnTo>
                  <a:pt x="1364035" y="145"/>
                </a:lnTo>
                <a:cubicBezTo>
                  <a:pt x="1453316" y="145"/>
                  <a:pt x="1525693" y="72522"/>
                  <a:pt x="1525693" y="161803"/>
                </a:cubicBezTo>
                <a:lnTo>
                  <a:pt x="1525693" y="1079912"/>
                </a:lnTo>
                <a:cubicBezTo>
                  <a:pt x="1525693" y="1169193"/>
                  <a:pt x="1453316" y="1241570"/>
                  <a:pt x="1364035" y="1241570"/>
                </a:cubicBezTo>
                <a:lnTo>
                  <a:pt x="161764" y="1241570"/>
                </a:lnTo>
                <a:cubicBezTo>
                  <a:pt x="72483" y="1241570"/>
                  <a:pt x="106" y="1169193"/>
                  <a:pt x="106" y="1079912"/>
                </a:cubicBezTo>
                <a:lnTo>
                  <a:pt x="106" y="16180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bIns="144000" anchor="b"/>
          <a:lstStyle>
            <a:lvl1pPr marL="0" indent="0" algn="ctr">
              <a:buNone/>
              <a:defRPr sz="800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 noProof="0"/>
          </a:p>
        </p:txBody>
      </p:sp>
      <p:sp>
        <p:nvSpPr>
          <p:cNvPr id="162" name="Tijdelijke aanduiding voor tekst 2">
            <a:extLst>
              <a:ext uri="{FF2B5EF4-FFF2-40B4-BE49-F238E27FC236}">
                <a16:creationId xmlns:a16="http://schemas.microsoft.com/office/drawing/2014/main" id="{7261898A-F5A9-4EF3-AA75-53FC19067F1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147721" y="2597513"/>
            <a:ext cx="7551617" cy="914171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17996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138332" y="2382"/>
                </a:lnTo>
                <a:cubicBezTo>
                  <a:pt x="7257988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57988" y="1240632"/>
                  <a:pt x="7138332" y="1240632"/>
                </a:cubicBezTo>
                <a:lnTo>
                  <a:pt x="179964" y="1240632"/>
                </a:lnTo>
                <a:cubicBezTo>
                  <a:pt x="6030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164" name="Tijdelijke aanduiding voor tekst 2">
            <a:extLst>
              <a:ext uri="{FF2B5EF4-FFF2-40B4-BE49-F238E27FC236}">
                <a16:creationId xmlns:a16="http://schemas.microsoft.com/office/drawing/2014/main" id="{F3B45119-1F04-468E-9C06-CB3EFB775B3F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147721" y="3765547"/>
            <a:ext cx="7551617" cy="914171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17996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138332" y="2382"/>
                </a:lnTo>
                <a:cubicBezTo>
                  <a:pt x="7257988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57988" y="1240632"/>
                  <a:pt x="7138332" y="1240632"/>
                </a:cubicBezTo>
                <a:lnTo>
                  <a:pt x="179964" y="1240632"/>
                </a:lnTo>
                <a:cubicBezTo>
                  <a:pt x="6030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166" name="Tijdelijke aanduiding voor tekst 2">
            <a:extLst>
              <a:ext uri="{FF2B5EF4-FFF2-40B4-BE49-F238E27FC236}">
                <a16:creationId xmlns:a16="http://schemas.microsoft.com/office/drawing/2014/main" id="{853D7205-234D-4794-8AC8-B9710AD7AFF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147721" y="4933580"/>
            <a:ext cx="7551617" cy="914171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17996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138332" y="2382"/>
                </a:lnTo>
                <a:cubicBezTo>
                  <a:pt x="7257988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57988" y="1240632"/>
                  <a:pt x="7138332" y="1240632"/>
                </a:cubicBezTo>
                <a:lnTo>
                  <a:pt x="179964" y="1240632"/>
                </a:lnTo>
                <a:cubicBezTo>
                  <a:pt x="6030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grpSp>
        <p:nvGrpSpPr>
          <p:cNvPr id="24" name="Groep 77">
            <a:extLst>
              <a:ext uri="{FF2B5EF4-FFF2-40B4-BE49-F238E27FC236}">
                <a16:creationId xmlns:a16="http://schemas.microsoft.com/office/drawing/2014/main" id="{97085740-5F50-441B-B286-975E7F784D6E}"/>
              </a:ext>
            </a:extLst>
          </p:cNvPr>
          <p:cNvGrpSpPr/>
          <p:nvPr userDrawn="1"/>
        </p:nvGrpSpPr>
        <p:grpSpPr>
          <a:xfrm>
            <a:off x="12391601" y="0"/>
            <a:ext cx="3724699" cy="5484152"/>
            <a:chOff x="12391601" y="0"/>
            <a:chExt cx="3724699" cy="5484152"/>
          </a:xfrm>
        </p:grpSpPr>
        <p:sp>
          <p:nvSpPr>
            <p:cNvPr id="25" name="Rechthoek 78">
              <a:extLst>
                <a:ext uri="{FF2B5EF4-FFF2-40B4-BE49-F238E27FC236}">
                  <a16:creationId xmlns:a16="http://schemas.microsoft.com/office/drawing/2014/main" id="{08EE0EE7-9CBB-488C-A4A8-96FE315124EF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26" name="Ovaal 79">
              <a:extLst>
                <a:ext uri="{FF2B5EF4-FFF2-40B4-BE49-F238E27FC236}">
                  <a16:creationId xmlns:a16="http://schemas.microsoft.com/office/drawing/2014/main" id="{0309621B-3B70-4DB4-A0AC-3D08C1083917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27" name="Rechte verbindingslijn 80">
              <a:extLst>
                <a:ext uri="{FF2B5EF4-FFF2-40B4-BE49-F238E27FC236}">
                  <a16:creationId xmlns:a16="http://schemas.microsoft.com/office/drawing/2014/main" id="{595A5195-F77B-485F-B4B4-3B6693483E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28" name="Rechte verbindingslijn 81">
              <a:extLst>
                <a:ext uri="{FF2B5EF4-FFF2-40B4-BE49-F238E27FC236}">
                  <a16:creationId xmlns:a16="http://schemas.microsoft.com/office/drawing/2014/main" id="{6E5EB08F-4D86-4B67-A2B6-51A9381697E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30" name="Rechthoek 82">
              <a:extLst>
                <a:ext uri="{FF2B5EF4-FFF2-40B4-BE49-F238E27FC236}">
                  <a16:creationId xmlns:a16="http://schemas.microsoft.com/office/drawing/2014/main" id="{E2C07AA5-114A-4766-A4E1-D90863BC3CC0}"/>
                </a:ext>
              </a:extLst>
            </p:cNvPr>
            <p:cNvSpPr/>
            <p:nvPr userDrawn="1"/>
          </p:nvSpPr>
          <p:spPr>
            <a:xfrm>
              <a:off x="12757282" y="432552"/>
              <a:ext cx="3359018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afbeelding door deze te selecteren en op 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om een nieuwe afbeelding in te voegen.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sp>
          <p:nvSpPr>
            <p:cNvPr id="32" name="Ovaal 83">
              <a:extLst>
                <a:ext uri="{FF2B5EF4-FFF2-40B4-BE49-F238E27FC236}">
                  <a16:creationId xmlns:a16="http://schemas.microsoft.com/office/drawing/2014/main" id="{782FAFD6-0BC4-435A-BCDA-061DC4F9A15A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34" name="Rechthoek 84">
              <a:extLst>
                <a:ext uri="{FF2B5EF4-FFF2-40B4-BE49-F238E27FC236}">
                  <a16:creationId xmlns:a16="http://schemas.microsoft.com/office/drawing/2014/main" id="{F5C62566-713C-4226-AACA-50F6D0A41CA5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35" name="Groep 85">
              <a:extLst>
                <a:ext uri="{FF2B5EF4-FFF2-40B4-BE49-F238E27FC236}">
                  <a16:creationId xmlns:a16="http://schemas.microsoft.com/office/drawing/2014/main" id="{14699E00-C5BC-43D9-9335-55B37C71E20D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79" name="Rechthoek 119">
                <a:extLst>
                  <a:ext uri="{FF2B5EF4-FFF2-40B4-BE49-F238E27FC236}">
                    <a16:creationId xmlns:a16="http://schemas.microsoft.com/office/drawing/2014/main" id="{DC26D3FF-0D90-4A96-AD14-03C81F0DDA38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80" name="Rechte verbindingslijn 120">
                <a:extLst>
                  <a:ext uri="{FF2B5EF4-FFF2-40B4-BE49-F238E27FC236}">
                    <a16:creationId xmlns:a16="http://schemas.microsoft.com/office/drawing/2014/main" id="{B07AFEE0-AAEB-4E58-9520-DCC13CFF98D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81" name="Gelijkbenige driehoek 121">
                <a:extLst>
                  <a:ext uri="{FF2B5EF4-FFF2-40B4-BE49-F238E27FC236}">
                    <a16:creationId xmlns:a16="http://schemas.microsoft.com/office/drawing/2014/main" id="{B8C0303C-7A51-47C7-9AE7-D2F526F7C44C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6" name="Groep 86">
              <a:extLst>
                <a:ext uri="{FF2B5EF4-FFF2-40B4-BE49-F238E27FC236}">
                  <a16:creationId xmlns:a16="http://schemas.microsoft.com/office/drawing/2014/main" id="{5F8AD94C-7B9A-41A1-A702-7D82678117A5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73" name="Rechthoek 113">
                <a:extLst>
                  <a:ext uri="{FF2B5EF4-FFF2-40B4-BE49-F238E27FC236}">
                    <a16:creationId xmlns:a16="http://schemas.microsoft.com/office/drawing/2014/main" id="{346E73AA-9BD9-49B7-931F-EA7954EFD721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Ovaal 114">
                <a:extLst>
                  <a:ext uri="{FF2B5EF4-FFF2-40B4-BE49-F238E27FC236}">
                    <a16:creationId xmlns:a16="http://schemas.microsoft.com/office/drawing/2014/main" id="{F5CCB8D1-7824-4B2D-910C-C50602CD114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Vrije vorm: vorm 115">
                <a:extLst>
                  <a:ext uri="{FF2B5EF4-FFF2-40B4-BE49-F238E27FC236}">
                    <a16:creationId xmlns:a16="http://schemas.microsoft.com/office/drawing/2014/main" id="{D0E0CB0D-C57F-4504-B2B5-566C1025F1D6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Rechthoek: afgeronde hoeken 116">
                <a:extLst>
                  <a:ext uri="{FF2B5EF4-FFF2-40B4-BE49-F238E27FC236}">
                    <a16:creationId xmlns:a16="http://schemas.microsoft.com/office/drawing/2014/main" id="{79BE821C-E8A0-4E96-A63D-01EBCE8C737C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77" name="Rechte verbindingslijn 117">
                <a:extLst>
                  <a:ext uri="{FF2B5EF4-FFF2-40B4-BE49-F238E27FC236}">
                    <a16:creationId xmlns:a16="http://schemas.microsoft.com/office/drawing/2014/main" id="{DB12E892-8189-40EF-8A85-6A7EA311AAC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8" name="Rechte verbindingslijn 118">
                <a:extLst>
                  <a:ext uri="{FF2B5EF4-FFF2-40B4-BE49-F238E27FC236}">
                    <a16:creationId xmlns:a16="http://schemas.microsoft.com/office/drawing/2014/main" id="{31F44D82-3E86-49D6-AC54-94C660393E13}"/>
                  </a:ext>
                </a:extLst>
              </p:cNvPr>
              <p:cNvCxnSpPr>
                <a:cxnSpLocks/>
                <a:stCxn id="76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37" name="Groep 87">
              <a:extLst>
                <a:ext uri="{FF2B5EF4-FFF2-40B4-BE49-F238E27FC236}">
                  <a16:creationId xmlns:a16="http://schemas.microsoft.com/office/drawing/2014/main" id="{0092F181-8B0B-4A97-A26C-F195E4E82FC5}"/>
                </a:ext>
              </a:extLst>
            </p:cNvPr>
            <p:cNvGrpSpPr/>
            <p:nvPr userDrawn="1"/>
          </p:nvGrpSpPr>
          <p:grpSpPr>
            <a:xfrm>
              <a:off x="12391601" y="2643684"/>
              <a:ext cx="3183678" cy="2840468"/>
              <a:chOff x="12952763" y="4572241"/>
              <a:chExt cx="3183678" cy="2840468"/>
            </a:xfrm>
          </p:grpSpPr>
          <p:grpSp>
            <p:nvGrpSpPr>
              <p:cNvPr id="48" name="Meer informatie">
                <a:extLst>
                  <a:ext uri="{FF2B5EF4-FFF2-40B4-BE49-F238E27FC236}">
                    <a16:creationId xmlns:a16="http://schemas.microsoft.com/office/drawing/2014/main" id="{46F47CC9-3339-49C1-A35A-6D0DCFEDE159}"/>
                  </a:ext>
                </a:extLst>
              </p:cNvPr>
              <p:cNvGrpSpPr/>
              <p:nvPr userDrawn="1"/>
            </p:nvGrpSpPr>
            <p:grpSpPr>
              <a:xfrm>
                <a:off x="12957926" y="6629436"/>
                <a:ext cx="3178515" cy="783273"/>
                <a:chOff x="-3741486" y="3386444"/>
                <a:chExt cx="3178515" cy="783273"/>
              </a:xfrm>
            </p:grpSpPr>
            <p:sp>
              <p:nvSpPr>
                <p:cNvPr id="70" name="Freeform 101">
                  <a:extLst>
                    <a:ext uri="{FF2B5EF4-FFF2-40B4-BE49-F238E27FC236}">
                      <a16:creationId xmlns:a16="http://schemas.microsoft.com/office/drawing/2014/main" id="{4F3B90D8-5C83-46BB-8442-9E859CC6612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-3741486" y="3386444"/>
                  <a:ext cx="255753" cy="255753"/>
                </a:xfrm>
                <a:custGeom>
                  <a:avLst/>
                  <a:gdLst>
                    <a:gd name="T0" fmla="*/ 0 w 292"/>
                    <a:gd name="T1" fmla="*/ 146 h 292"/>
                    <a:gd name="T2" fmla="*/ 4 w 292"/>
                    <a:gd name="T3" fmla="*/ 113 h 292"/>
                    <a:gd name="T4" fmla="*/ 14 w 292"/>
                    <a:gd name="T5" fmla="*/ 82 h 292"/>
                    <a:gd name="T6" fmla="*/ 31 w 292"/>
                    <a:gd name="T7" fmla="*/ 55 h 292"/>
                    <a:gd name="T8" fmla="*/ 53 w 292"/>
                    <a:gd name="T9" fmla="*/ 32 h 292"/>
                    <a:gd name="T10" fmla="*/ 81 w 292"/>
                    <a:gd name="T11" fmla="*/ 15 h 292"/>
                    <a:gd name="T12" fmla="*/ 112 w 292"/>
                    <a:gd name="T13" fmla="*/ 4 h 292"/>
                    <a:gd name="T14" fmla="*/ 145 w 292"/>
                    <a:gd name="T15" fmla="*/ 0 h 292"/>
                    <a:gd name="T16" fmla="*/ 179 w 292"/>
                    <a:gd name="T17" fmla="*/ 4 h 292"/>
                    <a:gd name="T18" fmla="*/ 209 w 292"/>
                    <a:gd name="T19" fmla="*/ 15 h 292"/>
                    <a:gd name="T20" fmla="*/ 237 w 292"/>
                    <a:gd name="T21" fmla="*/ 32 h 292"/>
                    <a:gd name="T22" fmla="*/ 259 w 292"/>
                    <a:gd name="T23" fmla="*/ 55 h 292"/>
                    <a:gd name="T24" fmla="*/ 276 w 292"/>
                    <a:gd name="T25" fmla="*/ 82 h 292"/>
                    <a:gd name="T26" fmla="*/ 288 w 292"/>
                    <a:gd name="T27" fmla="*/ 113 h 292"/>
                    <a:gd name="T28" fmla="*/ 292 w 292"/>
                    <a:gd name="T29" fmla="*/ 146 h 292"/>
                    <a:gd name="T30" fmla="*/ 288 w 292"/>
                    <a:gd name="T31" fmla="*/ 180 h 292"/>
                    <a:gd name="T32" fmla="*/ 276 w 292"/>
                    <a:gd name="T33" fmla="*/ 210 h 292"/>
                    <a:gd name="T34" fmla="*/ 259 w 292"/>
                    <a:gd name="T35" fmla="*/ 237 h 292"/>
                    <a:gd name="T36" fmla="*/ 237 w 292"/>
                    <a:gd name="T37" fmla="*/ 260 h 292"/>
                    <a:gd name="T38" fmla="*/ 209 w 292"/>
                    <a:gd name="T39" fmla="*/ 278 h 292"/>
                    <a:gd name="T40" fmla="*/ 179 w 292"/>
                    <a:gd name="T41" fmla="*/ 288 h 292"/>
                    <a:gd name="T42" fmla="*/ 145 w 292"/>
                    <a:gd name="T43" fmla="*/ 292 h 292"/>
                    <a:gd name="T44" fmla="*/ 112 w 292"/>
                    <a:gd name="T45" fmla="*/ 288 h 292"/>
                    <a:gd name="T46" fmla="*/ 81 w 292"/>
                    <a:gd name="T47" fmla="*/ 278 h 292"/>
                    <a:gd name="T48" fmla="*/ 53 w 292"/>
                    <a:gd name="T49" fmla="*/ 260 h 292"/>
                    <a:gd name="T50" fmla="*/ 31 w 292"/>
                    <a:gd name="T51" fmla="*/ 237 h 292"/>
                    <a:gd name="T52" fmla="*/ 14 w 292"/>
                    <a:gd name="T53" fmla="*/ 210 h 292"/>
                    <a:gd name="T54" fmla="*/ 4 w 292"/>
                    <a:gd name="T55" fmla="*/ 180 h 292"/>
                    <a:gd name="T56" fmla="*/ 0 w 292"/>
                    <a:gd name="T57" fmla="*/ 146 h 292"/>
                    <a:gd name="T58" fmla="*/ 102 w 292"/>
                    <a:gd name="T59" fmla="*/ 121 h 292"/>
                    <a:gd name="T60" fmla="*/ 102 w 292"/>
                    <a:gd name="T61" fmla="*/ 142 h 292"/>
                    <a:gd name="T62" fmla="*/ 120 w 292"/>
                    <a:gd name="T63" fmla="*/ 142 h 292"/>
                    <a:gd name="T64" fmla="*/ 120 w 292"/>
                    <a:gd name="T65" fmla="*/ 223 h 292"/>
                    <a:gd name="T66" fmla="*/ 102 w 292"/>
                    <a:gd name="T67" fmla="*/ 223 h 292"/>
                    <a:gd name="T68" fmla="*/ 102 w 292"/>
                    <a:gd name="T69" fmla="*/ 244 h 292"/>
                    <a:gd name="T70" fmla="*/ 188 w 292"/>
                    <a:gd name="T71" fmla="*/ 244 h 292"/>
                    <a:gd name="T72" fmla="*/ 188 w 292"/>
                    <a:gd name="T73" fmla="*/ 223 h 292"/>
                    <a:gd name="T74" fmla="*/ 170 w 292"/>
                    <a:gd name="T75" fmla="*/ 223 h 292"/>
                    <a:gd name="T76" fmla="*/ 170 w 292"/>
                    <a:gd name="T77" fmla="*/ 142 h 292"/>
                    <a:gd name="T78" fmla="*/ 188 w 292"/>
                    <a:gd name="T79" fmla="*/ 142 h 292"/>
                    <a:gd name="T80" fmla="*/ 188 w 292"/>
                    <a:gd name="T81" fmla="*/ 121 h 292"/>
                    <a:gd name="T82" fmla="*/ 102 w 292"/>
                    <a:gd name="T83" fmla="*/ 121 h 292"/>
                    <a:gd name="T84" fmla="*/ 115 w 292"/>
                    <a:gd name="T85" fmla="*/ 79 h 292"/>
                    <a:gd name="T86" fmla="*/ 117 w 292"/>
                    <a:gd name="T87" fmla="*/ 92 h 292"/>
                    <a:gd name="T88" fmla="*/ 124 w 292"/>
                    <a:gd name="T89" fmla="*/ 101 h 292"/>
                    <a:gd name="T90" fmla="*/ 133 w 292"/>
                    <a:gd name="T91" fmla="*/ 108 h 292"/>
                    <a:gd name="T92" fmla="*/ 145 w 292"/>
                    <a:gd name="T93" fmla="*/ 110 h 292"/>
                    <a:gd name="T94" fmla="*/ 157 w 292"/>
                    <a:gd name="T95" fmla="*/ 108 h 292"/>
                    <a:gd name="T96" fmla="*/ 167 w 292"/>
                    <a:gd name="T97" fmla="*/ 101 h 292"/>
                    <a:gd name="T98" fmla="*/ 174 w 292"/>
                    <a:gd name="T99" fmla="*/ 92 h 292"/>
                    <a:gd name="T100" fmla="*/ 176 w 292"/>
                    <a:gd name="T101" fmla="*/ 79 h 292"/>
                    <a:gd name="T102" fmla="*/ 174 w 292"/>
                    <a:gd name="T103" fmla="*/ 67 h 292"/>
                    <a:gd name="T104" fmla="*/ 167 w 292"/>
                    <a:gd name="T105" fmla="*/ 58 h 292"/>
                    <a:gd name="T106" fmla="*/ 157 w 292"/>
                    <a:gd name="T107" fmla="*/ 51 h 292"/>
                    <a:gd name="T108" fmla="*/ 145 w 292"/>
                    <a:gd name="T109" fmla="*/ 49 h 292"/>
                    <a:gd name="T110" fmla="*/ 133 w 292"/>
                    <a:gd name="T111" fmla="*/ 51 h 292"/>
                    <a:gd name="T112" fmla="*/ 124 w 292"/>
                    <a:gd name="T113" fmla="*/ 58 h 292"/>
                    <a:gd name="T114" fmla="*/ 117 w 292"/>
                    <a:gd name="T115" fmla="*/ 67 h 292"/>
                    <a:gd name="T116" fmla="*/ 115 w 292"/>
                    <a:gd name="T117" fmla="*/ 79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92" h="292">
                      <a:moveTo>
                        <a:pt x="0" y="146"/>
                      </a:moveTo>
                      <a:lnTo>
                        <a:pt x="4" y="113"/>
                      </a:lnTo>
                      <a:lnTo>
                        <a:pt x="14" y="82"/>
                      </a:lnTo>
                      <a:lnTo>
                        <a:pt x="31" y="55"/>
                      </a:lnTo>
                      <a:lnTo>
                        <a:pt x="53" y="32"/>
                      </a:lnTo>
                      <a:lnTo>
                        <a:pt x="81" y="15"/>
                      </a:lnTo>
                      <a:lnTo>
                        <a:pt x="112" y="4"/>
                      </a:lnTo>
                      <a:lnTo>
                        <a:pt x="145" y="0"/>
                      </a:lnTo>
                      <a:lnTo>
                        <a:pt x="179" y="4"/>
                      </a:lnTo>
                      <a:lnTo>
                        <a:pt x="209" y="15"/>
                      </a:lnTo>
                      <a:lnTo>
                        <a:pt x="237" y="32"/>
                      </a:lnTo>
                      <a:lnTo>
                        <a:pt x="259" y="55"/>
                      </a:lnTo>
                      <a:lnTo>
                        <a:pt x="276" y="82"/>
                      </a:lnTo>
                      <a:lnTo>
                        <a:pt x="288" y="113"/>
                      </a:lnTo>
                      <a:lnTo>
                        <a:pt x="292" y="146"/>
                      </a:lnTo>
                      <a:lnTo>
                        <a:pt x="288" y="180"/>
                      </a:lnTo>
                      <a:lnTo>
                        <a:pt x="276" y="210"/>
                      </a:lnTo>
                      <a:lnTo>
                        <a:pt x="259" y="237"/>
                      </a:lnTo>
                      <a:lnTo>
                        <a:pt x="237" y="260"/>
                      </a:lnTo>
                      <a:lnTo>
                        <a:pt x="209" y="278"/>
                      </a:lnTo>
                      <a:lnTo>
                        <a:pt x="179" y="288"/>
                      </a:lnTo>
                      <a:lnTo>
                        <a:pt x="145" y="292"/>
                      </a:lnTo>
                      <a:lnTo>
                        <a:pt x="112" y="288"/>
                      </a:lnTo>
                      <a:lnTo>
                        <a:pt x="81" y="278"/>
                      </a:lnTo>
                      <a:lnTo>
                        <a:pt x="53" y="260"/>
                      </a:lnTo>
                      <a:lnTo>
                        <a:pt x="31" y="237"/>
                      </a:lnTo>
                      <a:lnTo>
                        <a:pt x="14" y="210"/>
                      </a:lnTo>
                      <a:lnTo>
                        <a:pt x="4" y="180"/>
                      </a:lnTo>
                      <a:lnTo>
                        <a:pt x="0" y="146"/>
                      </a:lnTo>
                      <a:close/>
                      <a:moveTo>
                        <a:pt x="102" y="121"/>
                      </a:moveTo>
                      <a:lnTo>
                        <a:pt x="102" y="142"/>
                      </a:lnTo>
                      <a:lnTo>
                        <a:pt x="120" y="142"/>
                      </a:lnTo>
                      <a:lnTo>
                        <a:pt x="120" y="223"/>
                      </a:lnTo>
                      <a:lnTo>
                        <a:pt x="102" y="223"/>
                      </a:lnTo>
                      <a:lnTo>
                        <a:pt x="102" y="244"/>
                      </a:lnTo>
                      <a:lnTo>
                        <a:pt x="188" y="244"/>
                      </a:lnTo>
                      <a:lnTo>
                        <a:pt x="188" y="223"/>
                      </a:lnTo>
                      <a:lnTo>
                        <a:pt x="170" y="223"/>
                      </a:lnTo>
                      <a:lnTo>
                        <a:pt x="170" y="142"/>
                      </a:lnTo>
                      <a:lnTo>
                        <a:pt x="188" y="142"/>
                      </a:lnTo>
                      <a:lnTo>
                        <a:pt x="188" y="121"/>
                      </a:lnTo>
                      <a:lnTo>
                        <a:pt x="102" y="121"/>
                      </a:lnTo>
                      <a:close/>
                      <a:moveTo>
                        <a:pt x="115" y="79"/>
                      </a:moveTo>
                      <a:lnTo>
                        <a:pt x="117" y="92"/>
                      </a:lnTo>
                      <a:lnTo>
                        <a:pt x="124" y="101"/>
                      </a:lnTo>
                      <a:lnTo>
                        <a:pt x="133" y="108"/>
                      </a:lnTo>
                      <a:lnTo>
                        <a:pt x="145" y="110"/>
                      </a:lnTo>
                      <a:lnTo>
                        <a:pt x="157" y="108"/>
                      </a:lnTo>
                      <a:lnTo>
                        <a:pt x="167" y="101"/>
                      </a:lnTo>
                      <a:lnTo>
                        <a:pt x="174" y="92"/>
                      </a:lnTo>
                      <a:lnTo>
                        <a:pt x="176" y="79"/>
                      </a:lnTo>
                      <a:lnTo>
                        <a:pt x="174" y="67"/>
                      </a:lnTo>
                      <a:lnTo>
                        <a:pt x="167" y="58"/>
                      </a:lnTo>
                      <a:lnTo>
                        <a:pt x="157" y="51"/>
                      </a:lnTo>
                      <a:lnTo>
                        <a:pt x="145" y="49"/>
                      </a:lnTo>
                      <a:lnTo>
                        <a:pt x="133" y="51"/>
                      </a:lnTo>
                      <a:lnTo>
                        <a:pt x="124" y="58"/>
                      </a:lnTo>
                      <a:lnTo>
                        <a:pt x="117" y="67"/>
                      </a:lnTo>
                      <a:lnTo>
                        <a:pt x="115" y="79"/>
                      </a:lnTo>
                      <a:close/>
                    </a:path>
                  </a:pathLst>
                </a:custGeom>
                <a:solidFill>
                  <a:srgbClr val="FF7800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nl-NL" sz="1100" noProof="0"/>
                </a:p>
              </p:txBody>
            </p:sp>
            <p:sp>
              <p:nvSpPr>
                <p:cNvPr id="71" name="Rechthoek 111">
                  <a:extLst>
                    <a:ext uri="{FF2B5EF4-FFF2-40B4-BE49-F238E27FC236}">
                      <a16:creationId xmlns:a16="http://schemas.microsoft.com/office/drawing/2014/main" id="{CDE70456-41E5-4DFC-8129-A3083862E9BC}"/>
                    </a:ext>
                  </a:extLst>
                </p:cNvPr>
                <p:cNvSpPr/>
                <p:nvPr userDrawn="1"/>
              </p:nvSpPr>
              <p:spPr>
                <a:xfrm>
                  <a:off x="-3380966" y="3458473"/>
                  <a:ext cx="2817995" cy="592123"/>
                </a:xfrm>
                <a:prstGeom prst="rect">
                  <a:avLst/>
                </a:prstGeom>
                <a:noFill/>
                <a:ln w="25400" cap="flat" cmpd="sng" algn="ctr">
                  <a:noFill/>
                  <a:prstDash val="solid"/>
                </a:ln>
                <a:effectLst/>
              </p:spPr>
              <p:txBody>
                <a:bodyPr lIns="0" tIns="0" rIns="0" bIns="0" rtlCol="0" anchor="t"/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Meer weten?</a:t>
                  </a:r>
                  <a:b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</a:b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Ga naar dia </a:t>
                  </a:r>
                  <a:r>
                    <a:rPr kumimoji="0" lang="nl-NL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´Instructie dia: YouTube links´</a:t>
                  </a:r>
                  <a:r>
                    <a:rPr kumimoji="0" lang="nl-NL" sz="11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n-lt"/>
                      <a:cs typeface="Segoe UI Light" panose="020B0502040204020203" pitchFamily="34" charset="0"/>
                    </a:rPr>
                    <a:t>, open deze in de diavoorstelling en klik op de gewenste video link.</a:t>
                  </a:r>
                </a:p>
              </p:txBody>
            </p:sp>
            <p:cxnSp>
              <p:nvCxnSpPr>
                <p:cNvPr id="72" name="Rechte verbindingslijn 112">
                  <a:extLst>
                    <a:ext uri="{FF2B5EF4-FFF2-40B4-BE49-F238E27FC236}">
                      <a16:creationId xmlns:a16="http://schemas.microsoft.com/office/drawing/2014/main" id="{99B0A9B0-D1F7-4E95-8F97-310800A65B4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-3740987" y="4169717"/>
                  <a:ext cx="3178016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chemeClr val="accent1"/>
                  </a:solidFill>
                  <a:prstDash val="solid"/>
                </a:ln>
                <a:effectLst/>
              </p:spPr>
            </p:cxnSp>
          </p:grpSp>
          <p:cxnSp>
            <p:nvCxnSpPr>
              <p:cNvPr id="49" name="Rechte verbindingslijn 89">
                <a:extLst>
                  <a:ext uri="{FF2B5EF4-FFF2-40B4-BE49-F238E27FC236}">
                    <a16:creationId xmlns:a16="http://schemas.microsoft.com/office/drawing/2014/main" id="{86A165B8-B7D0-4A07-BE9E-63819DD6249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958423" y="6511553"/>
                <a:ext cx="3178017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sp>
            <p:nvSpPr>
              <p:cNvPr id="50" name="Ovaal 90">
                <a:extLst>
                  <a:ext uri="{FF2B5EF4-FFF2-40B4-BE49-F238E27FC236}">
                    <a16:creationId xmlns:a16="http://schemas.microsoft.com/office/drawing/2014/main" id="{A5DEFE7F-75A6-4682-819F-443D4E4C7CFA}"/>
                  </a:ext>
                </a:extLst>
              </p:cNvPr>
              <p:cNvSpPr/>
              <p:nvPr userDrawn="1"/>
            </p:nvSpPr>
            <p:spPr>
              <a:xfrm>
                <a:off x="12952763" y="4690403"/>
                <a:ext cx="260914" cy="259683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3</a:t>
                </a:r>
              </a:p>
            </p:txBody>
          </p:sp>
          <p:sp>
            <p:nvSpPr>
              <p:cNvPr id="51" name="Rechthoek 91">
                <a:extLst>
                  <a:ext uri="{FF2B5EF4-FFF2-40B4-BE49-F238E27FC236}">
                    <a16:creationId xmlns:a16="http://schemas.microsoft.com/office/drawing/2014/main" id="{59151D17-0759-43DE-AF90-3529903D9EB5}"/>
                  </a:ext>
                </a:extLst>
              </p:cNvPr>
              <p:cNvSpPr/>
              <p:nvPr userDrawn="1"/>
            </p:nvSpPr>
            <p:spPr>
              <a:xfrm>
                <a:off x="13318445" y="4756466"/>
                <a:ext cx="2817996" cy="887319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accent1"/>
                  </a:buClr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Om de afbeelding te schalen of bij te snijden, ga naar de tab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´Hulpmiddelen voor afbeeldingen - Opmaak´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 en klik op de knop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´Bijsnijden´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. Schaal met de bolletjes de afbeelding en met de hoekjes het afbeeldingskader.</a:t>
                </a:r>
                <a:endPara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endParaRPr>
              </a:p>
            </p:txBody>
          </p:sp>
          <p:cxnSp>
            <p:nvCxnSpPr>
              <p:cNvPr id="52" name="Rechte verbindingslijn 92">
                <a:extLst>
                  <a:ext uri="{FF2B5EF4-FFF2-40B4-BE49-F238E27FC236}">
                    <a16:creationId xmlns:a16="http://schemas.microsoft.com/office/drawing/2014/main" id="{71A8FFD9-B8B5-4511-8198-52DE5D02641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2958423" y="4572241"/>
                <a:ext cx="3178017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  <p:grpSp>
            <p:nvGrpSpPr>
              <p:cNvPr id="53" name="Groep 93">
                <a:extLst>
                  <a:ext uri="{FF2B5EF4-FFF2-40B4-BE49-F238E27FC236}">
                    <a16:creationId xmlns:a16="http://schemas.microsoft.com/office/drawing/2014/main" id="{526C11E9-F307-4840-91A5-57DC1CA903E0}"/>
                  </a:ext>
                </a:extLst>
              </p:cNvPr>
              <p:cNvGrpSpPr/>
              <p:nvPr userDrawn="1"/>
            </p:nvGrpSpPr>
            <p:grpSpPr>
              <a:xfrm>
                <a:off x="13257676" y="5773610"/>
                <a:ext cx="514284" cy="612917"/>
                <a:chOff x="12682980" y="3403271"/>
                <a:chExt cx="622284" cy="741637"/>
              </a:xfrm>
            </p:grpSpPr>
            <p:grpSp>
              <p:nvGrpSpPr>
                <p:cNvPr id="54" name="Groep 94">
                  <a:extLst>
                    <a:ext uri="{FF2B5EF4-FFF2-40B4-BE49-F238E27FC236}">
                      <a16:creationId xmlns:a16="http://schemas.microsoft.com/office/drawing/2014/main" id="{95A5E7B9-EC06-429E-9740-65D401D27AD4}"/>
                    </a:ext>
                  </a:extLst>
                </p:cNvPr>
                <p:cNvGrpSpPr/>
                <p:nvPr userDrawn="1"/>
              </p:nvGrpSpPr>
              <p:grpSpPr>
                <a:xfrm>
                  <a:off x="12771568" y="3403271"/>
                  <a:ext cx="467138" cy="448459"/>
                  <a:chOff x="12782195" y="3403271"/>
                  <a:chExt cx="467138" cy="448459"/>
                </a:xfrm>
              </p:grpSpPr>
              <p:grpSp>
                <p:nvGrpSpPr>
                  <p:cNvPr id="57" name="Groep 97">
                    <a:extLst>
                      <a:ext uri="{FF2B5EF4-FFF2-40B4-BE49-F238E27FC236}">
                        <a16:creationId xmlns:a16="http://schemas.microsoft.com/office/drawing/2014/main" id="{E2607B29-2789-42C4-9F57-642ECD64247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95" y="3403271"/>
                    <a:ext cx="412967" cy="393910"/>
                    <a:chOff x="13554906" y="3320143"/>
                    <a:chExt cx="443906" cy="423422"/>
                  </a:xfrm>
                </p:grpSpPr>
                <p:grpSp>
                  <p:nvGrpSpPr>
                    <p:cNvPr id="64" name="Groep 104">
                      <a:extLst>
                        <a:ext uri="{FF2B5EF4-FFF2-40B4-BE49-F238E27FC236}">
                          <a16:creationId xmlns:a16="http://schemas.microsoft.com/office/drawing/2014/main" id="{9D8BFFDC-3964-4F5C-8247-5ABF9FD11453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43"/>
                      <a:ext cx="443906" cy="423422"/>
                      <a:chOff x="12909684" y="1276177"/>
                      <a:chExt cx="443906" cy="423422"/>
                    </a:xfrm>
                  </p:grpSpPr>
                  <p:sp>
                    <p:nvSpPr>
                      <p:cNvPr id="67" name="Rechthoek 107">
                        <a:extLst>
                          <a:ext uri="{FF2B5EF4-FFF2-40B4-BE49-F238E27FC236}">
                            <a16:creationId xmlns:a16="http://schemas.microsoft.com/office/drawing/2014/main" id="{CD2A55FF-A46B-4661-9B7F-23AD0E518D9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18700" y="1285299"/>
                        <a:ext cx="434890" cy="4143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8" name="Rechthoek 108">
                        <a:extLst>
                          <a:ext uri="{FF2B5EF4-FFF2-40B4-BE49-F238E27FC236}">
                            <a16:creationId xmlns:a16="http://schemas.microsoft.com/office/drawing/2014/main" id="{7DE6CA22-FA69-48A0-A30F-1B03FF452AEB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77"/>
                        <a:ext cx="261629" cy="25780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69" name="Ovaal 109">
                        <a:extLst>
                          <a:ext uri="{FF2B5EF4-FFF2-40B4-BE49-F238E27FC236}">
                            <a16:creationId xmlns:a16="http://schemas.microsoft.com/office/drawing/2014/main" id="{E770EB0E-9FCB-4378-90F1-CE5A96CB8A8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34"/>
                        <a:ext cx="72187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  <p:pic>
                  <p:nvPicPr>
                    <p:cNvPr id="65" name="Afbeelding 105">
                      <a:extLst>
                        <a:ext uri="{FF2B5EF4-FFF2-40B4-BE49-F238E27FC236}">
                          <a16:creationId xmlns:a16="http://schemas.microsoft.com/office/drawing/2014/main" id="{A908E851-5DBE-41F9-B8D3-F4049A78A6F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3" cstate="screen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4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1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66" name="Afbeelding 106">
                      <a:extLst>
                        <a:ext uri="{FF2B5EF4-FFF2-40B4-BE49-F238E27FC236}">
                          <a16:creationId xmlns:a16="http://schemas.microsoft.com/office/drawing/2014/main" id="{33504082-DE75-41F9-A941-D892141DA14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5" cstate="screen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6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8" y="3454393"/>
                      <a:ext cx="173366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58" name="Groep 98">
                    <a:extLst>
                      <a:ext uri="{FF2B5EF4-FFF2-40B4-BE49-F238E27FC236}">
                        <a16:creationId xmlns:a16="http://schemas.microsoft.com/office/drawing/2014/main" id="{E05FAD33-582F-478C-B621-F8AB94A3EFF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78"/>
                    <a:ext cx="145820" cy="146452"/>
                    <a:chOff x="13096169" y="3602288"/>
                    <a:chExt cx="145820" cy="146452"/>
                  </a:xfrm>
                </p:grpSpPr>
                <p:sp>
                  <p:nvSpPr>
                    <p:cNvPr id="62" name="Rechthoek 102">
                      <a:extLst>
                        <a:ext uri="{FF2B5EF4-FFF2-40B4-BE49-F238E27FC236}">
                          <a16:creationId xmlns:a16="http://schemas.microsoft.com/office/drawing/2014/main" id="{54C9EB89-249E-4D91-BF0A-963D2814762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8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" name="Rechthoek 103">
                      <a:extLst>
                        <a:ext uri="{FF2B5EF4-FFF2-40B4-BE49-F238E27FC236}">
                          <a16:creationId xmlns:a16="http://schemas.microsoft.com/office/drawing/2014/main" id="{AD4BEEFB-7F67-492A-BE70-5693AECE2A2E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59" name="Groep 99">
                    <a:extLst>
                      <a:ext uri="{FF2B5EF4-FFF2-40B4-BE49-F238E27FC236}">
                        <a16:creationId xmlns:a16="http://schemas.microsoft.com/office/drawing/2014/main" id="{DBA98214-9D86-4134-8CA6-4AC018C54C77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68"/>
                    <a:ext cx="145820" cy="146461"/>
                    <a:chOff x="13096169" y="3602248"/>
                    <a:chExt cx="145820" cy="146461"/>
                  </a:xfrm>
                </p:grpSpPr>
                <p:sp>
                  <p:nvSpPr>
                    <p:cNvPr id="60" name="Rechthoek 100">
                      <a:extLst>
                        <a:ext uri="{FF2B5EF4-FFF2-40B4-BE49-F238E27FC236}">
                          <a16:creationId xmlns:a16="http://schemas.microsoft.com/office/drawing/2014/main" id="{ED580141-F5F4-4A8B-82E6-F8102185EF0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4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1" name="Rechthoek 101">
                      <a:extLst>
                        <a:ext uri="{FF2B5EF4-FFF2-40B4-BE49-F238E27FC236}">
                          <a16:creationId xmlns:a16="http://schemas.microsoft.com/office/drawing/2014/main" id="{1EC6A88F-C59D-407C-B40A-23D0643DA3C5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05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55" name="Rechthoek 95">
                  <a:extLst>
                    <a:ext uri="{FF2B5EF4-FFF2-40B4-BE49-F238E27FC236}">
                      <a16:creationId xmlns:a16="http://schemas.microsoft.com/office/drawing/2014/main" id="{3210FEEE-416F-4ED2-9573-0D7AFC95E5F9}"/>
                    </a:ext>
                  </a:extLst>
                </p:cNvPr>
                <p:cNvSpPr/>
                <p:nvPr userDrawn="1"/>
              </p:nvSpPr>
              <p:spPr>
                <a:xfrm>
                  <a:off x="12682980" y="3889920"/>
                  <a:ext cx="622284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Bijsnijden</a:t>
                  </a:r>
                </a:p>
              </p:txBody>
            </p:sp>
            <p:sp>
              <p:nvSpPr>
                <p:cNvPr id="56" name="Gelijkbenige driehoek 96">
                  <a:extLst>
                    <a:ext uri="{FF2B5EF4-FFF2-40B4-BE49-F238E27FC236}">
                      <a16:creationId xmlns:a16="http://schemas.microsoft.com/office/drawing/2014/main" id="{BB343D76-EFA6-4D56-89B0-EA34F1C07AAA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61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5789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s + Uitleg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>
            <a:extLst>
              <a:ext uri="{FF2B5EF4-FFF2-40B4-BE49-F238E27FC236}">
                <a16:creationId xmlns:a16="http://schemas.microsoft.com/office/drawing/2014/main" id="{08A88B9B-88D8-4FD4-A114-66EA11425C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29" name="Tijdelijke aanduiding voor tekst 14">
            <a:extLst>
              <a:ext uri="{FF2B5EF4-FFF2-40B4-BE49-F238E27FC236}">
                <a16:creationId xmlns:a16="http://schemas.microsoft.com/office/drawing/2014/main" id="{D93BADD0-A3B5-4C3B-8DD0-3D113F0760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Ondertitel</a:t>
            </a:r>
          </a:p>
        </p:txBody>
      </p:sp>
      <p:grpSp>
        <p:nvGrpSpPr>
          <p:cNvPr id="38" name="GRID" hidden="1">
            <a:extLst>
              <a:ext uri="{FF2B5EF4-FFF2-40B4-BE49-F238E27FC236}">
                <a16:creationId xmlns:a16="http://schemas.microsoft.com/office/drawing/2014/main" id="{51D5F7E8-69F8-47AD-81F5-1645C97607C1}"/>
              </a:ext>
            </a:extLst>
          </p:cNvPr>
          <p:cNvGrpSpPr/>
          <p:nvPr userDrawn="1"/>
        </p:nvGrpSpPr>
        <p:grpSpPr>
          <a:xfrm>
            <a:off x="0" y="0"/>
            <a:ext cx="12192003" cy="6858000"/>
            <a:chOff x="0" y="0"/>
            <a:chExt cx="12192003" cy="6858000"/>
          </a:xfrm>
        </p:grpSpPr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71DB2C92-E6A8-4532-98F6-C917E7F5CD17}"/>
                </a:ext>
              </a:extLst>
            </p:cNvPr>
            <p:cNvSpPr/>
            <p:nvPr userDrawn="1"/>
          </p:nvSpPr>
          <p:spPr>
            <a:xfrm>
              <a:off x="0" y="0"/>
              <a:ext cx="481922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1283F161-5F8A-45E1-A9F2-F823FC1CB0A5}"/>
                </a:ext>
              </a:extLst>
            </p:cNvPr>
            <p:cNvSpPr/>
            <p:nvPr userDrawn="1"/>
          </p:nvSpPr>
          <p:spPr>
            <a:xfrm>
              <a:off x="11695286" y="0"/>
              <a:ext cx="496713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E25AE021-76F4-4113-9019-FB3CB3351AD2}"/>
                </a:ext>
              </a:extLst>
            </p:cNvPr>
            <p:cNvSpPr/>
            <p:nvPr userDrawn="1"/>
          </p:nvSpPr>
          <p:spPr>
            <a:xfrm rot="5400000">
              <a:off x="5895974" y="-5895974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4F56F574-960D-4395-B98C-5F49ED9EF418}"/>
                </a:ext>
              </a:extLst>
            </p:cNvPr>
            <p:cNvSpPr/>
            <p:nvPr userDrawn="1"/>
          </p:nvSpPr>
          <p:spPr>
            <a:xfrm rot="5400000">
              <a:off x="5895976" y="-4828915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34E307D0-CCA0-4BDF-BC5F-E19838E9F7DA}"/>
                </a:ext>
              </a:extLst>
            </p:cNvPr>
            <p:cNvSpPr/>
            <p:nvPr userDrawn="1"/>
          </p:nvSpPr>
          <p:spPr>
            <a:xfrm rot="5400000">
              <a:off x="5895975" y="561975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2AEE0B25-FBCC-4048-A2C0-6D97C3E7FEB7}"/>
                </a:ext>
              </a:extLst>
            </p:cNvPr>
            <p:cNvSpPr/>
            <p:nvPr userDrawn="1"/>
          </p:nvSpPr>
          <p:spPr>
            <a:xfrm rot="5400000">
              <a:off x="5895976" y="-108104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</p:grpSp>
      <p:sp>
        <p:nvSpPr>
          <p:cNvPr id="45" name="Tijdelijke aanduiding voor datum 3">
            <a:extLst>
              <a:ext uri="{FF2B5EF4-FFF2-40B4-BE49-F238E27FC236}">
                <a16:creationId xmlns:a16="http://schemas.microsoft.com/office/drawing/2014/main" id="{55714DB1-03B4-41D1-B67F-F14BFD99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fld id="{618A8028-D7C0-455A-B6A5-E5ECB2C2A8D6}" type="datetime1">
              <a:rPr lang="nl-NL" noProof="0" smtClean="0"/>
              <a:t>12-3-2021</a:t>
            </a:fld>
            <a:endParaRPr lang="nl-NL" noProof="0"/>
          </a:p>
        </p:txBody>
      </p:sp>
      <p:sp>
        <p:nvSpPr>
          <p:cNvPr id="46" name="Tijdelijke aanduiding voor voettekst 4">
            <a:extLst>
              <a:ext uri="{FF2B5EF4-FFF2-40B4-BE49-F238E27FC236}">
                <a16:creationId xmlns:a16="http://schemas.microsoft.com/office/drawing/2014/main" id="{4F2D7A01-8BD0-48E5-BFE0-C57FC83F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Voettekst</a:t>
            </a:r>
          </a:p>
        </p:txBody>
      </p:sp>
      <p:sp>
        <p:nvSpPr>
          <p:cNvPr id="47" name="Tijdelijke aanduiding voor dianummer 5">
            <a:extLst>
              <a:ext uri="{FF2B5EF4-FFF2-40B4-BE49-F238E27FC236}">
                <a16:creationId xmlns:a16="http://schemas.microsoft.com/office/drawing/2014/main" id="{FB7B4016-2B9F-46E5-A46A-A6A2B08C3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37900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4B73A33A-2C07-4F35-9B84-24CD24D55D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B658E1F-0E98-4ED4-B7E8-3A0C15D75D3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0949" y="1429044"/>
            <a:ext cx="1523814" cy="1242271"/>
          </a:xfrm>
          <a:custGeom>
            <a:avLst/>
            <a:gdLst>
              <a:gd name="connsiteX0" fmla="*/ 0 w 6217773"/>
              <a:gd name="connsiteY0" fmla="*/ 631093 h 5069018"/>
              <a:gd name="connsiteX1" fmla="*/ 631093 w 6217773"/>
              <a:gd name="connsiteY1" fmla="*/ 0 h 5069018"/>
              <a:gd name="connsiteX2" fmla="*/ 5586680 w 6217773"/>
              <a:gd name="connsiteY2" fmla="*/ 0 h 5069018"/>
              <a:gd name="connsiteX3" fmla="*/ 6217773 w 6217773"/>
              <a:gd name="connsiteY3" fmla="*/ 631093 h 5069018"/>
              <a:gd name="connsiteX4" fmla="*/ 6217773 w 6217773"/>
              <a:gd name="connsiteY4" fmla="*/ 4437925 h 5069018"/>
              <a:gd name="connsiteX5" fmla="*/ 5586680 w 6217773"/>
              <a:gd name="connsiteY5" fmla="*/ 5069018 h 5069018"/>
              <a:gd name="connsiteX6" fmla="*/ 631093 w 6217773"/>
              <a:gd name="connsiteY6" fmla="*/ 5069018 h 5069018"/>
              <a:gd name="connsiteX7" fmla="*/ 0 w 6217773"/>
              <a:gd name="connsiteY7" fmla="*/ 4437925 h 5069018"/>
              <a:gd name="connsiteX8" fmla="*/ 0 w 6217773"/>
              <a:gd name="connsiteY8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31029 w 6248802"/>
              <a:gd name="connsiteY0" fmla="*/ 638400 h 5076325"/>
              <a:gd name="connsiteX1" fmla="*/ 35792 w 6248802"/>
              <a:gd name="connsiteY1" fmla="*/ 228 h 5076325"/>
              <a:gd name="connsiteX2" fmla="*/ 662122 w 6248802"/>
              <a:gd name="connsiteY2" fmla="*/ 7307 h 5076325"/>
              <a:gd name="connsiteX3" fmla="*/ 5617709 w 6248802"/>
              <a:gd name="connsiteY3" fmla="*/ 7307 h 5076325"/>
              <a:gd name="connsiteX4" fmla="*/ 6248802 w 6248802"/>
              <a:gd name="connsiteY4" fmla="*/ 638400 h 5076325"/>
              <a:gd name="connsiteX5" fmla="*/ 6248802 w 6248802"/>
              <a:gd name="connsiteY5" fmla="*/ 4445232 h 5076325"/>
              <a:gd name="connsiteX6" fmla="*/ 5617709 w 6248802"/>
              <a:gd name="connsiteY6" fmla="*/ 5076325 h 5076325"/>
              <a:gd name="connsiteX7" fmla="*/ 662122 w 6248802"/>
              <a:gd name="connsiteY7" fmla="*/ 5076325 h 5076325"/>
              <a:gd name="connsiteX8" fmla="*/ 31029 w 6248802"/>
              <a:gd name="connsiteY8" fmla="*/ 4445232 h 5076325"/>
              <a:gd name="connsiteX9" fmla="*/ 31029 w 6248802"/>
              <a:gd name="connsiteY9" fmla="*/ 638400 h 5076325"/>
              <a:gd name="connsiteX0" fmla="*/ 0 w 6217773"/>
              <a:gd name="connsiteY0" fmla="*/ 638860 h 5076785"/>
              <a:gd name="connsiteX1" fmla="*/ 4763 w 6217773"/>
              <a:gd name="connsiteY1" fmla="*/ 688 h 5076785"/>
              <a:gd name="connsiteX2" fmla="*/ 631093 w 6217773"/>
              <a:gd name="connsiteY2" fmla="*/ 7767 h 5076785"/>
              <a:gd name="connsiteX3" fmla="*/ 5586680 w 6217773"/>
              <a:gd name="connsiteY3" fmla="*/ 7767 h 5076785"/>
              <a:gd name="connsiteX4" fmla="*/ 6217773 w 6217773"/>
              <a:gd name="connsiteY4" fmla="*/ 638860 h 5076785"/>
              <a:gd name="connsiteX5" fmla="*/ 6217773 w 6217773"/>
              <a:gd name="connsiteY5" fmla="*/ 4445692 h 5076785"/>
              <a:gd name="connsiteX6" fmla="*/ 5586680 w 6217773"/>
              <a:gd name="connsiteY6" fmla="*/ 5076785 h 5076785"/>
              <a:gd name="connsiteX7" fmla="*/ 631093 w 6217773"/>
              <a:gd name="connsiteY7" fmla="*/ 5076785 h 5076785"/>
              <a:gd name="connsiteX8" fmla="*/ 0 w 6217773"/>
              <a:gd name="connsiteY8" fmla="*/ 4445692 h 5076785"/>
              <a:gd name="connsiteX9" fmla="*/ 0 w 6217773"/>
              <a:gd name="connsiteY9" fmla="*/ 638860 h 5076785"/>
              <a:gd name="connsiteX0" fmla="*/ 64 w 6217837"/>
              <a:gd name="connsiteY0" fmla="*/ 638860 h 5076785"/>
              <a:gd name="connsiteX1" fmla="*/ 4827 w 6217837"/>
              <a:gd name="connsiteY1" fmla="*/ 688 h 5076785"/>
              <a:gd name="connsiteX2" fmla="*/ 631157 w 6217837"/>
              <a:gd name="connsiteY2" fmla="*/ 7767 h 5076785"/>
              <a:gd name="connsiteX3" fmla="*/ 5586744 w 6217837"/>
              <a:gd name="connsiteY3" fmla="*/ 7767 h 5076785"/>
              <a:gd name="connsiteX4" fmla="*/ 6217837 w 6217837"/>
              <a:gd name="connsiteY4" fmla="*/ 638860 h 5076785"/>
              <a:gd name="connsiteX5" fmla="*/ 6217837 w 6217837"/>
              <a:gd name="connsiteY5" fmla="*/ 4445692 h 5076785"/>
              <a:gd name="connsiteX6" fmla="*/ 5586744 w 6217837"/>
              <a:gd name="connsiteY6" fmla="*/ 5076785 h 5076785"/>
              <a:gd name="connsiteX7" fmla="*/ 631157 w 6217837"/>
              <a:gd name="connsiteY7" fmla="*/ 5076785 h 5076785"/>
              <a:gd name="connsiteX8" fmla="*/ 64 w 6217837"/>
              <a:gd name="connsiteY8" fmla="*/ 4445692 h 5076785"/>
              <a:gd name="connsiteX9" fmla="*/ 64 w 6217837"/>
              <a:gd name="connsiteY9" fmla="*/ 638860 h 5076785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586744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17837" h="5069018">
                <a:moveTo>
                  <a:pt x="64" y="631093"/>
                </a:moveTo>
                <a:cubicBezTo>
                  <a:pt x="4033" y="467051"/>
                  <a:pt x="-5105" y="12378"/>
                  <a:pt x="4827" y="2446"/>
                </a:cubicBezTo>
                <a:cubicBezTo>
                  <a:pt x="11584" y="-1136"/>
                  <a:pt x="507287" y="937"/>
                  <a:pt x="631157" y="0"/>
                </a:cubicBezTo>
                <a:lnTo>
                  <a:pt x="5586744" y="0"/>
                </a:lnTo>
                <a:cubicBezTo>
                  <a:pt x="5935287" y="0"/>
                  <a:pt x="6217837" y="282550"/>
                  <a:pt x="6217837" y="631093"/>
                </a:cubicBezTo>
                <a:lnTo>
                  <a:pt x="6217837" y="4437925"/>
                </a:lnTo>
                <a:cubicBezTo>
                  <a:pt x="6217837" y="4786468"/>
                  <a:pt x="5935287" y="5069018"/>
                  <a:pt x="5586744" y="5069018"/>
                </a:cubicBezTo>
                <a:lnTo>
                  <a:pt x="631157" y="5069018"/>
                </a:lnTo>
                <a:cubicBezTo>
                  <a:pt x="282614" y="5069018"/>
                  <a:pt x="64" y="4786468"/>
                  <a:pt x="64" y="4437925"/>
                </a:cubicBezTo>
                <a:lnTo>
                  <a:pt x="64" y="631093"/>
                </a:lnTo>
                <a:close/>
              </a:path>
            </a:pathLst>
          </a:custGeom>
          <a:solidFill>
            <a:schemeClr val="bg2"/>
          </a:solidFill>
        </p:spPr>
        <p:txBody>
          <a:bodyPr lIns="360000" tIns="360000" rIns="360000" bIns="360000"/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Punt 1</a:t>
            </a:r>
          </a:p>
        </p:txBody>
      </p:sp>
      <p:sp>
        <p:nvSpPr>
          <p:cNvPr id="24" name="Tijdelijke aanduiding voor tekst 3">
            <a:extLst>
              <a:ext uri="{FF2B5EF4-FFF2-40B4-BE49-F238E27FC236}">
                <a16:creationId xmlns:a16="http://schemas.microsoft.com/office/drawing/2014/main" id="{9403E59F-DA7E-493E-A75C-18B2CDC74E5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80949" y="3005536"/>
            <a:ext cx="1523814" cy="1242271"/>
          </a:xfrm>
          <a:custGeom>
            <a:avLst/>
            <a:gdLst>
              <a:gd name="connsiteX0" fmla="*/ 0 w 6217773"/>
              <a:gd name="connsiteY0" fmla="*/ 631093 h 5069018"/>
              <a:gd name="connsiteX1" fmla="*/ 631093 w 6217773"/>
              <a:gd name="connsiteY1" fmla="*/ 0 h 5069018"/>
              <a:gd name="connsiteX2" fmla="*/ 5586680 w 6217773"/>
              <a:gd name="connsiteY2" fmla="*/ 0 h 5069018"/>
              <a:gd name="connsiteX3" fmla="*/ 6217773 w 6217773"/>
              <a:gd name="connsiteY3" fmla="*/ 631093 h 5069018"/>
              <a:gd name="connsiteX4" fmla="*/ 6217773 w 6217773"/>
              <a:gd name="connsiteY4" fmla="*/ 4437925 h 5069018"/>
              <a:gd name="connsiteX5" fmla="*/ 5586680 w 6217773"/>
              <a:gd name="connsiteY5" fmla="*/ 5069018 h 5069018"/>
              <a:gd name="connsiteX6" fmla="*/ 631093 w 6217773"/>
              <a:gd name="connsiteY6" fmla="*/ 5069018 h 5069018"/>
              <a:gd name="connsiteX7" fmla="*/ 0 w 6217773"/>
              <a:gd name="connsiteY7" fmla="*/ 4437925 h 5069018"/>
              <a:gd name="connsiteX8" fmla="*/ 0 w 6217773"/>
              <a:gd name="connsiteY8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31029 w 6248802"/>
              <a:gd name="connsiteY0" fmla="*/ 638400 h 5076325"/>
              <a:gd name="connsiteX1" fmla="*/ 35792 w 6248802"/>
              <a:gd name="connsiteY1" fmla="*/ 228 h 5076325"/>
              <a:gd name="connsiteX2" fmla="*/ 662122 w 6248802"/>
              <a:gd name="connsiteY2" fmla="*/ 7307 h 5076325"/>
              <a:gd name="connsiteX3" fmla="*/ 5617709 w 6248802"/>
              <a:gd name="connsiteY3" fmla="*/ 7307 h 5076325"/>
              <a:gd name="connsiteX4" fmla="*/ 6248802 w 6248802"/>
              <a:gd name="connsiteY4" fmla="*/ 638400 h 5076325"/>
              <a:gd name="connsiteX5" fmla="*/ 6248802 w 6248802"/>
              <a:gd name="connsiteY5" fmla="*/ 4445232 h 5076325"/>
              <a:gd name="connsiteX6" fmla="*/ 5617709 w 6248802"/>
              <a:gd name="connsiteY6" fmla="*/ 5076325 h 5076325"/>
              <a:gd name="connsiteX7" fmla="*/ 662122 w 6248802"/>
              <a:gd name="connsiteY7" fmla="*/ 5076325 h 5076325"/>
              <a:gd name="connsiteX8" fmla="*/ 31029 w 6248802"/>
              <a:gd name="connsiteY8" fmla="*/ 4445232 h 5076325"/>
              <a:gd name="connsiteX9" fmla="*/ 31029 w 6248802"/>
              <a:gd name="connsiteY9" fmla="*/ 638400 h 5076325"/>
              <a:gd name="connsiteX0" fmla="*/ 0 w 6217773"/>
              <a:gd name="connsiteY0" fmla="*/ 638860 h 5076785"/>
              <a:gd name="connsiteX1" fmla="*/ 4763 w 6217773"/>
              <a:gd name="connsiteY1" fmla="*/ 688 h 5076785"/>
              <a:gd name="connsiteX2" fmla="*/ 631093 w 6217773"/>
              <a:gd name="connsiteY2" fmla="*/ 7767 h 5076785"/>
              <a:gd name="connsiteX3" fmla="*/ 5586680 w 6217773"/>
              <a:gd name="connsiteY3" fmla="*/ 7767 h 5076785"/>
              <a:gd name="connsiteX4" fmla="*/ 6217773 w 6217773"/>
              <a:gd name="connsiteY4" fmla="*/ 638860 h 5076785"/>
              <a:gd name="connsiteX5" fmla="*/ 6217773 w 6217773"/>
              <a:gd name="connsiteY5" fmla="*/ 4445692 h 5076785"/>
              <a:gd name="connsiteX6" fmla="*/ 5586680 w 6217773"/>
              <a:gd name="connsiteY6" fmla="*/ 5076785 h 5076785"/>
              <a:gd name="connsiteX7" fmla="*/ 631093 w 6217773"/>
              <a:gd name="connsiteY7" fmla="*/ 5076785 h 5076785"/>
              <a:gd name="connsiteX8" fmla="*/ 0 w 6217773"/>
              <a:gd name="connsiteY8" fmla="*/ 4445692 h 5076785"/>
              <a:gd name="connsiteX9" fmla="*/ 0 w 6217773"/>
              <a:gd name="connsiteY9" fmla="*/ 638860 h 5076785"/>
              <a:gd name="connsiteX0" fmla="*/ 64 w 6217837"/>
              <a:gd name="connsiteY0" fmla="*/ 638860 h 5076785"/>
              <a:gd name="connsiteX1" fmla="*/ 4827 w 6217837"/>
              <a:gd name="connsiteY1" fmla="*/ 688 h 5076785"/>
              <a:gd name="connsiteX2" fmla="*/ 631157 w 6217837"/>
              <a:gd name="connsiteY2" fmla="*/ 7767 h 5076785"/>
              <a:gd name="connsiteX3" fmla="*/ 5586744 w 6217837"/>
              <a:gd name="connsiteY3" fmla="*/ 7767 h 5076785"/>
              <a:gd name="connsiteX4" fmla="*/ 6217837 w 6217837"/>
              <a:gd name="connsiteY4" fmla="*/ 638860 h 5076785"/>
              <a:gd name="connsiteX5" fmla="*/ 6217837 w 6217837"/>
              <a:gd name="connsiteY5" fmla="*/ 4445692 h 5076785"/>
              <a:gd name="connsiteX6" fmla="*/ 5586744 w 6217837"/>
              <a:gd name="connsiteY6" fmla="*/ 5076785 h 5076785"/>
              <a:gd name="connsiteX7" fmla="*/ 631157 w 6217837"/>
              <a:gd name="connsiteY7" fmla="*/ 5076785 h 5076785"/>
              <a:gd name="connsiteX8" fmla="*/ 64 w 6217837"/>
              <a:gd name="connsiteY8" fmla="*/ 4445692 h 5076785"/>
              <a:gd name="connsiteX9" fmla="*/ 64 w 6217837"/>
              <a:gd name="connsiteY9" fmla="*/ 638860 h 5076785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586744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17837" h="5069018">
                <a:moveTo>
                  <a:pt x="64" y="631093"/>
                </a:moveTo>
                <a:cubicBezTo>
                  <a:pt x="4033" y="467051"/>
                  <a:pt x="-5105" y="12378"/>
                  <a:pt x="4827" y="2446"/>
                </a:cubicBezTo>
                <a:cubicBezTo>
                  <a:pt x="11584" y="-1136"/>
                  <a:pt x="507287" y="937"/>
                  <a:pt x="631157" y="0"/>
                </a:cubicBezTo>
                <a:lnTo>
                  <a:pt x="5586744" y="0"/>
                </a:lnTo>
                <a:cubicBezTo>
                  <a:pt x="5935287" y="0"/>
                  <a:pt x="6217837" y="282550"/>
                  <a:pt x="6217837" y="631093"/>
                </a:cubicBezTo>
                <a:lnTo>
                  <a:pt x="6217837" y="4437925"/>
                </a:lnTo>
                <a:cubicBezTo>
                  <a:pt x="6217837" y="4786468"/>
                  <a:pt x="5935287" y="5069018"/>
                  <a:pt x="5586744" y="5069018"/>
                </a:cubicBezTo>
                <a:lnTo>
                  <a:pt x="631157" y="5069018"/>
                </a:lnTo>
                <a:cubicBezTo>
                  <a:pt x="282614" y="5069018"/>
                  <a:pt x="64" y="4786468"/>
                  <a:pt x="64" y="4437925"/>
                </a:cubicBezTo>
                <a:lnTo>
                  <a:pt x="64" y="631093"/>
                </a:lnTo>
                <a:close/>
              </a:path>
            </a:pathLst>
          </a:custGeom>
          <a:solidFill>
            <a:schemeClr val="bg2"/>
          </a:solidFill>
        </p:spPr>
        <p:txBody>
          <a:bodyPr lIns="360000" tIns="360000" rIns="360000" bIns="360000"/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Punt 2</a:t>
            </a:r>
          </a:p>
        </p:txBody>
      </p:sp>
      <p:sp>
        <p:nvSpPr>
          <p:cNvPr id="25" name="Tijdelijke aanduiding voor tekst 3">
            <a:extLst>
              <a:ext uri="{FF2B5EF4-FFF2-40B4-BE49-F238E27FC236}">
                <a16:creationId xmlns:a16="http://schemas.microsoft.com/office/drawing/2014/main" id="{18770FDC-CD6D-4A8D-A3C8-1090C7435D3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80949" y="4582701"/>
            <a:ext cx="1523814" cy="1242271"/>
          </a:xfrm>
          <a:custGeom>
            <a:avLst/>
            <a:gdLst>
              <a:gd name="connsiteX0" fmla="*/ 0 w 6217773"/>
              <a:gd name="connsiteY0" fmla="*/ 631093 h 5069018"/>
              <a:gd name="connsiteX1" fmla="*/ 631093 w 6217773"/>
              <a:gd name="connsiteY1" fmla="*/ 0 h 5069018"/>
              <a:gd name="connsiteX2" fmla="*/ 5586680 w 6217773"/>
              <a:gd name="connsiteY2" fmla="*/ 0 h 5069018"/>
              <a:gd name="connsiteX3" fmla="*/ 6217773 w 6217773"/>
              <a:gd name="connsiteY3" fmla="*/ 631093 h 5069018"/>
              <a:gd name="connsiteX4" fmla="*/ 6217773 w 6217773"/>
              <a:gd name="connsiteY4" fmla="*/ 4437925 h 5069018"/>
              <a:gd name="connsiteX5" fmla="*/ 5586680 w 6217773"/>
              <a:gd name="connsiteY5" fmla="*/ 5069018 h 5069018"/>
              <a:gd name="connsiteX6" fmla="*/ 631093 w 6217773"/>
              <a:gd name="connsiteY6" fmla="*/ 5069018 h 5069018"/>
              <a:gd name="connsiteX7" fmla="*/ 0 w 6217773"/>
              <a:gd name="connsiteY7" fmla="*/ 4437925 h 5069018"/>
              <a:gd name="connsiteX8" fmla="*/ 0 w 6217773"/>
              <a:gd name="connsiteY8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31029 w 6248802"/>
              <a:gd name="connsiteY0" fmla="*/ 638400 h 5076325"/>
              <a:gd name="connsiteX1" fmla="*/ 35792 w 6248802"/>
              <a:gd name="connsiteY1" fmla="*/ 228 h 5076325"/>
              <a:gd name="connsiteX2" fmla="*/ 662122 w 6248802"/>
              <a:gd name="connsiteY2" fmla="*/ 7307 h 5076325"/>
              <a:gd name="connsiteX3" fmla="*/ 5617709 w 6248802"/>
              <a:gd name="connsiteY3" fmla="*/ 7307 h 5076325"/>
              <a:gd name="connsiteX4" fmla="*/ 6248802 w 6248802"/>
              <a:gd name="connsiteY4" fmla="*/ 638400 h 5076325"/>
              <a:gd name="connsiteX5" fmla="*/ 6248802 w 6248802"/>
              <a:gd name="connsiteY5" fmla="*/ 4445232 h 5076325"/>
              <a:gd name="connsiteX6" fmla="*/ 5617709 w 6248802"/>
              <a:gd name="connsiteY6" fmla="*/ 5076325 h 5076325"/>
              <a:gd name="connsiteX7" fmla="*/ 662122 w 6248802"/>
              <a:gd name="connsiteY7" fmla="*/ 5076325 h 5076325"/>
              <a:gd name="connsiteX8" fmla="*/ 31029 w 6248802"/>
              <a:gd name="connsiteY8" fmla="*/ 4445232 h 5076325"/>
              <a:gd name="connsiteX9" fmla="*/ 31029 w 6248802"/>
              <a:gd name="connsiteY9" fmla="*/ 638400 h 5076325"/>
              <a:gd name="connsiteX0" fmla="*/ 0 w 6217773"/>
              <a:gd name="connsiteY0" fmla="*/ 638860 h 5076785"/>
              <a:gd name="connsiteX1" fmla="*/ 4763 w 6217773"/>
              <a:gd name="connsiteY1" fmla="*/ 688 h 5076785"/>
              <a:gd name="connsiteX2" fmla="*/ 631093 w 6217773"/>
              <a:gd name="connsiteY2" fmla="*/ 7767 h 5076785"/>
              <a:gd name="connsiteX3" fmla="*/ 5586680 w 6217773"/>
              <a:gd name="connsiteY3" fmla="*/ 7767 h 5076785"/>
              <a:gd name="connsiteX4" fmla="*/ 6217773 w 6217773"/>
              <a:gd name="connsiteY4" fmla="*/ 638860 h 5076785"/>
              <a:gd name="connsiteX5" fmla="*/ 6217773 w 6217773"/>
              <a:gd name="connsiteY5" fmla="*/ 4445692 h 5076785"/>
              <a:gd name="connsiteX6" fmla="*/ 5586680 w 6217773"/>
              <a:gd name="connsiteY6" fmla="*/ 5076785 h 5076785"/>
              <a:gd name="connsiteX7" fmla="*/ 631093 w 6217773"/>
              <a:gd name="connsiteY7" fmla="*/ 5076785 h 5076785"/>
              <a:gd name="connsiteX8" fmla="*/ 0 w 6217773"/>
              <a:gd name="connsiteY8" fmla="*/ 4445692 h 5076785"/>
              <a:gd name="connsiteX9" fmla="*/ 0 w 6217773"/>
              <a:gd name="connsiteY9" fmla="*/ 638860 h 5076785"/>
              <a:gd name="connsiteX0" fmla="*/ 64 w 6217837"/>
              <a:gd name="connsiteY0" fmla="*/ 638860 h 5076785"/>
              <a:gd name="connsiteX1" fmla="*/ 4827 w 6217837"/>
              <a:gd name="connsiteY1" fmla="*/ 688 h 5076785"/>
              <a:gd name="connsiteX2" fmla="*/ 631157 w 6217837"/>
              <a:gd name="connsiteY2" fmla="*/ 7767 h 5076785"/>
              <a:gd name="connsiteX3" fmla="*/ 5586744 w 6217837"/>
              <a:gd name="connsiteY3" fmla="*/ 7767 h 5076785"/>
              <a:gd name="connsiteX4" fmla="*/ 6217837 w 6217837"/>
              <a:gd name="connsiteY4" fmla="*/ 638860 h 5076785"/>
              <a:gd name="connsiteX5" fmla="*/ 6217837 w 6217837"/>
              <a:gd name="connsiteY5" fmla="*/ 4445692 h 5076785"/>
              <a:gd name="connsiteX6" fmla="*/ 5586744 w 6217837"/>
              <a:gd name="connsiteY6" fmla="*/ 5076785 h 5076785"/>
              <a:gd name="connsiteX7" fmla="*/ 631157 w 6217837"/>
              <a:gd name="connsiteY7" fmla="*/ 5076785 h 5076785"/>
              <a:gd name="connsiteX8" fmla="*/ 64 w 6217837"/>
              <a:gd name="connsiteY8" fmla="*/ 4445692 h 5076785"/>
              <a:gd name="connsiteX9" fmla="*/ 64 w 6217837"/>
              <a:gd name="connsiteY9" fmla="*/ 638860 h 5076785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586744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17837" h="5069018">
                <a:moveTo>
                  <a:pt x="64" y="631093"/>
                </a:moveTo>
                <a:cubicBezTo>
                  <a:pt x="4033" y="467051"/>
                  <a:pt x="-5105" y="12378"/>
                  <a:pt x="4827" y="2446"/>
                </a:cubicBezTo>
                <a:cubicBezTo>
                  <a:pt x="11584" y="-1136"/>
                  <a:pt x="507287" y="937"/>
                  <a:pt x="631157" y="0"/>
                </a:cubicBezTo>
                <a:lnTo>
                  <a:pt x="5586744" y="0"/>
                </a:lnTo>
                <a:cubicBezTo>
                  <a:pt x="5935287" y="0"/>
                  <a:pt x="6217837" y="282550"/>
                  <a:pt x="6217837" y="631093"/>
                </a:cubicBezTo>
                <a:lnTo>
                  <a:pt x="6217837" y="4437925"/>
                </a:lnTo>
                <a:cubicBezTo>
                  <a:pt x="6217837" y="4786468"/>
                  <a:pt x="5935287" y="5069018"/>
                  <a:pt x="5586744" y="5069018"/>
                </a:cubicBezTo>
                <a:lnTo>
                  <a:pt x="631157" y="5069018"/>
                </a:lnTo>
                <a:cubicBezTo>
                  <a:pt x="282614" y="5069018"/>
                  <a:pt x="64" y="4786468"/>
                  <a:pt x="64" y="4437925"/>
                </a:cubicBezTo>
                <a:lnTo>
                  <a:pt x="64" y="631093"/>
                </a:lnTo>
                <a:close/>
              </a:path>
            </a:pathLst>
          </a:custGeom>
          <a:solidFill>
            <a:schemeClr val="bg2"/>
          </a:solidFill>
        </p:spPr>
        <p:txBody>
          <a:bodyPr lIns="360000" tIns="360000" rIns="360000" bIns="360000"/>
          <a:lstStyle>
            <a:lvl1pPr algn="ctr"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Punt 3</a:t>
            </a:r>
          </a:p>
        </p:txBody>
      </p:sp>
      <p:sp>
        <p:nvSpPr>
          <p:cNvPr id="21" name="Tijdelijke aanduiding voor tekst 2">
            <a:extLst>
              <a:ext uri="{FF2B5EF4-FFF2-40B4-BE49-F238E27FC236}">
                <a16:creationId xmlns:a16="http://schemas.microsoft.com/office/drawing/2014/main" id="{93201188-BF14-4AD6-B8D4-12C6EDF4869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147721" y="1430828"/>
            <a:ext cx="7305842" cy="1240632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089185" y="2382"/>
                </a:lnTo>
                <a:cubicBezTo>
                  <a:pt x="7208841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08841" y="1240632"/>
                  <a:pt x="7089185" y="1240632"/>
                </a:cubicBezTo>
                <a:lnTo>
                  <a:pt x="216824" y="1240632"/>
                </a:lnTo>
                <a:cubicBezTo>
                  <a:pt x="9716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>
              <a:spcAft>
                <a:spcPts val="0"/>
              </a:spcAft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26" name="Tijdelijke aanduiding voor tekst 2">
            <a:extLst>
              <a:ext uri="{FF2B5EF4-FFF2-40B4-BE49-F238E27FC236}">
                <a16:creationId xmlns:a16="http://schemas.microsoft.com/office/drawing/2014/main" id="{6BECFFED-1A12-4250-8E12-F2451314694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147721" y="3007175"/>
            <a:ext cx="7305842" cy="1240632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089185" y="2382"/>
                </a:lnTo>
                <a:cubicBezTo>
                  <a:pt x="7208841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08841" y="1240632"/>
                  <a:pt x="7089185" y="1240632"/>
                </a:cubicBezTo>
                <a:lnTo>
                  <a:pt x="216824" y="1240632"/>
                </a:lnTo>
                <a:cubicBezTo>
                  <a:pt x="9716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>
              <a:spcAft>
                <a:spcPts val="0"/>
              </a:spcAft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27" name="Tijdelijke aanduiding voor tekst 2">
            <a:extLst>
              <a:ext uri="{FF2B5EF4-FFF2-40B4-BE49-F238E27FC236}">
                <a16:creationId xmlns:a16="http://schemas.microsoft.com/office/drawing/2014/main" id="{9A7B8253-F6CE-4FCD-AB4A-5EBAC3E7B2E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147721" y="4583521"/>
            <a:ext cx="7305842" cy="1240632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089185" y="2382"/>
                </a:lnTo>
                <a:cubicBezTo>
                  <a:pt x="7208841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08841" y="1240632"/>
                  <a:pt x="7089185" y="1240632"/>
                </a:cubicBezTo>
                <a:lnTo>
                  <a:pt x="216824" y="1240632"/>
                </a:lnTo>
                <a:cubicBezTo>
                  <a:pt x="9716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>
              <a:spcAft>
                <a:spcPts val="0"/>
              </a:spcAft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grpSp>
        <p:nvGrpSpPr>
          <p:cNvPr id="34" name="Instructie">
            <a:extLst>
              <a:ext uri="{FF2B5EF4-FFF2-40B4-BE49-F238E27FC236}">
                <a16:creationId xmlns:a16="http://schemas.microsoft.com/office/drawing/2014/main" id="{9BD2992C-C33C-4942-BAB0-0F26E6E1D562}"/>
              </a:ext>
            </a:extLst>
          </p:cNvPr>
          <p:cNvGrpSpPr/>
          <p:nvPr userDrawn="1"/>
        </p:nvGrpSpPr>
        <p:grpSpPr>
          <a:xfrm>
            <a:off x="12334958" y="0"/>
            <a:ext cx="3182755" cy="2660264"/>
            <a:chOff x="-3426088" y="4512342"/>
            <a:chExt cx="3182755" cy="2660264"/>
          </a:xfrm>
        </p:grpSpPr>
        <p:sp>
          <p:nvSpPr>
            <p:cNvPr id="35" name="Rechthoek 127">
              <a:extLst>
                <a:ext uri="{FF2B5EF4-FFF2-40B4-BE49-F238E27FC236}">
                  <a16:creationId xmlns:a16="http://schemas.microsoft.com/office/drawing/2014/main" id="{6BEDB36E-45D1-492F-B42C-B8BD7629D7FA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36" name="Rechte verbindingslijn 128">
              <a:extLst>
                <a:ext uri="{FF2B5EF4-FFF2-40B4-BE49-F238E27FC236}">
                  <a16:creationId xmlns:a16="http://schemas.microsoft.com/office/drawing/2014/main" id="{63C90B33-62B0-4502-A156-8074A341C63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37" name="Rechthoek 130">
              <a:extLst>
                <a:ext uri="{FF2B5EF4-FFF2-40B4-BE49-F238E27FC236}">
                  <a16:creationId xmlns:a16="http://schemas.microsoft.com/office/drawing/2014/main" id="{B1C82DB9-CA8D-48B2-BCAB-B62133716963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48" name="Rechthoek 133">
              <a:extLst>
                <a:ext uri="{FF2B5EF4-FFF2-40B4-BE49-F238E27FC236}">
                  <a16:creationId xmlns:a16="http://schemas.microsoft.com/office/drawing/2014/main" id="{2CBE4DC7-7FFB-4819-894A-4CEE062D0FB6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49" name="Rechthoek 136">
              <a:extLst>
                <a:ext uri="{FF2B5EF4-FFF2-40B4-BE49-F238E27FC236}">
                  <a16:creationId xmlns:a16="http://schemas.microsoft.com/office/drawing/2014/main" id="{3D7C2A48-201C-4B88-96AF-CEA16F5888DB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50" name="Rechthoek 139">
              <a:extLst>
                <a:ext uri="{FF2B5EF4-FFF2-40B4-BE49-F238E27FC236}">
                  <a16:creationId xmlns:a16="http://schemas.microsoft.com/office/drawing/2014/main" id="{AFCE5072-4DA4-467C-92AD-8079895BF193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51" name="Rechte verbindingslijn 140">
              <a:extLst>
                <a:ext uri="{FF2B5EF4-FFF2-40B4-BE49-F238E27FC236}">
                  <a16:creationId xmlns:a16="http://schemas.microsoft.com/office/drawing/2014/main" id="{BBDCB3AA-31DB-44EA-8AEA-06D4F4D47A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380496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s + Uitleg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jdelijke aanduiding voor tekst 3">
            <a:extLst>
              <a:ext uri="{FF2B5EF4-FFF2-40B4-BE49-F238E27FC236}">
                <a16:creationId xmlns:a16="http://schemas.microsoft.com/office/drawing/2014/main" id="{62C5E5DA-733C-4AA3-9467-0732E67E8AD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80949" y="4932785"/>
            <a:ext cx="1523814" cy="891368"/>
          </a:xfrm>
          <a:custGeom>
            <a:avLst/>
            <a:gdLst>
              <a:gd name="connsiteX0" fmla="*/ 0 w 6217773"/>
              <a:gd name="connsiteY0" fmla="*/ 631093 h 5069018"/>
              <a:gd name="connsiteX1" fmla="*/ 631093 w 6217773"/>
              <a:gd name="connsiteY1" fmla="*/ 0 h 5069018"/>
              <a:gd name="connsiteX2" fmla="*/ 5586680 w 6217773"/>
              <a:gd name="connsiteY2" fmla="*/ 0 h 5069018"/>
              <a:gd name="connsiteX3" fmla="*/ 6217773 w 6217773"/>
              <a:gd name="connsiteY3" fmla="*/ 631093 h 5069018"/>
              <a:gd name="connsiteX4" fmla="*/ 6217773 w 6217773"/>
              <a:gd name="connsiteY4" fmla="*/ 4437925 h 5069018"/>
              <a:gd name="connsiteX5" fmla="*/ 5586680 w 6217773"/>
              <a:gd name="connsiteY5" fmla="*/ 5069018 h 5069018"/>
              <a:gd name="connsiteX6" fmla="*/ 631093 w 6217773"/>
              <a:gd name="connsiteY6" fmla="*/ 5069018 h 5069018"/>
              <a:gd name="connsiteX7" fmla="*/ 0 w 6217773"/>
              <a:gd name="connsiteY7" fmla="*/ 4437925 h 5069018"/>
              <a:gd name="connsiteX8" fmla="*/ 0 w 6217773"/>
              <a:gd name="connsiteY8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31029 w 6248802"/>
              <a:gd name="connsiteY0" fmla="*/ 638400 h 5076325"/>
              <a:gd name="connsiteX1" fmla="*/ 35792 w 6248802"/>
              <a:gd name="connsiteY1" fmla="*/ 228 h 5076325"/>
              <a:gd name="connsiteX2" fmla="*/ 662122 w 6248802"/>
              <a:gd name="connsiteY2" fmla="*/ 7307 h 5076325"/>
              <a:gd name="connsiteX3" fmla="*/ 5617709 w 6248802"/>
              <a:gd name="connsiteY3" fmla="*/ 7307 h 5076325"/>
              <a:gd name="connsiteX4" fmla="*/ 6248802 w 6248802"/>
              <a:gd name="connsiteY4" fmla="*/ 638400 h 5076325"/>
              <a:gd name="connsiteX5" fmla="*/ 6248802 w 6248802"/>
              <a:gd name="connsiteY5" fmla="*/ 4445232 h 5076325"/>
              <a:gd name="connsiteX6" fmla="*/ 5617709 w 6248802"/>
              <a:gd name="connsiteY6" fmla="*/ 5076325 h 5076325"/>
              <a:gd name="connsiteX7" fmla="*/ 662122 w 6248802"/>
              <a:gd name="connsiteY7" fmla="*/ 5076325 h 5076325"/>
              <a:gd name="connsiteX8" fmla="*/ 31029 w 6248802"/>
              <a:gd name="connsiteY8" fmla="*/ 4445232 h 5076325"/>
              <a:gd name="connsiteX9" fmla="*/ 31029 w 6248802"/>
              <a:gd name="connsiteY9" fmla="*/ 638400 h 5076325"/>
              <a:gd name="connsiteX0" fmla="*/ 0 w 6217773"/>
              <a:gd name="connsiteY0" fmla="*/ 638860 h 5076785"/>
              <a:gd name="connsiteX1" fmla="*/ 4763 w 6217773"/>
              <a:gd name="connsiteY1" fmla="*/ 688 h 5076785"/>
              <a:gd name="connsiteX2" fmla="*/ 631093 w 6217773"/>
              <a:gd name="connsiteY2" fmla="*/ 7767 h 5076785"/>
              <a:gd name="connsiteX3" fmla="*/ 5586680 w 6217773"/>
              <a:gd name="connsiteY3" fmla="*/ 7767 h 5076785"/>
              <a:gd name="connsiteX4" fmla="*/ 6217773 w 6217773"/>
              <a:gd name="connsiteY4" fmla="*/ 638860 h 5076785"/>
              <a:gd name="connsiteX5" fmla="*/ 6217773 w 6217773"/>
              <a:gd name="connsiteY5" fmla="*/ 4445692 h 5076785"/>
              <a:gd name="connsiteX6" fmla="*/ 5586680 w 6217773"/>
              <a:gd name="connsiteY6" fmla="*/ 5076785 h 5076785"/>
              <a:gd name="connsiteX7" fmla="*/ 631093 w 6217773"/>
              <a:gd name="connsiteY7" fmla="*/ 5076785 h 5076785"/>
              <a:gd name="connsiteX8" fmla="*/ 0 w 6217773"/>
              <a:gd name="connsiteY8" fmla="*/ 4445692 h 5076785"/>
              <a:gd name="connsiteX9" fmla="*/ 0 w 6217773"/>
              <a:gd name="connsiteY9" fmla="*/ 638860 h 5076785"/>
              <a:gd name="connsiteX0" fmla="*/ 64 w 6217837"/>
              <a:gd name="connsiteY0" fmla="*/ 638860 h 5076785"/>
              <a:gd name="connsiteX1" fmla="*/ 4827 w 6217837"/>
              <a:gd name="connsiteY1" fmla="*/ 688 h 5076785"/>
              <a:gd name="connsiteX2" fmla="*/ 631157 w 6217837"/>
              <a:gd name="connsiteY2" fmla="*/ 7767 h 5076785"/>
              <a:gd name="connsiteX3" fmla="*/ 5586744 w 6217837"/>
              <a:gd name="connsiteY3" fmla="*/ 7767 h 5076785"/>
              <a:gd name="connsiteX4" fmla="*/ 6217837 w 6217837"/>
              <a:gd name="connsiteY4" fmla="*/ 638860 h 5076785"/>
              <a:gd name="connsiteX5" fmla="*/ 6217837 w 6217837"/>
              <a:gd name="connsiteY5" fmla="*/ 4445692 h 5076785"/>
              <a:gd name="connsiteX6" fmla="*/ 5586744 w 6217837"/>
              <a:gd name="connsiteY6" fmla="*/ 5076785 h 5076785"/>
              <a:gd name="connsiteX7" fmla="*/ 631157 w 6217837"/>
              <a:gd name="connsiteY7" fmla="*/ 5076785 h 5076785"/>
              <a:gd name="connsiteX8" fmla="*/ 64 w 6217837"/>
              <a:gd name="connsiteY8" fmla="*/ 4445692 h 5076785"/>
              <a:gd name="connsiteX9" fmla="*/ 64 w 6217837"/>
              <a:gd name="connsiteY9" fmla="*/ 638860 h 5076785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586744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768119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768119 w 6217837"/>
              <a:gd name="connsiteY6" fmla="*/ 5069018 h 5069018"/>
              <a:gd name="connsiteX7" fmla="*/ 449783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806985 w 6217837"/>
              <a:gd name="connsiteY6" fmla="*/ 5069018 h 5069018"/>
              <a:gd name="connsiteX7" fmla="*/ 449783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19941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806985 w 6217837"/>
              <a:gd name="connsiteY6" fmla="*/ 5069018 h 5069018"/>
              <a:gd name="connsiteX7" fmla="*/ 449783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17837" h="5069018">
                <a:moveTo>
                  <a:pt x="64" y="631093"/>
                </a:moveTo>
                <a:cubicBezTo>
                  <a:pt x="4033" y="467051"/>
                  <a:pt x="-5105" y="12378"/>
                  <a:pt x="4827" y="2446"/>
                </a:cubicBezTo>
                <a:cubicBezTo>
                  <a:pt x="11584" y="-1136"/>
                  <a:pt x="507287" y="937"/>
                  <a:pt x="631157" y="0"/>
                </a:cubicBezTo>
                <a:lnTo>
                  <a:pt x="5819941" y="0"/>
                </a:lnTo>
                <a:cubicBezTo>
                  <a:pt x="6168484" y="0"/>
                  <a:pt x="6217837" y="282550"/>
                  <a:pt x="6217837" y="631093"/>
                </a:cubicBezTo>
                <a:lnTo>
                  <a:pt x="6217837" y="4437925"/>
                </a:lnTo>
                <a:cubicBezTo>
                  <a:pt x="6217837" y="4786468"/>
                  <a:pt x="6155528" y="5069018"/>
                  <a:pt x="5806985" y="5069018"/>
                </a:cubicBezTo>
                <a:lnTo>
                  <a:pt x="449783" y="5069018"/>
                </a:lnTo>
                <a:cubicBezTo>
                  <a:pt x="101240" y="5069018"/>
                  <a:pt x="64" y="4786468"/>
                  <a:pt x="64" y="4437925"/>
                </a:cubicBezTo>
                <a:lnTo>
                  <a:pt x="64" y="631093"/>
                </a:lnTo>
                <a:close/>
              </a:path>
            </a:pathLst>
          </a:custGeom>
          <a:solidFill>
            <a:schemeClr val="bg2"/>
          </a:solidFill>
        </p:spPr>
        <p:txBody>
          <a:bodyPr lIns="504000" tIns="252000" rIns="252000" bIns="360000"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Punt 4</a:t>
            </a: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08A88B9B-88D8-4FD4-A114-66EA11425C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29" name="Tijdelijke aanduiding voor tekst 14">
            <a:extLst>
              <a:ext uri="{FF2B5EF4-FFF2-40B4-BE49-F238E27FC236}">
                <a16:creationId xmlns:a16="http://schemas.microsoft.com/office/drawing/2014/main" id="{D93BADD0-A3B5-4C3B-8DD0-3D113F0760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Ondertitel</a:t>
            </a:r>
          </a:p>
        </p:txBody>
      </p:sp>
      <p:grpSp>
        <p:nvGrpSpPr>
          <p:cNvPr id="38" name="GRID" hidden="1">
            <a:extLst>
              <a:ext uri="{FF2B5EF4-FFF2-40B4-BE49-F238E27FC236}">
                <a16:creationId xmlns:a16="http://schemas.microsoft.com/office/drawing/2014/main" id="{51D5F7E8-69F8-47AD-81F5-1645C97607C1}"/>
              </a:ext>
            </a:extLst>
          </p:cNvPr>
          <p:cNvGrpSpPr/>
          <p:nvPr userDrawn="1"/>
        </p:nvGrpSpPr>
        <p:grpSpPr>
          <a:xfrm>
            <a:off x="0" y="0"/>
            <a:ext cx="12192003" cy="6858000"/>
            <a:chOff x="0" y="0"/>
            <a:chExt cx="12192003" cy="6858000"/>
          </a:xfrm>
        </p:grpSpPr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71DB2C92-E6A8-4532-98F6-C917E7F5CD17}"/>
                </a:ext>
              </a:extLst>
            </p:cNvPr>
            <p:cNvSpPr/>
            <p:nvPr userDrawn="1"/>
          </p:nvSpPr>
          <p:spPr>
            <a:xfrm>
              <a:off x="0" y="0"/>
              <a:ext cx="481922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1283F161-5F8A-45E1-A9F2-F823FC1CB0A5}"/>
                </a:ext>
              </a:extLst>
            </p:cNvPr>
            <p:cNvSpPr/>
            <p:nvPr userDrawn="1"/>
          </p:nvSpPr>
          <p:spPr>
            <a:xfrm>
              <a:off x="11695286" y="0"/>
              <a:ext cx="496713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E25AE021-76F4-4113-9019-FB3CB3351AD2}"/>
                </a:ext>
              </a:extLst>
            </p:cNvPr>
            <p:cNvSpPr/>
            <p:nvPr userDrawn="1"/>
          </p:nvSpPr>
          <p:spPr>
            <a:xfrm rot="5400000">
              <a:off x="5895974" y="-5895974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4F56F574-960D-4395-B98C-5F49ED9EF418}"/>
                </a:ext>
              </a:extLst>
            </p:cNvPr>
            <p:cNvSpPr/>
            <p:nvPr userDrawn="1"/>
          </p:nvSpPr>
          <p:spPr>
            <a:xfrm rot="5400000">
              <a:off x="5895976" y="-4828915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3" name="Rechthoek 42">
              <a:extLst>
                <a:ext uri="{FF2B5EF4-FFF2-40B4-BE49-F238E27FC236}">
                  <a16:creationId xmlns:a16="http://schemas.microsoft.com/office/drawing/2014/main" id="{34E307D0-CCA0-4BDF-BC5F-E19838E9F7DA}"/>
                </a:ext>
              </a:extLst>
            </p:cNvPr>
            <p:cNvSpPr/>
            <p:nvPr userDrawn="1"/>
          </p:nvSpPr>
          <p:spPr>
            <a:xfrm rot="5400000">
              <a:off x="5895975" y="561975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2AEE0B25-FBCC-4048-A2C0-6D97C3E7FEB7}"/>
                </a:ext>
              </a:extLst>
            </p:cNvPr>
            <p:cNvSpPr/>
            <p:nvPr userDrawn="1"/>
          </p:nvSpPr>
          <p:spPr>
            <a:xfrm rot="5400000">
              <a:off x="5895976" y="-108104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</p:grpSp>
      <p:sp>
        <p:nvSpPr>
          <p:cNvPr id="45" name="Tijdelijke aanduiding voor datum 3">
            <a:extLst>
              <a:ext uri="{FF2B5EF4-FFF2-40B4-BE49-F238E27FC236}">
                <a16:creationId xmlns:a16="http://schemas.microsoft.com/office/drawing/2014/main" id="{55714DB1-03B4-41D1-B67F-F14BFD99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/>
          <a:p>
            <a:endParaRPr lang="nl-NL" noProof="0"/>
          </a:p>
        </p:txBody>
      </p:sp>
      <p:sp>
        <p:nvSpPr>
          <p:cNvPr id="46" name="Tijdelijke aanduiding voor voettekst 4">
            <a:extLst>
              <a:ext uri="{FF2B5EF4-FFF2-40B4-BE49-F238E27FC236}">
                <a16:creationId xmlns:a16="http://schemas.microsoft.com/office/drawing/2014/main" id="{4F2D7A01-8BD0-48E5-BFE0-C57FC83F2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endParaRPr lang="nl-NL" noProof="0"/>
          </a:p>
        </p:txBody>
      </p:sp>
      <p:sp>
        <p:nvSpPr>
          <p:cNvPr id="47" name="Tijdelijke aanduiding voor dianummer 5">
            <a:extLst>
              <a:ext uri="{FF2B5EF4-FFF2-40B4-BE49-F238E27FC236}">
                <a16:creationId xmlns:a16="http://schemas.microsoft.com/office/drawing/2014/main" id="{FB7B4016-2B9F-46E5-A46A-A6A2B08C3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01640" cy="230238"/>
          </a:xfrm>
        </p:spPr>
        <p:txBody>
          <a:bodyPr/>
          <a:lstStyle/>
          <a:p>
            <a:fld id="{55B2A88A-B7BD-41B1-9FCB-9BE633251ACA}" type="slidenum">
              <a:rPr lang="nl-NL" noProof="0" smtClean="0"/>
              <a:t>‹nr.›</a:t>
            </a:fld>
            <a:endParaRPr lang="nl-NL" noProof="0"/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4B73A33A-2C07-4F35-9B84-24CD24D55D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B658E1F-0E98-4ED4-B7E8-3A0C15D75D3F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0949" y="1429045"/>
            <a:ext cx="1523814" cy="891368"/>
          </a:xfrm>
          <a:custGeom>
            <a:avLst/>
            <a:gdLst>
              <a:gd name="connsiteX0" fmla="*/ 0 w 6217773"/>
              <a:gd name="connsiteY0" fmla="*/ 631093 h 5069018"/>
              <a:gd name="connsiteX1" fmla="*/ 631093 w 6217773"/>
              <a:gd name="connsiteY1" fmla="*/ 0 h 5069018"/>
              <a:gd name="connsiteX2" fmla="*/ 5586680 w 6217773"/>
              <a:gd name="connsiteY2" fmla="*/ 0 h 5069018"/>
              <a:gd name="connsiteX3" fmla="*/ 6217773 w 6217773"/>
              <a:gd name="connsiteY3" fmla="*/ 631093 h 5069018"/>
              <a:gd name="connsiteX4" fmla="*/ 6217773 w 6217773"/>
              <a:gd name="connsiteY4" fmla="*/ 4437925 h 5069018"/>
              <a:gd name="connsiteX5" fmla="*/ 5586680 w 6217773"/>
              <a:gd name="connsiteY5" fmla="*/ 5069018 h 5069018"/>
              <a:gd name="connsiteX6" fmla="*/ 631093 w 6217773"/>
              <a:gd name="connsiteY6" fmla="*/ 5069018 h 5069018"/>
              <a:gd name="connsiteX7" fmla="*/ 0 w 6217773"/>
              <a:gd name="connsiteY7" fmla="*/ 4437925 h 5069018"/>
              <a:gd name="connsiteX8" fmla="*/ 0 w 6217773"/>
              <a:gd name="connsiteY8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31029 w 6248802"/>
              <a:gd name="connsiteY0" fmla="*/ 638400 h 5076325"/>
              <a:gd name="connsiteX1" fmla="*/ 35792 w 6248802"/>
              <a:gd name="connsiteY1" fmla="*/ 228 h 5076325"/>
              <a:gd name="connsiteX2" fmla="*/ 662122 w 6248802"/>
              <a:gd name="connsiteY2" fmla="*/ 7307 h 5076325"/>
              <a:gd name="connsiteX3" fmla="*/ 5617709 w 6248802"/>
              <a:gd name="connsiteY3" fmla="*/ 7307 h 5076325"/>
              <a:gd name="connsiteX4" fmla="*/ 6248802 w 6248802"/>
              <a:gd name="connsiteY4" fmla="*/ 638400 h 5076325"/>
              <a:gd name="connsiteX5" fmla="*/ 6248802 w 6248802"/>
              <a:gd name="connsiteY5" fmla="*/ 4445232 h 5076325"/>
              <a:gd name="connsiteX6" fmla="*/ 5617709 w 6248802"/>
              <a:gd name="connsiteY6" fmla="*/ 5076325 h 5076325"/>
              <a:gd name="connsiteX7" fmla="*/ 662122 w 6248802"/>
              <a:gd name="connsiteY7" fmla="*/ 5076325 h 5076325"/>
              <a:gd name="connsiteX8" fmla="*/ 31029 w 6248802"/>
              <a:gd name="connsiteY8" fmla="*/ 4445232 h 5076325"/>
              <a:gd name="connsiteX9" fmla="*/ 31029 w 6248802"/>
              <a:gd name="connsiteY9" fmla="*/ 638400 h 5076325"/>
              <a:gd name="connsiteX0" fmla="*/ 0 w 6217773"/>
              <a:gd name="connsiteY0" fmla="*/ 638860 h 5076785"/>
              <a:gd name="connsiteX1" fmla="*/ 4763 w 6217773"/>
              <a:gd name="connsiteY1" fmla="*/ 688 h 5076785"/>
              <a:gd name="connsiteX2" fmla="*/ 631093 w 6217773"/>
              <a:gd name="connsiteY2" fmla="*/ 7767 h 5076785"/>
              <a:gd name="connsiteX3" fmla="*/ 5586680 w 6217773"/>
              <a:gd name="connsiteY3" fmla="*/ 7767 h 5076785"/>
              <a:gd name="connsiteX4" fmla="*/ 6217773 w 6217773"/>
              <a:gd name="connsiteY4" fmla="*/ 638860 h 5076785"/>
              <a:gd name="connsiteX5" fmla="*/ 6217773 w 6217773"/>
              <a:gd name="connsiteY5" fmla="*/ 4445692 h 5076785"/>
              <a:gd name="connsiteX6" fmla="*/ 5586680 w 6217773"/>
              <a:gd name="connsiteY6" fmla="*/ 5076785 h 5076785"/>
              <a:gd name="connsiteX7" fmla="*/ 631093 w 6217773"/>
              <a:gd name="connsiteY7" fmla="*/ 5076785 h 5076785"/>
              <a:gd name="connsiteX8" fmla="*/ 0 w 6217773"/>
              <a:gd name="connsiteY8" fmla="*/ 4445692 h 5076785"/>
              <a:gd name="connsiteX9" fmla="*/ 0 w 6217773"/>
              <a:gd name="connsiteY9" fmla="*/ 638860 h 5076785"/>
              <a:gd name="connsiteX0" fmla="*/ 64 w 6217837"/>
              <a:gd name="connsiteY0" fmla="*/ 638860 h 5076785"/>
              <a:gd name="connsiteX1" fmla="*/ 4827 w 6217837"/>
              <a:gd name="connsiteY1" fmla="*/ 688 h 5076785"/>
              <a:gd name="connsiteX2" fmla="*/ 631157 w 6217837"/>
              <a:gd name="connsiteY2" fmla="*/ 7767 h 5076785"/>
              <a:gd name="connsiteX3" fmla="*/ 5586744 w 6217837"/>
              <a:gd name="connsiteY3" fmla="*/ 7767 h 5076785"/>
              <a:gd name="connsiteX4" fmla="*/ 6217837 w 6217837"/>
              <a:gd name="connsiteY4" fmla="*/ 638860 h 5076785"/>
              <a:gd name="connsiteX5" fmla="*/ 6217837 w 6217837"/>
              <a:gd name="connsiteY5" fmla="*/ 4445692 h 5076785"/>
              <a:gd name="connsiteX6" fmla="*/ 5586744 w 6217837"/>
              <a:gd name="connsiteY6" fmla="*/ 5076785 h 5076785"/>
              <a:gd name="connsiteX7" fmla="*/ 631157 w 6217837"/>
              <a:gd name="connsiteY7" fmla="*/ 5076785 h 5076785"/>
              <a:gd name="connsiteX8" fmla="*/ 64 w 6217837"/>
              <a:gd name="connsiteY8" fmla="*/ 4445692 h 5076785"/>
              <a:gd name="connsiteX9" fmla="*/ 64 w 6217837"/>
              <a:gd name="connsiteY9" fmla="*/ 638860 h 5076785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586744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768119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768119 w 6217837"/>
              <a:gd name="connsiteY6" fmla="*/ 5069018 h 5069018"/>
              <a:gd name="connsiteX7" fmla="*/ 449783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806985 w 6217837"/>
              <a:gd name="connsiteY6" fmla="*/ 5069018 h 5069018"/>
              <a:gd name="connsiteX7" fmla="*/ 449783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19941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806985 w 6217837"/>
              <a:gd name="connsiteY6" fmla="*/ 5069018 h 5069018"/>
              <a:gd name="connsiteX7" fmla="*/ 449783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17837" h="5069018">
                <a:moveTo>
                  <a:pt x="64" y="631093"/>
                </a:moveTo>
                <a:cubicBezTo>
                  <a:pt x="4033" y="467051"/>
                  <a:pt x="-5105" y="12378"/>
                  <a:pt x="4827" y="2446"/>
                </a:cubicBezTo>
                <a:cubicBezTo>
                  <a:pt x="11584" y="-1136"/>
                  <a:pt x="507287" y="937"/>
                  <a:pt x="631157" y="0"/>
                </a:cubicBezTo>
                <a:lnTo>
                  <a:pt x="5819941" y="0"/>
                </a:lnTo>
                <a:cubicBezTo>
                  <a:pt x="6168484" y="0"/>
                  <a:pt x="6217837" y="282550"/>
                  <a:pt x="6217837" y="631093"/>
                </a:cubicBezTo>
                <a:lnTo>
                  <a:pt x="6217837" y="4437925"/>
                </a:lnTo>
                <a:cubicBezTo>
                  <a:pt x="6217837" y="4786468"/>
                  <a:pt x="6155528" y="5069018"/>
                  <a:pt x="5806985" y="5069018"/>
                </a:cubicBezTo>
                <a:lnTo>
                  <a:pt x="449783" y="5069018"/>
                </a:lnTo>
                <a:cubicBezTo>
                  <a:pt x="101240" y="5069018"/>
                  <a:pt x="64" y="4786468"/>
                  <a:pt x="64" y="4437925"/>
                </a:cubicBezTo>
                <a:lnTo>
                  <a:pt x="64" y="631093"/>
                </a:lnTo>
                <a:close/>
              </a:path>
            </a:pathLst>
          </a:custGeom>
          <a:solidFill>
            <a:schemeClr val="bg2"/>
          </a:solidFill>
        </p:spPr>
        <p:txBody>
          <a:bodyPr lIns="504000" tIns="252000" rIns="252000" bIns="360000"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Punt 1</a:t>
            </a:r>
          </a:p>
        </p:txBody>
      </p:sp>
      <p:sp>
        <p:nvSpPr>
          <p:cNvPr id="163" name="Tijdelijke aanduiding voor tekst 3">
            <a:extLst>
              <a:ext uri="{FF2B5EF4-FFF2-40B4-BE49-F238E27FC236}">
                <a16:creationId xmlns:a16="http://schemas.microsoft.com/office/drawing/2014/main" id="{D63CF0FC-A378-4DBC-879D-CF280817642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0949" y="2596958"/>
            <a:ext cx="1523814" cy="891368"/>
          </a:xfrm>
          <a:custGeom>
            <a:avLst/>
            <a:gdLst>
              <a:gd name="connsiteX0" fmla="*/ 0 w 6217773"/>
              <a:gd name="connsiteY0" fmla="*/ 631093 h 5069018"/>
              <a:gd name="connsiteX1" fmla="*/ 631093 w 6217773"/>
              <a:gd name="connsiteY1" fmla="*/ 0 h 5069018"/>
              <a:gd name="connsiteX2" fmla="*/ 5586680 w 6217773"/>
              <a:gd name="connsiteY2" fmla="*/ 0 h 5069018"/>
              <a:gd name="connsiteX3" fmla="*/ 6217773 w 6217773"/>
              <a:gd name="connsiteY3" fmla="*/ 631093 h 5069018"/>
              <a:gd name="connsiteX4" fmla="*/ 6217773 w 6217773"/>
              <a:gd name="connsiteY4" fmla="*/ 4437925 h 5069018"/>
              <a:gd name="connsiteX5" fmla="*/ 5586680 w 6217773"/>
              <a:gd name="connsiteY5" fmla="*/ 5069018 h 5069018"/>
              <a:gd name="connsiteX6" fmla="*/ 631093 w 6217773"/>
              <a:gd name="connsiteY6" fmla="*/ 5069018 h 5069018"/>
              <a:gd name="connsiteX7" fmla="*/ 0 w 6217773"/>
              <a:gd name="connsiteY7" fmla="*/ 4437925 h 5069018"/>
              <a:gd name="connsiteX8" fmla="*/ 0 w 6217773"/>
              <a:gd name="connsiteY8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31029 w 6248802"/>
              <a:gd name="connsiteY0" fmla="*/ 638400 h 5076325"/>
              <a:gd name="connsiteX1" fmla="*/ 35792 w 6248802"/>
              <a:gd name="connsiteY1" fmla="*/ 228 h 5076325"/>
              <a:gd name="connsiteX2" fmla="*/ 662122 w 6248802"/>
              <a:gd name="connsiteY2" fmla="*/ 7307 h 5076325"/>
              <a:gd name="connsiteX3" fmla="*/ 5617709 w 6248802"/>
              <a:gd name="connsiteY3" fmla="*/ 7307 h 5076325"/>
              <a:gd name="connsiteX4" fmla="*/ 6248802 w 6248802"/>
              <a:gd name="connsiteY4" fmla="*/ 638400 h 5076325"/>
              <a:gd name="connsiteX5" fmla="*/ 6248802 w 6248802"/>
              <a:gd name="connsiteY5" fmla="*/ 4445232 h 5076325"/>
              <a:gd name="connsiteX6" fmla="*/ 5617709 w 6248802"/>
              <a:gd name="connsiteY6" fmla="*/ 5076325 h 5076325"/>
              <a:gd name="connsiteX7" fmla="*/ 662122 w 6248802"/>
              <a:gd name="connsiteY7" fmla="*/ 5076325 h 5076325"/>
              <a:gd name="connsiteX8" fmla="*/ 31029 w 6248802"/>
              <a:gd name="connsiteY8" fmla="*/ 4445232 h 5076325"/>
              <a:gd name="connsiteX9" fmla="*/ 31029 w 6248802"/>
              <a:gd name="connsiteY9" fmla="*/ 638400 h 5076325"/>
              <a:gd name="connsiteX0" fmla="*/ 0 w 6217773"/>
              <a:gd name="connsiteY0" fmla="*/ 638860 h 5076785"/>
              <a:gd name="connsiteX1" fmla="*/ 4763 w 6217773"/>
              <a:gd name="connsiteY1" fmla="*/ 688 h 5076785"/>
              <a:gd name="connsiteX2" fmla="*/ 631093 w 6217773"/>
              <a:gd name="connsiteY2" fmla="*/ 7767 h 5076785"/>
              <a:gd name="connsiteX3" fmla="*/ 5586680 w 6217773"/>
              <a:gd name="connsiteY3" fmla="*/ 7767 h 5076785"/>
              <a:gd name="connsiteX4" fmla="*/ 6217773 w 6217773"/>
              <a:gd name="connsiteY4" fmla="*/ 638860 h 5076785"/>
              <a:gd name="connsiteX5" fmla="*/ 6217773 w 6217773"/>
              <a:gd name="connsiteY5" fmla="*/ 4445692 h 5076785"/>
              <a:gd name="connsiteX6" fmla="*/ 5586680 w 6217773"/>
              <a:gd name="connsiteY6" fmla="*/ 5076785 h 5076785"/>
              <a:gd name="connsiteX7" fmla="*/ 631093 w 6217773"/>
              <a:gd name="connsiteY7" fmla="*/ 5076785 h 5076785"/>
              <a:gd name="connsiteX8" fmla="*/ 0 w 6217773"/>
              <a:gd name="connsiteY8" fmla="*/ 4445692 h 5076785"/>
              <a:gd name="connsiteX9" fmla="*/ 0 w 6217773"/>
              <a:gd name="connsiteY9" fmla="*/ 638860 h 5076785"/>
              <a:gd name="connsiteX0" fmla="*/ 64 w 6217837"/>
              <a:gd name="connsiteY0" fmla="*/ 638860 h 5076785"/>
              <a:gd name="connsiteX1" fmla="*/ 4827 w 6217837"/>
              <a:gd name="connsiteY1" fmla="*/ 688 h 5076785"/>
              <a:gd name="connsiteX2" fmla="*/ 631157 w 6217837"/>
              <a:gd name="connsiteY2" fmla="*/ 7767 h 5076785"/>
              <a:gd name="connsiteX3" fmla="*/ 5586744 w 6217837"/>
              <a:gd name="connsiteY3" fmla="*/ 7767 h 5076785"/>
              <a:gd name="connsiteX4" fmla="*/ 6217837 w 6217837"/>
              <a:gd name="connsiteY4" fmla="*/ 638860 h 5076785"/>
              <a:gd name="connsiteX5" fmla="*/ 6217837 w 6217837"/>
              <a:gd name="connsiteY5" fmla="*/ 4445692 h 5076785"/>
              <a:gd name="connsiteX6" fmla="*/ 5586744 w 6217837"/>
              <a:gd name="connsiteY6" fmla="*/ 5076785 h 5076785"/>
              <a:gd name="connsiteX7" fmla="*/ 631157 w 6217837"/>
              <a:gd name="connsiteY7" fmla="*/ 5076785 h 5076785"/>
              <a:gd name="connsiteX8" fmla="*/ 64 w 6217837"/>
              <a:gd name="connsiteY8" fmla="*/ 4445692 h 5076785"/>
              <a:gd name="connsiteX9" fmla="*/ 64 w 6217837"/>
              <a:gd name="connsiteY9" fmla="*/ 638860 h 5076785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586744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768119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768119 w 6217837"/>
              <a:gd name="connsiteY6" fmla="*/ 5069018 h 5069018"/>
              <a:gd name="connsiteX7" fmla="*/ 449783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806985 w 6217837"/>
              <a:gd name="connsiteY6" fmla="*/ 5069018 h 5069018"/>
              <a:gd name="connsiteX7" fmla="*/ 449783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19941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806985 w 6217837"/>
              <a:gd name="connsiteY6" fmla="*/ 5069018 h 5069018"/>
              <a:gd name="connsiteX7" fmla="*/ 449783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17837" h="5069018">
                <a:moveTo>
                  <a:pt x="64" y="631093"/>
                </a:moveTo>
                <a:cubicBezTo>
                  <a:pt x="4033" y="467051"/>
                  <a:pt x="-5105" y="12378"/>
                  <a:pt x="4827" y="2446"/>
                </a:cubicBezTo>
                <a:cubicBezTo>
                  <a:pt x="11584" y="-1136"/>
                  <a:pt x="507287" y="937"/>
                  <a:pt x="631157" y="0"/>
                </a:cubicBezTo>
                <a:lnTo>
                  <a:pt x="5819941" y="0"/>
                </a:lnTo>
                <a:cubicBezTo>
                  <a:pt x="6168484" y="0"/>
                  <a:pt x="6217837" y="282550"/>
                  <a:pt x="6217837" y="631093"/>
                </a:cubicBezTo>
                <a:lnTo>
                  <a:pt x="6217837" y="4437925"/>
                </a:lnTo>
                <a:cubicBezTo>
                  <a:pt x="6217837" y="4786468"/>
                  <a:pt x="6155528" y="5069018"/>
                  <a:pt x="5806985" y="5069018"/>
                </a:cubicBezTo>
                <a:lnTo>
                  <a:pt x="449783" y="5069018"/>
                </a:lnTo>
                <a:cubicBezTo>
                  <a:pt x="101240" y="5069018"/>
                  <a:pt x="64" y="4786468"/>
                  <a:pt x="64" y="4437925"/>
                </a:cubicBezTo>
                <a:lnTo>
                  <a:pt x="64" y="631093"/>
                </a:lnTo>
                <a:close/>
              </a:path>
            </a:pathLst>
          </a:custGeom>
          <a:solidFill>
            <a:schemeClr val="bg2"/>
          </a:solidFill>
        </p:spPr>
        <p:txBody>
          <a:bodyPr lIns="504000" tIns="252000" rIns="252000" bIns="360000"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Punt 2</a:t>
            </a:r>
          </a:p>
        </p:txBody>
      </p:sp>
      <p:sp>
        <p:nvSpPr>
          <p:cNvPr id="164" name="Tijdelijke aanduiding voor tekst 3">
            <a:extLst>
              <a:ext uri="{FF2B5EF4-FFF2-40B4-BE49-F238E27FC236}">
                <a16:creationId xmlns:a16="http://schemas.microsoft.com/office/drawing/2014/main" id="{3D564F2E-B66A-44B1-BD7F-8488248EED5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80949" y="3764871"/>
            <a:ext cx="1523814" cy="891368"/>
          </a:xfrm>
          <a:custGeom>
            <a:avLst/>
            <a:gdLst>
              <a:gd name="connsiteX0" fmla="*/ 0 w 6217773"/>
              <a:gd name="connsiteY0" fmla="*/ 631093 h 5069018"/>
              <a:gd name="connsiteX1" fmla="*/ 631093 w 6217773"/>
              <a:gd name="connsiteY1" fmla="*/ 0 h 5069018"/>
              <a:gd name="connsiteX2" fmla="*/ 5586680 w 6217773"/>
              <a:gd name="connsiteY2" fmla="*/ 0 h 5069018"/>
              <a:gd name="connsiteX3" fmla="*/ 6217773 w 6217773"/>
              <a:gd name="connsiteY3" fmla="*/ 631093 h 5069018"/>
              <a:gd name="connsiteX4" fmla="*/ 6217773 w 6217773"/>
              <a:gd name="connsiteY4" fmla="*/ 4437925 h 5069018"/>
              <a:gd name="connsiteX5" fmla="*/ 5586680 w 6217773"/>
              <a:gd name="connsiteY5" fmla="*/ 5069018 h 5069018"/>
              <a:gd name="connsiteX6" fmla="*/ 631093 w 6217773"/>
              <a:gd name="connsiteY6" fmla="*/ 5069018 h 5069018"/>
              <a:gd name="connsiteX7" fmla="*/ 0 w 6217773"/>
              <a:gd name="connsiteY7" fmla="*/ 4437925 h 5069018"/>
              <a:gd name="connsiteX8" fmla="*/ 0 w 6217773"/>
              <a:gd name="connsiteY8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0 w 6217773"/>
              <a:gd name="connsiteY0" fmla="*/ 631093 h 5069018"/>
              <a:gd name="connsiteX1" fmla="*/ 195263 w 6217773"/>
              <a:gd name="connsiteY1" fmla="*/ 177071 h 5069018"/>
              <a:gd name="connsiteX2" fmla="*/ 631093 w 6217773"/>
              <a:gd name="connsiteY2" fmla="*/ 0 h 5069018"/>
              <a:gd name="connsiteX3" fmla="*/ 5586680 w 6217773"/>
              <a:gd name="connsiteY3" fmla="*/ 0 h 5069018"/>
              <a:gd name="connsiteX4" fmla="*/ 6217773 w 6217773"/>
              <a:gd name="connsiteY4" fmla="*/ 631093 h 5069018"/>
              <a:gd name="connsiteX5" fmla="*/ 6217773 w 6217773"/>
              <a:gd name="connsiteY5" fmla="*/ 4437925 h 5069018"/>
              <a:gd name="connsiteX6" fmla="*/ 5586680 w 6217773"/>
              <a:gd name="connsiteY6" fmla="*/ 5069018 h 5069018"/>
              <a:gd name="connsiteX7" fmla="*/ 631093 w 6217773"/>
              <a:gd name="connsiteY7" fmla="*/ 5069018 h 5069018"/>
              <a:gd name="connsiteX8" fmla="*/ 0 w 6217773"/>
              <a:gd name="connsiteY8" fmla="*/ 4437925 h 5069018"/>
              <a:gd name="connsiteX9" fmla="*/ 0 w 6217773"/>
              <a:gd name="connsiteY9" fmla="*/ 631093 h 5069018"/>
              <a:gd name="connsiteX0" fmla="*/ 31029 w 6248802"/>
              <a:gd name="connsiteY0" fmla="*/ 638400 h 5076325"/>
              <a:gd name="connsiteX1" fmla="*/ 35792 w 6248802"/>
              <a:gd name="connsiteY1" fmla="*/ 228 h 5076325"/>
              <a:gd name="connsiteX2" fmla="*/ 662122 w 6248802"/>
              <a:gd name="connsiteY2" fmla="*/ 7307 h 5076325"/>
              <a:gd name="connsiteX3" fmla="*/ 5617709 w 6248802"/>
              <a:gd name="connsiteY3" fmla="*/ 7307 h 5076325"/>
              <a:gd name="connsiteX4" fmla="*/ 6248802 w 6248802"/>
              <a:gd name="connsiteY4" fmla="*/ 638400 h 5076325"/>
              <a:gd name="connsiteX5" fmla="*/ 6248802 w 6248802"/>
              <a:gd name="connsiteY5" fmla="*/ 4445232 h 5076325"/>
              <a:gd name="connsiteX6" fmla="*/ 5617709 w 6248802"/>
              <a:gd name="connsiteY6" fmla="*/ 5076325 h 5076325"/>
              <a:gd name="connsiteX7" fmla="*/ 662122 w 6248802"/>
              <a:gd name="connsiteY7" fmla="*/ 5076325 h 5076325"/>
              <a:gd name="connsiteX8" fmla="*/ 31029 w 6248802"/>
              <a:gd name="connsiteY8" fmla="*/ 4445232 h 5076325"/>
              <a:gd name="connsiteX9" fmla="*/ 31029 w 6248802"/>
              <a:gd name="connsiteY9" fmla="*/ 638400 h 5076325"/>
              <a:gd name="connsiteX0" fmla="*/ 0 w 6217773"/>
              <a:gd name="connsiteY0" fmla="*/ 638860 h 5076785"/>
              <a:gd name="connsiteX1" fmla="*/ 4763 w 6217773"/>
              <a:gd name="connsiteY1" fmla="*/ 688 h 5076785"/>
              <a:gd name="connsiteX2" fmla="*/ 631093 w 6217773"/>
              <a:gd name="connsiteY2" fmla="*/ 7767 h 5076785"/>
              <a:gd name="connsiteX3" fmla="*/ 5586680 w 6217773"/>
              <a:gd name="connsiteY3" fmla="*/ 7767 h 5076785"/>
              <a:gd name="connsiteX4" fmla="*/ 6217773 w 6217773"/>
              <a:gd name="connsiteY4" fmla="*/ 638860 h 5076785"/>
              <a:gd name="connsiteX5" fmla="*/ 6217773 w 6217773"/>
              <a:gd name="connsiteY5" fmla="*/ 4445692 h 5076785"/>
              <a:gd name="connsiteX6" fmla="*/ 5586680 w 6217773"/>
              <a:gd name="connsiteY6" fmla="*/ 5076785 h 5076785"/>
              <a:gd name="connsiteX7" fmla="*/ 631093 w 6217773"/>
              <a:gd name="connsiteY7" fmla="*/ 5076785 h 5076785"/>
              <a:gd name="connsiteX8" fmla="*/ 0 w 6217773"/>
              <a:gd name="connsiteY8" fmla="*/ 4445692 h 5076785"/>
              <a:gd name="connsiteX9" fmla="*/ 0 w 6217773"/>
              <a:gd name="connsiteY9" fmla="*/ 638860 h 5076785"/>
              <a:gd name="connsiteX0" fmla="*/ 64 w 6217837"/>
              <a:gd name="connsiteY0" fmla="*/ 638860 h 5076785"/>
              <a:gd name="connsiteX1" fmla="*/ 4827 w 6217837"/>
              <a:gd name="connsiteY1" fmla="*/ 688 h 5076785"/>
              <a:gd name="connsiteX2" fmla="*/ 631157 w 6217837"/>
              <a:gd name="connsiteY2" fmla="*/ 7767 h 5076785"/>
              <a:gd name="connsiteX3" fmla="*/ 5586744 w 6217837"/>
              <a:gd name="connsiteY3" fmla="*/ 7767 h 5076785"/>
              <a:gd name="connsiteX4" fmla="*/ 6217837 w 6217837"/>
              <a:gd name="connsiteY4" fmla="*/ 638860 h 5076785"/>
              <a:gd name="connsiteX5" fmla="*/ 6217837 w 6217837"/>
              <a:gd name="connsiteY5" fmla="*/ 4445692 h 5076785"/>
              <a:gd name="connsiteX6" fmla="*/ 5586744 w 6217837"/>
              <a:gd name="connsiteY6" fmla="*/ 5076785 h 5076785"/>
              <a:gd name="connsiteX7" fmla="*/ 631157 w 6217837"/>
              <a:gd name="connsiteY7" fmla="*/ 5076785 h 5076785"/>
              <a:gd name="connsiteX8" fmla="*/ 64 w 6217837"/>
              <a:gd name="connsiteY8" fmla="*/ 4445692 h 5076785"/>
              <a:gd name="connsiteX9" fmla="*/ 64 w 6217837"/>
              <a:gd name="connsiteY9" fmla="*/ 638860 h 5076785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586744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586744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768119 w 6217837"/>
              <a:gd name="connsiteY6" fmla="*/ 5069018 h 5069018"/>
              <a:gd name="connsiteX7" fmla="*/ 631157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768119 w 6217837"/>
              <a:gd name="connsiteY6" fmla="*/ 5069018 h 5069018"/>
              <a:gd name="connsiteX7" fmla="*/ 449783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06985 w 6217837"/>
              <a:gd name="connsiteY3" fmla="*/ 18056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806985 w 6217837"/>
              <a:gd name="connsiteY6" fmla="*/ 5069018 h 5069018"/>
              <a:gd name="connsiteX7" fmla="*/ 449783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  <a:gd name="connsiteX0" fmla="*/ 64 w 6217837"/>
              <a:gd name="connsiteY0" fmla="*/ 631093 h 5069018"/>
              <a:gd name="connsiteX1" fmla="*/ 4827 w 6217837"/>
              <a:gd name="connsiteY1" fmla="*/ 2446 h 5069018"/>
              <a:gd name="connsiteX2" fmla="*/ 631157 w 6217837"/>
              <a:gd name="connsiteY2" fmla="*/ 0 h 5069018"/>
              <a:gd name="connsiteX3" fmla="*/ 5819941 w 6217837"/>
              <a:gd name="connsiteY3" fmla="*/ 0 h 5069018"/>
              <a:gd name="connsiteX4" fmla="*/ 6217837 w 6217837"/>
              <a:gd name="connsiteY4" fmla="*/ 631093 h 5069018"/>
              <a:gd name="connsiteX5" fmla="*/ 6217837 w 6217837"/>
              <a:gd name="connsiteY5" fmla="*/ 4437925 h 5069018"/>
              <a:gd name="connsiteX6" fmla="*/ 5806985 w 6217837"/>
              <a:gd name="connsiteY6" fmla="*/ 5069018 h 5069018"/>
              <a:gd name="connsiteX7" fmla="*/ 449783 w 6217837"/>
              <a:gd name="connsiteY7" fmla="*/ 5069018 h 5069018"/>
              <a:gd name="connsiteX8" fmla="*/ 64 w 6217837"/>
              <a:gd name="connsiteY8" fmla="*/ 4437925 h 5069018"/>
              <a:gd name="connsiteX9" fmla="*/ 64 w 6217837"/>
              <a:gd name="connsiteY9" fmla="*/ 631093 h 506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17837" h="5069018">
                <a:moveTo>
                  <a:pt x="64" y="631093"/>
                </a:moveTo>
                <a:cubicBezTo>
                  <a:pt x="4033" y="467051"/>
                  <a:pt x="-5105" y="12378"/>
                  <a:pt x="4827" y="2446"/>
                </a:cubicBezTo>
                <a:cubicBezTo>
                  <a:pt x="11584" y="-1136"/>
                  <a:pt x="507287" y="937"/>
                  <a:pt x="631157" y="0"/>
                </a:cubicBezTo>
                <a:lnTo>
                  <a:pt x="5819941" y="0"/>
                </a:lnTo>
                <a:cubicBezTo>
                  <a:pt x="6168484" y="0"/>
                  <a:pt x="6217837" y="282550"/>
                  <a:pt x="6217837" y="631093"/>
                </a:cubicBezTo>
                <a:lnTo>
                  <a:pt x="6217837" y="4437925"/>
                </a:lnTo>
                <a:cubicBezTo>
                  <a:pt x="6217837" y="4786468"/>
                  <a:pt x="6155528" y="5069018"/>
                  <a:pt x="5806985" y="5069018"/>
                </a:cubicBezTo>
                <a:lnTo>
                  <a:pt x="449783" y="5069018"/>
                </a:lnTo>
                <a:cubicBezTo>
                  <a:pt x="101240" y="5069018"/>
                  <a:pt x="64" y="4786468"/>
                  <a:pt x="64" y="4437925"/>
                </a:cubicBezTo>
                <a:lnTo>
                  <a:pt x="64" y="631093"/>
                </a:lnTo>
                <a:close/>
              </a:path>
            </a:pathLst>
          </a:custGeom>
          <a:solidFill>
            <a:schemeClr val="bg2"/>
          </a:solidFill>
        </p:spPr>
        <p:txBody>
          <a:bodyPr lIns="504000" tIns="252000" rIns="252000" bIns="360000"/>
          <a:lstStyle>
            <a:lvl1pPr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Punt 3</a:t>
            </a:r>
          </a:p>
        </p:txBody>
      </p:sp>
      <p:sp>
        <p:nvSpPr>
          <p:cNvPr id="160" name="Tijdelijke aanduiding voor tekst 2">
            <a:extLst>
              <a:ext uri="{FF2B5EF4-FFF2-40B4-BE49-F238E27FC236}">
                <a16:creationId xmlns:a16="http://schemas.microsoft.com/office/drawing/2014/main" id="{C8983519-A824-4AAD-84BE-E86BCCAA3C8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147721" y="1430828"/>
            <a:ext cx="7551617" cy="914171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17996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138332" y="2382"/>
                </a:lnTo>
                <a:cubicBezTo>
                  <a:pt x="7257988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57988" y="1240632"/>
                  <a:pt x="7138332" y="1240632"/>
                </a:cubicBezTo>
                <a:lnTo>
                  <a:pt x="179964" y="1240632"/>
                </a:lnTo>
                <a:cubicBezTo>
                  <a:pt x="6030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161" name="Tijdelijke aanduiding voor tekst 2">
            <a:extLst>
              <a:ext uri="{FF2B5EF4-FFF2-40B4-BE49-F238E27FC236}">
                <a16:creationId xmlns:a16="http://schemas.microsoft.com/office/drawing/2014/main" id="{AE7372F4-5605-49B5-BFA6-75FB9F7F477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147721" y="2597513"/>
            <a:ext cx="7551617" cy="914171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17996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138332" y="2382"/>
                </a:lnTo>
                <a:cubicBezTo>
                  <a:pt x="7257988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57988" y="1240632"/>
                  <a:pt x="7138332" y="1240632"/>
                </a:cubicBezTo>
                <a:lnTo>
                  <a:pt x="179964" y="1240632"/>
                </a:lnTo>
                <a:cubicBezTo>
                  <a:pt x="6030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169" name="Tijdelijke aanduiding voor tekst 2">
            <a:extLst>
              <a:ext uri="{FF2B5EF4-FFF2-40B4-BE49-F238E27FC236}">
                <a16:creationId xmlns:a16="http://schemas.microsoft.com/office/drawing/2014/main" id="{6DF20755-33D3-4DFC-B8F1-88598EDF11D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147721" y="3765547"/>
            <a:ext cx="7551617" cy="914171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17996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138332" y="2382"/>
                </a:lnTo>
                <a:cubicBezTo>
                  <a:pt x="7257988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57988" y="1240632"/>
                  <a:pt x="7138332" y="1240632"/>
                </a:cubicBezTo>
                <a:lnTo>
                  <a:pt x="179964" y="1240632"/>
                </a:lnTo>
                <a:cubicBezTo>
                  <a:pt x="6030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170" name="Tijdelijke aanduiding voor tekst 2">
            <a:extLst>
              <a:ext uri="{FF2B5EF4-FFF2-40B4-BE49-F238E27FC236}">
                <a16:creationId xmlns:a16="http://schemas.microsoft.com/office/drawing/2014/main" id="{E9ABA610-FA89-4787-B010-B4676D2C42CB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147721" y="4933580"/>
            <a:ext cx="7551617" cy="914171"/>
          </a:xfrm>
          <a:custGeom>
            <a:avLst/>
            <a:gdLst>
              <a:gd name="connsiteX0" fmla="*/ 0 w 7305675"/>
              <a:gd name="connsiteY0" fmla="*/ 216657 h 1238250"/>
              <a:gd name="connsiteX1" fmla="*/ 216657 w 7305675"/>
              <a:gd name="connsiteY1" fmla="*/ 0 h 1238250"/>
              <a:gd name="connsiteX2" fmla="*/ 7089018 w 7305675"/>
              <a:gd name="connsiteY2" fmla="*/ 0 h 1238250"/>
              <a:gd name="connsiteX3" fmla="*/ 7305675 w 7305675"/>
              <a:gd name="connsiteY3" fmla="*/ 216657 h 1238250"/>
              <a:gd name="connsiteX4" fmla="*/ 7305675 w 7305675"/>
              <a:gd name="connsiteY4" fmla="*/ 1021593 h 1238250"/>
              <a:gd name="connsiteX5" fmla="*/ 7089018 w 7305675"/>
              <a:gd name="connsiteY5" fmla="*/ 1238250 h 1238250"/>
              <a:gd name="connsiteX6" fmla="*/ 216657 w 7305675"/>
              <a:gd name="connsiteY6" fmla="*/ 1238250 h 1238250"/>
              <a:gd name="connsiteX7" fmla="*/ 0 w 7305675"/>
              <a:gd name="connsiteY7" fmla="*/ 1021593 h 1238250"/>
              <a:gd name="connsiteX8" fmla="*/ 0 w 7305675"/>
              <a:gd name="connsiteY8" fmla="*/ 216657 h 1238250"/>
              <a:gd name="connsiteX0" fmla="*/ 336424 w 7642099"/>
              <a:gd name="connsiteY0" fmla="*/ 216657 h 1238250"/>
              <a:gd name="connsiteX1" fmla="*/ 403099 w 7642099"/>
              <a:gd name="connsiteY1" fmla="*/ 57150 h 1238250"/>
              <a:gd name="connsiteX2" fmla="*/ 553081 w 7642099"/>
              <a:gd name="connsiteY2" fmla="*/ 0 h 1238250"/>
              <a:gd name="connsiteX3" fmla="*/ 7425442 w 7642099"/>
              <a:gd name="connsiteY3" fmla="*/ 0 h 1238250"/>
              <a:gd name="connsiteX4" fmla="*/ 7642099 w 7642099"/>
              <a:gd name="connsiteY4" fmla="*/ 216657 h 1238250"/>
              <a:gd name="connsiteX5" fmla="*/ 7642099 w 7642099"/>
              <a:gd name="connsiteY5" fmla="*/ 1021593 h 1238250"/>
              <a:gd name="connsiteX6" fmla="*/ 7425442 w 7642099"/>
              <a:gd name="connsiteY6" fmla="*/ 1238250 h 1238250"/>
              <a:gd name="connsiteX7" fmla="*/ 553081 w 7642099"/>
              <a:gd name="connsiteY7" fmla="*/ 1238250 h 1238250"/>
              <a:gd name="connsiteX8" fmla="*/ 336424 w 7642099"/>
              <a:gd name="connsiteY8" fmla="*/ 1021593 h 1238250"/>
              <a:gd name="connsiteX9" fmla="*/ 336424 w 7642099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336441 w 7642116"/>
              <a:gd name="connsiteY0" fmla="*/ 216657 h 1238250"/>
              <a:gd name="connsiteX1" fmla="*/ 403116 w 7642116"/>
              <a:gd name="connsiteY1" fmla="*/ 57150 h 1238250"/>
              <a:gd name="connsiteX2" fmla="*/ 553098 w 7642116"/>
              <a:gd name="connsiteY2" fmla="*/ 0 h 1238250"/>
              <a:gd name="connsiteX3" fmla="*/ 7425459 w 7642116"/>
              <a:gd name="connsiteY3" fmla="*/ 0 h 1238250"/>
              <a:gd name="connsiteX4" fmla="*/ 7642116 w 7642116"/>
              <a:gd name="connsiteY4" fmla="*/ 216657 h 1238250"/>
              <a:gd name="connsiteX5" fmla="*/ 7642116 w 7642116"/>
              <a:gd name="connsiteY5" fmla="*/ 1021593 h 1238250"/>
              <a:gd name="connsiteX6" fmla="*/ 7425459 w 7642116"/>
              <a:gd name="connsiteY6" fmla="*/ 1238250 h 1238250"/>
              <a:gd name="connsiteX7" fmla="*/ 553098 w 7642116"/>
              <a:gd name="connsiteY7" fmla="*/ 1238250 h 1238250"/>
              <a:gd name="connsiteX8" fmla="*/ 336441 w 7642116"/>
              <a:gd name="connsiteY8" fmla="*/ 1021593 h 1238250"/>
              <a:gd name="connsiteX9" fmla="*/ 336441 w 7642116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0 w 7305675"/>
              <a:gd name="connsiteY0" fmla="*/ 216657 h 1238250"/>
              <a:gd name="connsiteX1" fmla="*/ 66675 w 7305675"/>
              <a:gd name="connsiteY1" fmla="*/ 57150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10566 w 7316241"/>
              <a:gd name="connsiteY0" fmla="*/ 228687 h 1250280"/>
              <a:gd name="connsiteX1" fmla="*/ 17709 w 7316241"/>
              <a:gd name="connsiteY1" fmla="*/ 16792 h 1250280"/>
              <a:gd name="connsiteX2" fmla="*/ 227223 w 7316241"/>
              <a:gd name="connsiteY2" fmla="*/ 12030 h 1250280"/>
              <a:gd name="connsiteX3" fmla="*/ 7099584 w 7316241"/>
              <a:gd name="connsiteY3" fmla="*/ 12030 h 1250280"/>
              <a:gd name="connsiteX4" fmla="*/ 7316241 w 7316241"/>
              <a:gd name="connsiteY4" fmla="*/ 228687 h 1250280"/>
              <a:gd name="connsiteX5" fmla="*/ 7316241 w 7316241"/>
              <a:gd name="connsiteY5" fmla="*/ 1033623 h 1250280"/>
              <a:gd name="connsiteX6" fmla="*/ 7099584 w 7316241"/>
              <a:gd name="connsiteY6" fmla="*/ 1250280 h 1250280"/>
              <a:gd name="connsiteX7" fmla="*/ 227223 w 7316241"/>
              <a:gd name="connsiteY7" fmla="*/ 1250280 h 1250280"/>
              <a:gd name="connsiteX8" fmla="*/ 10566 w 7316241"/>
              <a:gd name="connsiteY8" fmla="*/ 1033623 h 1250280"/>
              <a:gd name="connsiteX9" fmla="*/ 10566 w 7316241"/>
              <a:gd name="connsiteY9" fmla="*/ 228687 h 1250280"/>
              <a:gd name="connsiteX0" fmla="*/ 0 w 7305675"/>
              <a:gd name="connsiteY0" fmla="*/ 228687 h 1250280"/>
              <a:gd name="connsiteX1" fmla="*/ 7143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28687 h 1250280"/>
              <a:gd name="connsiteX1" fmla="*/ 2380 w 7305675"/>
              <a:gd name="connsiteY1" fmla="*/ 16792 h 1250280"/>
              <a:gd name="connsiteX2" fmla="*/ 216657 w 7305675"/>
              <a:gd name="connsiteY2" fmla="*/ 12030 h 1250280"/>
              <a:gd name="connsiteX3" fmla="*/ 7089018 w 7305675"/>
              <a:gd name="connsiteY3" fmla="*/ 12030 h 1250280"/>
              <a:gd name="connsiteX4" fmla="*/ 7305675 w 7305675"/>
              <a:gd name="connsiteY4" fmla="*/ 228687 h 1250280"/>
              <a:gd name="connsiteX5" fmla="*/ 7305675 w 7305675"/>
              <a:gd name="connsiteY5" fmla="*/ 1033623 h 1250280"/>
              <a:gd name="connsiteX6" fmla="*/ 7089018 w 7305675"/>
              <a:gd name="connsiteY6" fmla="*/ 1250280 h 1250280"/>
              <a:gd name="connsiteX7" fmla="*/ 216657 w 7305675"/>
              <a:gd name="connsiteY7" fmla="*/ 1250280 h 1250280"/>
              <a:gd name="connsiteX8" fmla="*/ 0 w 7305675"/>
              <a:gd name="connsiteY8" fmla="*/ 1033623 h 1250280"/>
              <a:gd name="connsiteX9" fmla="*/ 0 w 7305675"/>
              <a:gd name="connsiteY9" fmla="*/ 228687 h 1250280"/>
              <a:gd name="connsiteX0" fmla="*/ 0 w 7305675"/>
              <a:gd name="connsiteY0" fmla="*/ 216657 h 1238250"/>
              <a:gd name="connsiteX1" fmla="*/ 2380 w 7305675"/>
              <a:gd name="connsiteY1" fmla="*/ 4762 h 1238250"/>
              <a:gd name="connsiteX2" fmla="*/ 216657 w 7305675"/>
              <a:gd name="connsiteY2" fmla="*/ 0 h 1238250"/>
              <a:gd name="connsiteX3" fmla="*/ 7089018 w 7305675"/>
              <a:gd name="connsiteY3" fmla="*/ 0 h 1238250"/>
              <a:gd name="connsiteX4" fmla="*/ 7305675 w 7305675"/>
              <a:gd name="connsiteY4" fmla="*/ 216657 h 1238250"/>
              <a:gd name="connsiteX5" fmla="*/ 7305675 w 7305675"/>
              <a:gd name="connsiteY5" fmla="*/ 1021593 h 1238250"/>
              <a:gd name="connsiteX6" fmla="*/ 7089018 w 7305675"/>
              <a:gd name="connsiteY6" fmla="*/ 1238250 h 1238250"/>
              <a:gd name="connsiteX7" fmla="*/ 216657 w 7305675"/>
              <a:gd name="connsiteY7" fmla="*/ 1238250 h 1238250"/>
              <a:gd name="connsiteX8" fmla="*/ 0 w 7305675"/>
              <a:gd name="connsiteY8" fmla="*/ 1021593 h 1238250"/>
              <a:gd name="connsiteX9" fmla="*/ 0 w 7305675"/>
              <a:gd name="connsiteY9" fmla="*/ 216657 h 1238250"/>
              <a:gd name="connsiteX0" fmla="*/ 2 w 7305677"/>
              <a:gd name="connsiteY0" fmla="*/ 221420 h 1243013"/>
              <a:gd name="connsiteX1" fmla="*/ 0 w 7305677"/>
              <a:gd name="connsiteY1" fmla="*/ 0 h 1243013"/>
              <a:gd name="connsiteX2" fmla="*/ 216659 w 7305677"/>
              <a:gd name="connsiteY2" fmla="*/ 4763 h 1243013"/>
              <a:gd name="connsiteX3" fmla="*/ 7089020 w 7305677"/>
              <a:gd name="connsiteY3" fmla="*/ 4763 h 1243013"/>
              <a:gd name="connsiteX4" fmla="*/ 7305677 w 7305677"/>
              <a:gd name="connsiteY4" fmla="*/ 221420 h 1243013"/>
              <a:gd name="connsiteX5" fmla="*/ 7305677 w 7305677"/>
              <a:gd name="connsiteY5" fmla="*/ 1026356 h 1243013"/>
              <a:gd name="connsiteX6" fmla="*/ 7089020 w 7305677"/>
              <a:gd name="connsiteY6" fmla="*/ 1243013 h 1243013"/>
              <a:gd name="connsiteX7" fmla="*/ 216659 w 7305677"/>
              <a:gd name="connsiteY7" fmla="*/ 1243013 h 1243013"/>
              <a:gd name="connsiteX8" fmla="*/ 2 w 7305677"/>
              <a:gd name="connsiteY8" fmla="*/ 1026356 h 1243013"/>
              <a:gd name="connsiteX9" fmla="*/ 2 w 7305677"/>
              <a:gd name="connsiteY9" fmla="*/ 221420 h 1243013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2 w 7305677"/>
              <a:gd name="connsiteY0" fmla="*/ 219039 h 1240632"/>
              <a:gd name="connsiteX1" fmla="*/ 0 w 7305677"/>
              <a:gd name="connsiteY1" fmla="*/ 0 h 1240632"/>
              <a:gd name="connsiteX2" fmla="*/ 216659 w 7305677"/>
              <a:gd name="connsiteY2" fmla="*/ 2382 h 1240632"/>
              <a:gd name="connsiteX3" fmla="*/ 7089020 w 7305677"/>
              <a:gd name="connsiteY3" fmla="*/ 2382 h 1240632"/>
              <a:gd name="connsiteX4" fmla="*/ 7305677 w 7305677"/>
              <a:gd name="connsiteY4" fmla="*/ 219039 h 1240632"/>
              <a:gd name="connsiteX5" fmla="*/ 7305677 w 7305677"/>
              <a:gd name="connsiteY5" fmla="*/ 1023975 h 1240632"/>
              <a:gd name="connsiteX6" fmla="*/ 7089020 w 7305677"/>
              <a:gd name="connsiteY6" fmla="*/ 1240632 h 1240632"/>
              <a:gd name="connsiteX7" fmla="*/ 216659 w 7305677"/>
              <a:gd name="connsiteY7" fmla="*/ 1240632 h 1240632"/>
              <a:gd name="connsiteX8" fmla="*/ 2 w 7305677"/>
              <a:gd name="connsiteY8" fmla="*/ 1023975 h 1240632"/>
              <a:gd name="connsiteX9" fmla="*/ 2 w 7305677"/>
              <a:gd name="connsiteY9" fmla="*/ 219039 h 1240632"/>
              <a:gd name="connsiteX0" fmla="*/ 8617 w 7314292"/>
              <a:gd name="connsiteY0" fmla="*/ 231082 h 1252675"/>
              <a:gd name="connsiteX1" fmla="*/ 8615 w 7314292"/>
              <a:gd name="connsiteY1" fmla="*/ 12043 h 1252675"/>
              <a:gd name="connsiteX2" fmla="*/ 225274 w 7314292"/>
              <a:gd name="connsiteY2" fmla="*/ 14425 h 1252675"/>
              <a:gd name="connsiteX3" fmla="*/ 7097635 w 7314292"/>
              <a:gd name="connsiteY3" fmla="*/ 14425 h 1252675"/>
              <a:gd name="connsiteX4" fmla="*/ 7314292 w 7314292"/>
              <a:gd name="connsiteY4" fmla="*/ 231082 h 1252675"/>
              <a:gd name="connsiteX5" fmla="*/ 7314292 w 7314292"/>
              <a:gd name="connsiteY5" fmla="*/ 1036018 h 1252675"/>
              <a:gd name="connsiteX6" fmla="*/ 7097635 w 7314292"/>
              <a:gd name="connsiteY6" fmla="*/ 1252675 h 1252675"/>
              <a:gd name="connsiteX7" fmla="*/ 225274 w 7314292"/>
              <a:gd name="connsiteY7" fmla="*/ 1252675 h 1252675"/>
              <a:gd name="connsiteX8" fmla="*/ 8617 w 7314292"/>
              <a:gd name="connsiteY8" fmla="*/ 1036018 h 1252675"/>
              <a:gd name="connsiteX9" fmla="*/ 8617 w 7314292"/>
              <a:gd name="connsiteY9" fmla="*/ 231082 h 1252675"/>
              <a:gd name="connsiteX0" fmla="*/ 24492 w 7330167"/>
              <a:gd name="connsiteY0" fmla="*/ 219096 h 1240689"/>
              <a:gd name="connsiteX1" fmla="*/ 24490 w 7330167"/>
              <a:gd name="connsiteY1" fmla="*/ 57 h 1240689"/>
              <a:gd name="connsiteX2" fmla="*/ 241149 w 7330167"/>
              <a:gd name="connsiteY2" fmla="*/ 2439 h 1240689"/>
              <a:gd name="connsiteX3" fmla="*/ 7113510 w 7330167"/>
              <a:gd name="connsiteY3" fmla="*/ 2439 h 1240689"/>
              <a:gd name="connsiteX4" fmla="*/ 7330167 w 7330167"/>
              <a:gd name="connsiteY4" fmla="*/ 219096 h 1240689"/>
              <a:gd name="connsiteX5" fmla="*/ 7330167 w 7330167"/>
              <a:gd name="connsiteY5" fmla="*/ 1024032 h 1240689"/>
              <a:gd name="connsiteX6" fmla="*/ 7113510 w 7330167"/>
              <a:gd name="connsiteY6" fmla="*/ 1240689 h 1240689"/>
              <a:gd name="connsiteX7" fmla="*/ 241149 w 7330167"/>
              <a:gd name="connsiteY7" fmla="*/ 1240689 h 1240689"/>
              <a:gd name="connsiteX8" fmla="*/ 24492 w 7330167"/>
              <a:gd name="connsiteY8" fmla="*/ 1024032 h 1240689"/>
              <a:gd name="connsiteX9" fmla="*/ 24492 w 7330167"/>
              <a:gd name="connsiteY9" fmla="*/ 219096 h 1240689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24508 w 7330183"/>
              <a:gd name="connsiteY0" fmla="*/ 219040 h 1240633"/>
              <a:gd name="connsiteX1" fmla="*/ 24506 w 7330183"/>
              <a:gd name="connsiteY1" fmla="*/ 1 h 1240633"/>
              <a:gd name="connsiteX2" fmla="*/ 241165 w 7330183"/>
              <a:gd name="connsiteY2" fmla="*/ 2383 h 1240633"/>
              <a:gd name="connsiteX3" fmla="*/ 7113526 w 7330183"/>
              <a:gd name="connsiteY3" fmla="*/ 2383 h 1240633"/>
              <a:gd name="connsiteX4" fmla="*/ 7330183 w 7330183"/>
              <a:gd name="connsiteY4" fmla="*/ 219040 h 1240633"/>
              <a:gd name="connsiteX5" fmla="*/ 7330183 w 7330183"/>
              <a:gd name="connsiteY5" fmla="*/ 1023976 h 1240633"/>
              <a:gd name="connsiteX6" fmla="*/ 7113526 w 7330183"/>
              <a:gd name="connsiteY6" fmla="*/ 1240633 h 1240633"/>
              <a:gd name="connsiteX7" fmla="*/ 241165 w 7330183"/>
              <a:gd name="connsiteY7" fmla="*/ 1240633 h 1240633"/>
              <a:gd name="connsiteX8" fmla="*/ 24508 w 7330183"/>
              <a:gd name="connsiteY8" fmla="*/ 1023976 h 1240633"/>
              <a:gd name="connsiteX9" fmla="*/ 24508 w 7330183"/>
              <a:gd name="connsiteY9" fmla="*/ 219040 h 1240633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089185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089185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21682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  <a:gd name="connsiteX0" fmla="*/ 167 w 7305842"/>
              <a:gd name="connsiteY0" fmla="*/ 219039 h 1240632"/>
              <a:gd name="connsiteX1" fmla="*/ 165 w 7305842"/>
              <a:gd name="connsiteY1" fmla="*/ 0 h 1240632"/>
              <a:gd name="connsiteX2" fmla="*/ 216824 w 7305842"/>
              <a:gd name="connsiteY2" fmla="*/ 2382 h 1240632"/>
              <a:gd name="connsiteX3" fmla="*/ 7138332 w 7305842"/>
              <a:gd name="connsiteY3" fmla="*/ 2382 h 1240632"/>
              <a:gd name="connsiteX4" fmla="*/ 7305842 w 7305842"/>
              <a:gd name="connsiteY4" fmla="*/ 219039 h 1240632"/>
              <a:gd name="connsiteX5" fmla="*/ 7305842 w 7305842"/>
              <a:gd name="connsiteY5" fmla="*/ 1023975 h 1240632"/>
              <a:gd name="connsiteX6" fmla="*/ 7138332 w 7305842"/>
              <a:gd name="connsiteY6" fmla="*/ 1240632 h 1240632"/>
              <a:gd name="connsiteX7" fmla="*/ 179964 w 7305842"/>
              <a:gd name="connsiteY7" fmla="*/ 1240632 h 1240632"/>
              <a:gd name="connsiteX8" fmla="*/ 167 w 7305842"/>
              <a:gd name="connsiteY8" fmla="*/ 1023975 h 1240632"/>
              <a:gd name="connsiteX9" fmla="*/ 167 w 7305842"/>
              <a:gd name="connsiteY9" fmla="*/ 219039 h 124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05842" h="1240632">
                <a:moveTo>
                  <a:pt x="167" y="219039"/>
                </a:moveTo>
                <a:cubicBezTo>
                  <a:pt x="167" y="48377"/>
                  <a:pt x="-207" y="59385"/>
                  <a:pt x="165" y="0"/>
                </a:cubicBezTo>
                <a:lnTo>
                  <a:pt x="216824" y="2382"/>
                </a:lnTo>
                <a:lnTo>
                  <a:pt x="7138332" y="2382"/>
                </a:lnTo>
                <a:cubicBezTo>
                  <a:pt x="7257988" y="2382"/>
                  <a:pt x="7305842" y="99383"/>
                  <a:pt x="7305842" y="219039"/>
                </a:cubicBezTo>
                <a:lnTo>
                  <a:pt x="7305842" y="1023975"/>
                </a:lnTo>
                <a:cubicBezTo>
                  <a:pt x="7305842" y="1143631"/>
                  <a:pt x="7257988" y="1240632"/>
                  <a:pt x="7138332" y="1240632"/>
                </a:cubicBezTo>
                <a:lnTo>
                  <a:pt x="179964" y="1240632"/>
                </a:lnTo>
                <a:cubicBezTo>
                  <a:pt x="60308" y="1240632"/>
                  <a:pt x="167" y="1143631"/>
                  <a:pt x="167" y="1023975"/>
                </a:cubicBezTo>
                <a:lnTo>
                  <a:pt x="167" y="219039"/>
                </a:lnTo>
                <a:close/>
              </a:path>
            </a:pathLst>
          </a:custGeom>
          <a:solidFill>
            <a:schemeClr val="accent2">
              <a:alpha val="0"/>
            </a:schemeClr>
          </a:solidFill>
          <a:ln w="12700">
            <a:solidFill>
              <a:schemeClr val="bg2"/>
            </a:solidFill>
          </a:ln>
        </p:spPr>
        <p:txBody>
          <a:bodyPr lIns="360000" tIns="180000" rIns="36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200" b="1">
                <a:solidFill>
                  <a:schemeClr val="bg2"/>
                </a:solidFill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bg2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grpSp>
        <p:nvGrpSpPr>
          <p:cNvPr id="24" name="Instructie">
            <a:extLst>
              <a:ext uri="{FF2B5EF4-FFF2-40B4-BE49-F238E27FC236}">
                <a16:creationId xmlns:a16="http://schemas.microsoft.com/office/drawing/2014/main" id="{53E09C6C-AC04-4983-86D2-ED3A41DE40C8}"/>
              </a:ext>
            </a:extLst>
          </p:cNvPr>
          <p:cNvGrpSpPr/>
          <p:nvPr userDrawn="1"/>
        </p:nvGrpSpPr>
        <p:grpSpPr>
          <a:xfrm>
            <a:off x="12334958" y="0"/>
            <a:ext cx="3182755" cy="2660264"/>
            <a:chOff x="-3426088" y="4512342"/>
            <a:chExt cx="3182755" cy="2660264"/>
          </a:xfrm>
        </p:grpSpPr>
        <p:sp>
          <p:nvSpPr>
            <p:cNvPr id="25" name="Rechthoek 127">
              <a:extLst>
                <a:ext uri="{FF2B5EF4-FFF2-40B4-BE49-F238E27FC236}">
                  <a16:creationId xmlns:a16="http://schemas.microsoft.com/office/drawing/2014/main" id="{804C19CE-3C00-4103-ADF7-3366FCC676FE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26" name="Rechte verbindingslijn 128">
              <a:extLst>
                <a:ext uri="{FF2B5EF4-FFF2-40B4-BE49-F238E27FC236}">
                  <a16:creationId xmlns:a16="http://schemas.microsoft.com/office/drawing/2014/main" id="{0680DBE9-E81E-45A2-B9A9-AF07D577145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7" name="Rechthoek 130">
              <a:extLst>
                <a:ext uri="{FF2B5EF4-FFF2-40B4-BE49-F238E27FC236}">
                  <a16:creationId xmlns:a16="http://schemas.microsoft.com/office/drawing/2014/main" id="{77C788DD-91DF-4408-A12E-F8E30042F474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28" name="Rechthoek 133">
              <a:extLst>
                <a:ext uri="{FF2B5EF4-FFF2-40B4-BE49-F238E27FC236}">
                  <a16:creationId xmlns:a16="http://schemas.microsoft.com/office/drawing/2014/main" id="{8C1A4901-796E-4EDB-94A1-E27B08BCA6E5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0" name="Rechthoek 136">
              <a:extLst>
                <a:ext uri="{FF2B5EF4-FFF2-40B4-BE49-F238E27FC236}">
                  <a16:creationId xmlns:a16="http://schemas.microsoft.com/office/drawing/2014/main" id="{979BA854-DEE2-4BCB-8354-3B121EEC9055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31" name="Rechthoek 139">
              <a:extLst>
                <a:ext uri="{FF2B5EF4-FFF2-40B4-BE49-F238E27FC236}">
                  <a16:creationId xmlns:a16="http://schemas.microsoft.com/office/drawing/2014/main" id="{D87BF117-1F19-467A-9494-67B43C6D2AFA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32" name="Rechte verbindingslijn 140">
              <a:extLst>
                <a:ext uri="{FF2B5EF4-FFF2-40B4-BE49-F238E27FC236}">
                  <a16:creationId xmlns:a16="http://schemas.microsoft.com/office/drawing/2014/main" id="{CF06758A-6773-4236-AE92-82B7ABD66B6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54313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media + tekst 50%50%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96712" y="1467111"/>
            <a:ext cx="11245233" cy="900102"/>
          </a:xfrm>
        </p:spPr>
        <p:txBody>
          <a:bodyPr vert="horz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b="1">
                <a:solidFill>
                  <a:schemeClr val="bg2"/>
                </a:solidFill>
                <a:latin typeface="+mj-lt"/>
              </a:defRPr>
            </a:lvl1pPr>
            <a:lvl2pPr marL="0" indent="0">
              <a:lnSpc>
                <a:spcPct val="120000"/>
              </a:lnSpc>
              <a:spcAft>
                <a:spcPts val="0"/>
              </a:spcAft>
              <a:buNone/>
              <a:defRPr/>
            </a:lvl2pPr>
            <a:lvl3pPr marL="627063" indent="-271463">
              <a:lnSpc>
                <a:spcPct val="70000"/>
              </a:lnSpc>
              <a:defRPr/>
            </a:lvl3pPr>
            <a:lvl4pPr>
              <a:lnSpc>
                <a:spcPct val="70000"/>
              </a:lnSpc>
              <a:defRPr/>
            </a:lvl4pPr>
            <a:lvl5pPr>
              <a:lnSpc>
                <a:spcPct val="70000"/>
              </a:lnSpc>
              <a:defRPr>
                <a:solidFill>
                  <a:schemeClr val="bg2"/>
                </a:solidFill>
              </a:defRPr>
            </a:lvl5pPr>
            <a:lvl6pPr marL="0" indent="0">
              <a:lnSpc>
                <a:spcPct val="70000"/>
              </a:lnSpc>
              <a:buFontTx/>
              <a:buNone/>
              <a:defRPr>
                <a:latin typeface="+mj-lt"/>
              </a:defRPr>
            </a:lvl6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34" name="Titel 1">
            <a:extLst>
              <a:ext uri="{FF2B5EF4-FFF2-40B4-BE49-F238E27FC236}">
                <a16:creationId xmlns:a16="http://schemas.microsoft.com/office/drawing/2014/main" id="{53A6CE20-1E7A-4F87-96EC-7E964AA91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noProof="0" err="1"/>
              <a:t>Koptitel</a:t>
            </a:r>
            <a:endParaRPr lang="en-US" noProof="0"/>
          </a:p>
        </p:txBody>
      </p:sp>
      <p:sp>
        <p:nvSpPr>
          <p:cNvPr id="41" name="Tijdelijke aanduiding voor tekst 14">
            <a:extLst>
              <a:ext uri="{FF2B5EF4-FFF2-40B4-BE49-F238E27FC236}">
                <a16:creationId xmlns:a16="http://schemas.microsoft.com/office/drawing/2014/main" id="{4B035891-3F3E-4E86-9D5A-96D1E3B9D0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Ondertitel</a:t>
            </a:r>
          </a:p>
        </p:txBody>
      </p:sp>
      <p:grpSp>
        <p:nvGrpSpPr>
          <p:cNvPr id="50" name="GRID" hidden="1">
            <a:extLst>
              <a:ext uri="{FF2B5EF4-FFF2-40B4-BE49-F238E27FC236}">
                <a16:creationId xmlns:a16="http://schemas.microsoft.com/office/drawing/2014/main" id="{C59E2946-118D-4C01-970E-FC9CE00C6395}"/>
              </a:ext>
            </a:extLst>
          </p:cNvPr>
          <p:cNvGrpSpPr/>
          <p:nvPr userDrawn="1"/>
        </p:nvGrpSpPr>
        <p:grpSpPr>
          <a:xfrm>
            <a:off x="0" y="0"/>
            <a:ext cx="12192003" cy="6858000"/>
            <a:chOff x="0" y="0"/>
            <a:chExt cx="12192003" cy="6858000"/>
          </a:xfrm>
        </p:grpSpPr>
        <p:sp>
          <p:nvSpPr>
            <p:cNvPr id="51" name="Rechthoek 50">
              <a:extLst>
                <a:ext uri="{FF2B5EF4-FFF2-40B4-BE49-F238E27FC236}">
                  <a16:creationId xmlns:a16="http://schemas.microsoft.com/office/drawing/2014/main" id="{E2414C7D-389F-487F-9221-8D96900B448B}"/>
                </a:ext>
              </a:extLst>
            </p:cNvPr>
            <p:cNvSpPr/>
            <p:nvPr userDrawn="1"/>
          </p:nvSpPr>
          <p:spPr>
            <a:xfrm>
              <a:off x="0" y="0"/>
              <a:ext cx="481922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52" name="Rechthoek 51">
              <a:extLst>
                <a:ext uri="{FF2B5EF4-FFF2-40B4-BE49-F238E27FC236}">
                  <a16:creationId xmlns:a16="http://schemas.microsoft.com/office/drawing/2014/main" id="{A8F1195A-80D2-4EBF-8EE2-23A21E134CE7}"/>
                </a:ext>
              </a:extLst>
            </p:cNvPr>
            <p:cNvSpPr/>
            <p:nvPr userDrawn="1"/>
          </p:nvSpPr>
          <p:spPr>
            <a:xfrm>
              <a:off x="11695286" y="0"/>
              <a:ext cx="496713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53" name="Rechthoek 52">
              <a:extLst>
                <a:ext uri="{FF2B5EF4-FFF2-40B4-BE49-F238E27FC236}">
                  <a16:creationId xmlns:a16="http://schemas.microsoft.com/office/drawing/2014/main" id="{CA706088-94D0-49B2-9F47-CD39731ED611}"/>
                </a:ext>
              </a:extLst>
            </p:cNvPr>
            <p:cNvSpPr/>
            <p:nvPr userDrawn="1"/>
          </p:nvSpPr>
          <p:spPr>
            <a:xfrm rot="5400000">
              <a:off x="5895974" y="-5895974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54" name="Rechthoek 53">
              <a:extLst>
                <a:ext uri="{FF2B5EF4-FFF2-40B4-BE49-F238E27FC236}">
                  <a16:creationId xmlns:a16="http://schemas.microsoft.com/office/drawing/2014/main" id="{6701A262-4D8B-4596-BEA3-1CDEA9A29D2D}"/>
                </a:ext>
              </a:extLst>
            </p:cNvPr>
            <p:cNvSpPr/>
            <p:nvPr userDrawn="1"/>
          </p:nvSpPr>
          <p:spPr>
            <a:xfrm rot="5400000">
              <a:off x="5895976" y="-4828915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55" name="Rechthoek 54">
              <a:extLst>
                <a:ext uri="{FF2B5EF4-FFF2-40B4-BE49-F238E27FC236}">
                  <a16:creationId xmlns:a16="http://schemas.microsoft.com/office/drawing/2014/main" id="{3961D0F0-38E3-4745-BB91-8DF2B41B9EC6}"/>
                </a:ext>
              </a:extLst>
            </p:cNvPr>
            <p:cNvSpPr/>
            <p:nvPr userDrawn="1"/>
          </p:nvSpPr>
          <p:spPr>
            <a:xfrm rot="5400000">
              <a:off x="5895975" y="561975"/>
              <a:ext cx="40005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56" name="Rechthoek 55">
              <a:extLst>
                <a:ext uri="{FF2B5EF4-FFF2-40B4-BE49-F238E27FC236}">
                  <a16:creationId xmlns:a16="http://schemas.microsoft.com/office/drawing/2014/main" id="{F082B6D4-918A-42B7-99B3-3B8D5AD389F5}"/>
                </a:ext>
              </a:extLst>
            </p:cNvPr>
            <p:cNvSpPr/>
            <p:nvPr userDrawn="1"/>
          </p:nvSpPr>
          <p:spPr>
            <a:xfrm rot="5400000">
              <a:off x="5895976" y="-108104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6D9780EE-AC3E-4C16-9B20-B0A0803E6ED4}"/>
                </a:ext>
              </a:extLst>
            </p:cNvPr>
            <p:cNvSpPr/>
            <p:nvPr userDrawn="1"/>
          </p:nvSpPr>
          <p:spPr>
            <a:xfrm rot="5400000">
              <a:off x="5895976" y="-3728182"/>
              <a:ext cx="400054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FBFCF26E-9F29-4558-9176-F149D8C8577D}"/>
                </a:ext>
              </a:extLst>
            </p:cNvPr>
            <p:cNvSpPr/>
            <p:nvPr userDrawn="1"/>
          </p:nvSpPr>
          <p:spPr>
            <a:xfrm>
              <a:off x="6039360" y="0"/>
              <a:ext cx="481922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</p:grpSp>
      <p:sp>
        <p:nvSpPr>
          <p:cNvPr id="58" name="Tijdelijke aanduiding voor voettekst 4">
            <a:extLst>
              <a:ext uri="{FF2B5EF4-FFF2-40B4-BE49-F238E27FC236}">
                <a16:creationId xmlns:a16="http://schemas.microsoft.com/office/drawing/2014/main" id="{0E659B60-CF7C-460A-A879-0DDBF9C65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9" name="Tijdelijke aanduiding voor dianummer 5">
            <a:extLst>
              <a:ext uri="{FF2B5EF4-FFF2-40B4-BE49-F238E27FC236}">
                <a16:creationId xmlns:a16="http://schemas.microsoft.com/office/drawing/2014/main" id="{F1A38C1E-7B15-4C30-B676-08D9095C1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2" y="6190780"/>
            <a:ext cx="201640" cy="230238"/>
          </a:xfrm>
        </p:spPr>
        <p:txBody>
          <a:bodyPr/>
          <a:lstStyle/>
          <a:p>
            <a:fld id="{55B2A88A-B7BD-41B1-9FCB-9BE633251ACA}" type="slidenum">
              <a:rPr lang="en-US" noProof="0" smtClean="0"/>
              <a:t>‹nr.›</a:t>
            </a:fld>
            <a:endParaRPr lang="en-US" noProof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A5FE5AFB-415A-4AB3-98DB-B434D6876D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87" y="376238"/>
            <a:ext cx="1923358" cy="724918"/>
          </a:xfrm>
          <a:prstGeom prst="rect">
            <a:avLst/>
          </a:prstGeom>
        </p:spPr>
      </p:pic>
      <p:sp>
        <p:nvSpPr>
          <p:cNvPr id="26" name="Tijdelijke aanduiding voor inhoud 3">
            <a:extLst>
              <a:ext uri="{FF2B5EF4-FFF2-40B4-BE49-F238E27FC236}">
                <a16:creationId xmlns:a16="http://schemas.microsoft.com/office/drawing/2014/main" id="{D2E8F4BF-FD5F-4F05-BB33-AC3E7EF96F6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07213" y="2527300"/>
            <a:ext cx="5236366" cy="3260725"/>
          </a:xfrm>
          <a:solidFill>
            <a:schemeClr val="bg1">
              <a:lumMod val="95000"/>
            </a:schemeClr>
          </a:solidFill>
        </p:spPr>
        <p:txBody>
          <a:bodyPr vert="horz" lIns="180000" tIns="180000" rIns="180000" bIns="180000" rtlCol="0">
            <a:normAutofit/>
          </a:bodyPr>
          <a:lstStyle>
            <a:lvl1pPr algn="l">
              <a:defRPr lang="nl-NL" sz="1200" b="0" i="0" smtClean="0">
                <a:latin typeface="+mj-lt"/>
              </a:defRPr>
            </a:lvl1pPr>
            <a:lvl2pPr>
              <a:defRPr lang="nl-NL" smtClean="0"/>
            </a:lvl2pPr>
            <a:lvl3pPr>
              <a:defRPr lang="nl-NL" smtClean="0"/>
            </a:lvl3pPr>
            <a:lvl4pPr>
              <a:defRPr lang="nl-NL" smtClean="0"/>
            </a:lvl4pPr>
            <a:lvl5pPr>
              <a:defRPr lang="nl-NL"/>
            </a:lvl5pPr>
          </a:lstStyle>
          <a:p>
            <a:pPr marL="0" lvl="0" indent="0" algn="ctr">
              <a:buNone/>
            </a:pPr>
            <a:r>
              <a:rPr lang="nl-NL"/>
              <a:t>Klik op één van de iconen</a:t>
            </a:r>
            <a:br>
              <a:rPr lang="nl-NL"/>
            </a:br>
            <a:r>
              <a:rPr lang="nl-NL"/>
              <a:t>om een media in te vullen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DFC91BB-AEF5-43B4-84CF-C6590D01D3E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505579" y="2527457"/>
            <a:ext cx="5238000" cy="3260568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400" b="1">
                <a:solidFill>
                  <a:schemeClr val="bg2"/>
                </a:solidFill>
              </a:defRPr>
            </a:lvl1pPr>
            <a:lvl2pPr marL="0" indent="0">
              <a:spcAft>
                <a:spcPts val="0"/>
              </a:spcAft>
              <a:buNone/>
              <a:defRPr sz="1200"/>
            </a:lvl2pPr>
            <a:lvl3pPr marL="355600" indent="-177800">
              <a:spcAft>
                <a:spcPts val="0"/>
              </a:spcAft>
              <a:defRPr sz="1200"/>
            </a:lvl3pPr>
            <a:lvl4pPr marL="285750" indent="-285750"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à"/>
              <a:defRPr sz="1200"/>
            </a:lvl4pPr>
            <a:lvl5pPr>
              <a:spcAft>
                <a:spcPts val="1200"/>
              </a:spcAft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20" name="Tijdelijke aanduiding voor inhoud 3">
            <a:extLst>
              <a:ext uri="{FF2B5EF4-FFF2-40B4-BE49-F238E27FC236}">
                <a16:creationId xmlns:a16="http://schemas.microsoft.com/office/drawing/2014/main" id="{011BE011-FD19-4C53-988E-6F68943521BA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96712" y="2527457"/>
            <a:ext cx="5238000" cy="3260568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 sz="1400" b="1">
                <a:solidFill>
                  <a:schemeClr val="bg2"/>
                </a:solidFill>
              </a:defRPr>
            </a:lvl1pPr>
            <a:lvl2pPr marL="0" indent="0">
              <a:spcAft>
                <a:spcPts val="0"/>
              </a:spcAft>
              <a:buNone/>
              <a:defRPr sz="1200"/>
            </a:lvl2pPr>
            <a:lvl3pPr marL="355600" indent="-177800">
              <a:spcAft>
                <a:spcPts val="0"/>
              </a:spcAft>
              <a:defRPr sz="1200"/>
            </a:lvl3pPr>
            <a:lvl4pPr marL="285750" indent="-285750"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à"/>
              <a:defRPr sz="1200"/>
            </a:lvl4pPr>
            <a:lvl5pPr>
              <a:spcAft>
                <a:spcPts val="1200"/>
              </a:spcAft>
              <a:defRPr sz="1400"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/>
            </a:pPr>
            <a:r>
              <a:rPr lang="nl-NL" noProof="0"/>
              <a:t>Klik om tekst in te voegen</a:t>
            </a:r>
          </a:p>
          <a:p>
            <a:pPr lvl="0"/>
            <a:endParaRPr lang="nl-NL"/>
          </a:p>
        </p:txBody>
      </p:sp>
      <p:grpSp>
        <p:nvGrpSpPr>
          <p:cNvPr id="22" name="Instructie">
            <a:extLst>
              <a:ext uri="{FF2B5EF4-FFF2-40B4-BE49-F238E27FC236}">
                <a16:creationId xmlns:a16="http://schemas.microsoft.com/office/drawing/2014/main" id="{5C47EA30-98D4-4AA7-9E67-5C84D1B3A1C3}"/>
              </a:ext>
            </a:extLst>
          </p:cNvPr>
          <p:cNvGrpSpPr/>
          <p:nvPr userDrawn="1"/>
        </p:nvGrpSpPr>
        <p:grpSpPr>
          <a:xfrm>
            <a:off x="12391601" y="0"/>
            <a:ext cx="3183678" cy="3947846"/>
            <a:chOff x="12391601" y="0"/>
            <a:chExt cx="3183678" cy="3947846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C8882F5-3C0D-4326-87F2-ECB138CE3279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 err="1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SmartArt</a:t>
              </a: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 invoegen/veranderen</a:t>
              </a: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46DC4444-DFCF-4963-B45B-1D734FF581B8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25" name="Rechte verbindingslijn 24">
              <a:extLst>
                <a:ext uri="{FF2B5EF4-FFF2-40B4-BE49-F238E27FC236}">
                  <a16:creationId xmlns:a16="http://schemas.microsoft.com/office/drawing/2014/main" id="{F55050EC-E164-401B-BF61-61D66F5CCEA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27" name="Rechte verbindingslijn 26">
              <a:extLst>
                <a:ext uri="{FF2B5EF4-FFF2-40B4-BE49-F238E27FC236}">
                  <a16:creationId xmlns:a16="http://schemas.microsoft.com/office/drawing/2014/main" id="{3FD32131-6457-4410-A35C-A5113A8AA7F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D60F34EE-DFA2-4F8B-96AF-BF407A2A3DC4}"/>
                </a:ext>
              </a:extLst>
            </p:cNvPr>
            <p:cNvSpPr/>
            <p:nvPr userDrawn="1"/>
          </p:nvSpPr>
          <p:spPr>
            <a:xfrm>
              <a:off x="12757283" y="432552"/>
              <a:ext cx="2812028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het bestaande </a:t>
              </a:r>
              <a:r>
                <a:rPr kumimoji="0" lang="nl-NL" sz="11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SmartArt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object d.m.v.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‘Delete’-knop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 Klik op het pictogram om een nieuw object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29" name="Rechte verbindingslijn 28">
              <a:extLst>
                <a:ext uri="{FF2B5EF4-FFF2-40B4-BE49-F238E27FC236}">
                  <a16:creationId xmlns:a16="http://schemas.microsoft.com/office/drawing/2014/main" id="{8E3880D7-974A-47B5-B4D3-8040AB5B8AB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3947846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5D9711D7-2C47-4033-B0EE-F8979A4B2E68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D5C60EBD-7220-4451-9FD3-7608D0DCCADF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aan de linker kant van het venster het gewenste type en vervolgens het gewenste objecten klik op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‘OK’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32" name="Groep 31">
              <a:extLst>
                <a:ext uri="{FF2B5EF4-FFF2-40B4-BE49-F238E27FC236}">
                  <a16:creationId xmlns:a16="http://schemas.microsoft.com/office/drawing/2014/main" id="{8DF0EC54-F8EC-4A61-8E4C-8EF6E4C5A111}"/>
                </a:ext>
              </a:extLst>
            </p:cNvPr>
            <p:cNvGrpSpPr/>
            <p:nvPr userDrawn="1"/>
          </p:nvGrpSpPr>
          <p:grpSpPr>
            <a:xfrm>
              <a:off x="12757282" y="2335175"/>
              <a:ext cx="825500" cy="209550"/>
              <a:chOff x="13504624" y="2482850"/>
              <a:chExt cx="825500" cy="209550"/>
            </a:xfrm>
          </p:grpSpPr>
          <p:sp>
            <p:nvSpPr>
              <p:cNvPr id="57" name="Rechthoek 56">
                <a:extLst>
                  <a:ext uri="{FF2B5EF4-FFF2-40B4-BE49-F238E27FC236}">
                    <a16:creationId xmlns:a16="http://schemas.microsoft.com/office/drawing/2014/main" id="{E145F1B2-FD5B-414E-9E89-2DBBB3D65EB5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25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OK</a:t>
                </a:r>
              </a:p>
            </p:txBody>
          </p:sp>
          <p:cxnSp>
            <p:nvCxnSpPr>
              <p:cNvPr id="60" name="Rechte verbindingslijn 59">
                <a:extLst>
                  <a:ext uri="{FF2B5EF4-FFF2-40B4-BE49-F238E27FC236}">
                    <a16:creationId xmlns:a16="http://schemas.microsoft.com/office/drawing/2014/main" id="{1E350940-5889-4116-8E69-8EB95C02EC37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1" name="Gelijkbenige driehoek 60">
                <a:extLst>
                  <a:ext uri="{FF2B5EF4-FFF2-40B4-BE49-F238E27FC236}">
                    <a16:creationId xmlns:a16="http://schemas.microsoft.com/office/drawing/2014/main" id="{857AF0D9-924D-4F04-A84B-4503106DC54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0747FE9D-A3FE-4E53-B40F-AE4F872F39C6}"/>
                </a:ext>
              </a:extLst>
            </p:cNvPr>
            <p:cNvSpPr/>
            <p:nvPr userDrawn="1"/>
          </p:nvSpPr>
          <p:spPr>
            <a:xfrm>
              <a:off x="12391601" y="285262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DC41109B-1442-48AE-A58D-AC5D344177F1}"/>
                </a:ext>
              </a:extLst>
            </p:cNvPr>
            <p:cNvSpPr/>
            <p:nvPr userDrawn="1"/>
          </p:nvSpPr>
          <p:spPr>
            <a:xfrm>
              <a:off x="12757283" y="2918684"/>
              <a:ext cx="2817996" cy="916337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Onder de tab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‘Hulpmiddelen voor </a:t>
              </a:r>
              <a:r>
                <a:rPr kumimoji="0" lang="nl-NL" sz="1100" b="1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SmartArt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- Opmaak’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kunnen opvulkleuren en lijnkleuren aangepast worden.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Onder de </a:t>
              </a:r>
              <a:r>
                <a:rPr kumimoji="0" lang="nl-NL" sz="1100" b="0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tab</a:t>
              </a:r>
              <a:r>
                <a:rPr kumimoji="0" lang="nl-NL" sz="1100" b="1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‘Start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’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kan o.a. de tekstopmaak worden gewijzigd.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36" name="Rechte verbindingslijn 35">
              <a:extLst>
                <a:ext uri="{FF2B5EF4-FFF2-40B4-BE49-F238E27FC236}">
                  <a16:creationId xmlns:a16="http://schemas.microsoft.com/office/drawing/2014/main" id="{363A07F5-BB74-49DC-8A5F-D75FB619899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664942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grpSp>
          <p:nvGrpSpPr>
            <p:cNvPr id="37" name="Groep 36">
              <a:extLst>
                <a:ext uri="{FF2B5EF4-FFF2-40B4-BE49-F238E27FC236}">
                  <a16:creationId xmlns:a16="http://schemas.microsoft.com/office/drawing/2014/main" id="{65DA4938-8B4D-4980-837E-17018E7A9BCA}"/>
                </a:ext>
              </a:extLst>
            </p:cNvPr>
            <p:cNvGrpSpPr/>
            <p:nvPr userDrawn="1"/>
          </p:nvGrpSpPr>
          <p:grpSpPr>
            <a:xfrm>
              <a:off x="12762292" y="1147286"/>
              <a:ext cx="390792" cy="312040"/>
              <a:chOff x="7741071" y="1082154"/>
              <a:chExt cx="589013" cy="470317"/>
            </a:xfrm>
          </p:grpSpPr>
          <p:sp>
            <p:nvSpPr>
              <p:cNvPr id="38" name="Pijl: punthaak 37">
                <a:extLst>
                  <a:ext uri="{FF2B5EF4-FFF2-40B4-BE49-F238E27FC236}">
                    <a16:creationId xmlns:a16="http://schemas.microsoft.com/office/drawing/2014/main" id="{5F034489-9FDD-4A94-88FA-7C824E39A889}"/>
                  </a:ext>
                </a:extLst>
              </p:cNvPr>
              <p:cNvSpPr/>
              <p:nvPr userDrawn="1"/>
            </p:nvSpPr>
            <p:spPr>
              <a:xfrm>
                <a:off x="7741071" y="1082154"/>
                <a:ext cx="504056" cy="336748"/>
              </a:xfrm>
              <a:prstGeom prst="chevron">
                <a:avLst>
                  <a:gd name="adj" fmla="val 33421"/>
                </a:avLst>
              </a:prstGeom>
              <a:solidFill>
                <a:srgbClr val="BAD2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0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C16CDBC8-4AB4-44F9-9FD6-D79AAF6D8621}"/>
                  </a:ext>
                </a:extLst>
              </p:cNvPr>
              <p:cNvSpPr/>
              <p:nvPr userDrawn="1"/>
            </p:nvSpPr>
            <p:spPr>
              <a:xfrm>
                <a:off x="7896789" y="1235205"/>
                <a:ext cx="433295" cy="317266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rgbClr val="A3A3A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US" sz="1000" b="1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9F731886-D0FB-45BB-BE0F-E690EE524CE0}"/>
                  </a:ext>
                </a:extLst>
              </p:cNvPr>
              <p:cNvGrpSpPr/>
              <p:nvPr userDrawn="1"/>
            </p:nvGrpSpPr>
            <p:grpSpPr>
              <a:xfrm>
                <a:off x="7966294" y="1306401"/>
                <a:ext cx="308524" cy="31227"/>
                <a:chOff x="7966294" y="1306401"/>
                <a:chExt cx="308524" cy="31227"/>
              </a:xfrm>
            </p:grpSpPr>
            <p:sp>
              <p:nvSpPr>
                <p:cNvPr id="48" name="Ovaal 47">
                  <a:extLst>
                    <a:ext uri="{FF2B5EF4-FFF2-40B4-BE49-F238E27FC236}">
                      <a16:creationId xmlns:a16="http://schemas.microsoft.com/office/drawing/2014/main" id="{55CBD24A-4611-4BA6-A2F5-23C99453A7EA}"/>
                    </a:ext>
                  </a:extLst>
                </p:cNvPr>
                <p:cNvSpPr/>
                <p:nvPr userDrawn="1"/>
              </p:nvSpPr>
              <p:spPr>
                <a:xfrm>
                  <a:off x="7966294" y="1306401"/>
                  <a:ext cx="31227" cy="31227"/>
                </a:xfrm>
                <a:prstGeom prst="ellipse">
                  <a:avLst/>
                </a:prstGeom>
                <a:solidFill>
                  <a:srgbClr val="A3A3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US" sz="1000" b="1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9" name="Rechte verbindingslijn 48">
                  <a:extLst>
                    <a:ext uri="{FF2B5EF4-FFF2-40B4-BE49-F238E27FC236}">
                      <a16:creationId xmlns:a16="http://schemas.microsoft.com/office/drawing/2014/main" id="{E435298B-9369-452C-87B4-17557CC169D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8034023" y="1323204"/>
                  <a:ext cx="2407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A3A3A3"/>
                  </a:solidFill>
                  <a:prstDash val="solid"/>
                </a:ln>
                <a:effectLst/>
              </p:spPr>
            </p:cxnSp>
          </p:grpSp>
          <p:grpSp>
            <p:nvGrpSpPr>
              <p:cNvPr id="42" name="Groep 41">
                <a:extLst>
                  <a:ext uri="{FF2B5EF4-FFF2-40B4-BE49-F238E27FC236}">
                    <a16:creationId xmlns:a16="http://schemas.microsoft.com/office/drawing/2014/main" id="{E913F677-6F8D-4736-B0B9-EB057FDB0E6B}"/>
                  </a:ext>
                </a:extLst>
              </p:cNvPr>
              <p:cNvGrpSpPr/>
              <p:nvPr userDrawn="1"/>
            </p:nvGrpSpPr>
            <p:grpSpPr>
              <a:xfrm>
                <a:off x="7966294" y="1381787"/>
                <a:ext cx="308524" cy="31227"/>
                <a:chOff x="7966294" y="1306401"/>
                <a:chExt cx="308524" cy="31227"/>
              </a:xfrm>
            </p:grpSpPr>
            <p:sp>
              <p:nvSpPr>
                <p:cNvPr id="46" name="Ovaal 45">
                  <a:extLst>
                    <a:ext uri="{FF2B5EF4-FFF2-40B4-BE49-F238E27FC236}">
                      <a16:creationId xmlns:a16="http://schemas.microsoft.com/office/drawing/2014/main" id="{179C93A4-240C-4EA7-9D4B-AFDB80942799}"/>
                    </a:ext>
                  </a:extLst>
                </p:cNvPr>
                <p:cNvSpPr/>
                <p:nvPr userDrawn="1"/>
              </p:nvSpPr>
              <p:spPr>
                <a:xfrm>
                  <a:off x="7966294" y="1306401"/>
                  <a:ext cx="31227" cy="31227"/>
                </a:xfrm>
                <a:prstGeom prst="ellipse">
                  <a:avLst/>
                </a:prstGeom>
                <a:solidFill>
                  <a:srgbClr val="A3A3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US" sz="1000" b="1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7" name="Rechte verbindingslijn 46">
                  <a:extLst>
                    <a:ext uri="{FF2B5EF4-FFF2-40B4-BE49-F238E27FC236}">
                      <a16:creationId xmlns:a16="http://schemas.microsoft.com/office/drawing/2014/main" id="{7F0BECFD-3F9E-4E17-A6FE-1BF11B48947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8034023" y="1323204"/>
                  <a:ext cx="2407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A3A3A3"/>
                  </a:solidFill>
                  <a:prstDash val="solid"/>
                </a:ln>
                <a:effectLst/>
              </p:spPr>
            </p:cxnSp>
          </p:grpSp>
          <p:grpSp>
            <p:nvGrpSpPr>
              <p:cNvPr id="43" name="Groep 42">
                <a:extLst>
                  <a:ext uri="{FF2B5EF4-FFF2-40B4-BE49-F238E27FC236}">
                    <a16:creationId xmlns:a16="http://schemas.microsoft.com/office/drawing/2014/main" id="{896DEF95-F6EB-477B-A5C3-4675473F04BE}"/>
                  </a:ext>
                </a:extLst>
              </p:cNvPr>
              <p:cNvGrpSpPr/>
              <p:nvPr userDrawn="1"/>
            </p:nvGrpSpPr>
            <p:grpSpPr>
              <a:xfrm>
                <a:off x="7966294" y="1457173"/>
                <a:ext cx="308524" cy="31227"/>
                <a:chOff x="7966294" y="1306401"/>
                <a:chExt cx="308524" cy="31227"/>
              </a:xfrm>
            </p:grpSpPr>
            <p:sp>
              <p:nvSpPr>
                <p:cNvPr id="44" name="Ovaal 43">
                  <a:extLst>
                    <a:ext uri="{FF2B5EF4-FFF2-40B4-BE49-F238E27FC236}">
                      <a16:creationId xmlns:a16="http://schemas.microsoft.com/office/drawing/2014/main" id="{2BBBE59C-F495-4120-B20B-2E1670DF1D65}"/>
                    </a:ext>
                  </a:extLst>
                </p:cNvPr>
                <p:cNvSpPr/>
                <p:nvPr userDrawn="1"/>
              </p:nvSpPr>
              <p:spPr>
                <a:xfrm>
                  <a:off x="7966294" y="1306401"/>
                  <a:ext cx="31227" cy="31227"/>
                </a:xfrm>
                <a:prstGeom prst="ellipse">
                  <a:avLst/>
                </a:prstGeom>
                <a:solidFill>
                  <a:srgbClr val="A3A3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US" sz="1000" b="1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5" name="Rechte verbindingslijn 44">
                  <a:extLst>
                    <a:ext uri="{FF2B5EF4-FFF2-40B4-BE49-F238E27FC236}">
                      <a16:creationId xmlns:a16="http://schemas.microsoft.com/office/drawing/2014/main" id="{357094EE-B85F-4899-9A12-A321E304879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8034023" y="1323204"/>
                  <a:ext cx="2407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A3A3A3"/>
                  </a:solidFill>
                  <a:prstDash val="solid"/>
                </a:ln>
                <a:effectLst/>
              </p:spPr>
            </p:cxnSp>
          </p:grpSp>
        </p:grpSp>
      </p:grpSp>
    </p:spTree>
    <p:extLst>
      <p:ext uri="{BB962C8B-B14F-4D97-AF65-F5344CB8AC3E}">
        <p14:creationId xmlns:p14="http://schemas.microsoft.com/office/powerpoint/2010/main" val="11562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 Balken 8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/>
          <p:cNvSpPr>
            <a:spLocks noGrp="1"/>
          </p:cNvSpPr>
          <p:nvPr>
            <p:ph type="pic" sz="quarter" idx="13" hasCustomPrompt="1"/>
          </p:nvPr>
        </p:nvSpPr>
        <p:spPr>
          <a:xfrm>
            <a:off x="-1587" y="1467111"/>
            <a:ext cx="12192002" cy="5390890"/>
          </a:xfrm>
          <a:solidFill>
            <a:schemeClr val="bg1">
              <a:lumMod val="95000"/>
            </a:schemeClr>
          </a:solidFill>
        </p:spPr>
        <p:txBody>
          <a:bodyPr tIns="1080000" anchor="ctr">
            <a:norm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l-NL" noProof="0"/>
              <a:t>Klik op het icoon om een </a:t>
            </a:r>
            <a:br>
              <a:rPr lang="nl-NL" noProof="0"/>
            </a:br>
            <a:r>
              <a:rPr lang="nl-NL" noProof="0"/>
              <a:t>afbeelding in te 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6713" y="400051"/>
            <a:ext cx="9202625" cy="328612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noProof="0"/>
              <a:t>Koptitel</a:t>
            </a:r>
          </a:p>
        </p:txBody>
      </p:sp>
      <p:sp>
        <p:nvSpPr>
          <p:cNvPr id="30" name="Tijdelijke aanduiding voor voettekst 4">
            <a:extLst>
              <a:ext uri="{FF2B5EF4-FFF2-40B4-BE49-F238E27FC236}">
                <a16:creationId xmlns:a16="http://schemas.microsoft.com/office/drawing/2014/main" id="{1DA20FBD-9D0F-4EAB-B12C-126591D8B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3408" y="6194304"/>
            <a:ext cx="513926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31" name="Tijdelijke aanduiding voor dianummer 5">
            <a:extLst>
              <a:ext uri="{FF2B5EF4-FFF2-40B4-BE49-F238E27FC236}">
                <a16:creationId xmlns:a16="http://schemas.microsoft.com/office/drawing/2014/main" id="{D6644E39-2AF2-4EA0-9C3F-28C89D5A9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0241" y="6190780"/>
            <a:ext cx="242875" cy="230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7" name="Tijdelijke aanduiding voor tekst 14">
            <a:extLst>
              <a:ext uri="{FF2B5EF4-FFF2-40B4-BE49-F238E27FC236}">
                <a16:creationId xmlns:a16="http://schemas.microsoft.com/office/drawing/2014/main" id="{A6BF4B27-7FC5-4896-80CE-3BA6119B83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6713" y="785901"/>
            <a:ext cx="9202625" cy="27079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nl-NL" noProof="0"/>
              <a:t>Ondertitel</a:t>
            </a:r>
          </a:p>
        </p:txBody>
      </p:sp>
      <p:sp>
        <p:nvSpPr>
          <p:cNvPr id="32" name="Tijdelijke aanduiding voor tekst 3">
            <a:extLst>
              <a:ext uri="{FF2B5EF4-FFF2-40B4-BE49-F238E27FC236}">
                <a16:creationId xmlns:a16="http://schemas.microsoft.com/office/drawing/2014/main" id="{54C989E9-FA4D-4EA9-9D83-ACEFB86E984F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463709" y="3337566"/>
            <a:ext cx="5220000" cy="547485"/>
          </a:xfrm>
          <a:custGeom>
            <a:avLst/>
            <a:gdLst>
              <a:gd name="connsiteX0" fmla="*/ 0 w 6336000"/>
              <a:gd name="connsiteY0" fmla="*/ 34052 h 547200"/>
              <a:gd name="connsiteX1" fmla="*/ 34052 w 6336000"/>
              <a:gd name="connsiteY1" fmla="*/ 0 h 547200"/>
              <a:gd name="connsiteX2" fmla="*/ 6301948 w 6336000"/>
              <a:gd name="connsiteY2" fmla="*/ 0 h 547200"/>
              <a:gd name="connsiteX3" fmla="*/ 6336000 w 6336000"/>
              <a:gd name="connsiteY3" fmla="*/ 34052 h 547200"/>
              <a:gd name="connsiteX4" fmla="*/ 6336000 w 6336000"/>
              <a:gd name="connsiteY4" fmla="*/ 513148 h 547200"/>
              <a:gd name="connsiteX5" fmla="*/ 6301948 w 6336000"/>
              <a:gd name="connsiteY5" fmla="*/ 547200 h 547200"/>
              <a:gd name="connsiteX6" fmla="*/ 34052 w 6336000"/>
              <a:gd name="connsiteY6" fmla="*/ 547200 h 547200"/>
              <a:gd name="connsiteX7" fmla="*/ 0 w 6336000"/>
              <a:gd name="connsiteY7" fmla="*/ 513148 h 547200"/>
              <a:gd name="connsiteX8" fmla="*/ 0 w 6336000"/>
              <a:gd name="connsiteY8" fmla="*/ 34052 h 547200"/>
              <a:gd name="connsiteX0" fmla="*/ 438955 w 6774955"/>
              <a:gd name="connsiteY0" fmla="*/ 44015 h 557163"/>
              <a:gd name="connsiteX1" fmla="*/ 443345 w 6774955"/>
              <a:gd name="connsiteY1" fmla="*/ 17721 h 557163"/>
              <a:gd name="connsiteX2" fmla="*/ 473007 w 6774955"/>
              <a:gd name="connsiteY2" fmla="*/ 9963 h 557163"/>
              <a:gd name="connsiteX3" fmla="*/ 6740903 w 6774955"/>
              <a:gd name="connsiteY3" fmla="*/ 9963 h 557163"/>
              <a:gd name="connsiteX4" fmla="*/ 6774955 w 6774955"/>
              <a:gd name="connsiteY4" fmla="*/ 44015 h 557163"/>
              <a:gd name="connsiteX5" fmla="*/ 6774955 w 6774955"/>
              <a:gd name="connsiteY5" fmla="*/ 523111 h 557163"/>
              <a:gd name="connsiteX6" fmla="*/ 6740903 w 6774955"/>
              <a:gd name="connsiteY6" fmla="*/ 557163 h 557163"/>
              <a:gd name="connsiteX7" fmla="*/ 473007 w 6774955"/>
              <a:gd name="connsiteY7" fmla="*/ 557163 h 557163"/>
              <a:gd name="connsiteX8" fmla="*/ 438955 w 6774955"/>
              <a:gd name="connsiteY8" fmla="*/ 523111 h 557163"/>
              <a:gd name="connsiteX9" fmla="*/ 438955 w 6774955"/>
              <a:gd name="connsiteY9" fmla="*/ 44015 h 557163"/>
              <a:gd name="connsiteX0" fmla="*/ 438955 w 6774955"/>
              <a:gd name="connsiteY0" fmla="*/ 44015 h 557163"/>
              <a:gd name="connsiteX1" fmla="*/ 443345 w 6774955"/>
              <a:gd name="connsiteY1" fmla="*/ 17721 h 557163"/>
              <a:gd name="connsiteX2" fmla="*/ 473007 w 6774955"/>
              <a:gd name="connsiteY2" fmla="*/ 9963 h 557163"/>
              <a:gd name="connsiteX3" fmla="*/ 6740903 w 6774955"/>
              <a:gd name="connsiteY3" fmla="*/ 9963 h 557163"/>
              <a:gd name="connsiteX4" fmla="*/ 6774955 w 6774955"/>
              <a:gd name="connsiteY4" fmla="*/ 44015 h 557163"/>
              <a:gd name="connsiteX5" fmla="*/ 6774955 w 6774955"/>
              <a:gd name="connsiteY5" fmla="*/ 523111 h 557163"/>
              <a:gd name="connsiteX6" fmla="*/ 6740903 w 6774955"/>
              <a:gd name="connsiteY6" fmla="*/ 557163 h 557163"/>
              <a:gd name="connsiteX7" fmla="*/ 473007 w 6774955"/>
              <a:gd name="connsiteY7" fmla="*/ 557163 h 557163"/>
              <a:gd name="connsiteX8" fmla="*/ 438955 w 6774955"/>
              <a:gd name="connsiteY8" fmla="*/ 523111 h 557163"/>
              <a:gd name="connsiteX9" fmla="*/ 438955 w 6774955"/>
              <a:gd name="connsiteY9" fmla="*/ 44015 h 557163"/>
              <a:gd name="connsiteX0" fmla="*/ 0 w 6336000"/>
              <a:gd name="connsiteY0" fmla="*/ 44015 h 557163"/>
              <a:gd name="connsiteX1" fmla="*/ 4390 w 6336000"/>
              <a:gd name="connsiteY1" fmla="*/ 17721 h 557163"/>
              <a:gd name="connsiteX2" fmla="*/ 34052 w 6336000"/>
              <a:gd name="connsiteY2" fmla="*/ 9963 h 557163"/>
              <a:gd name="connsiteX3" fmla="*/ 6301948 w 6336000"/>
              <a:gd name="connsiteY3" fmla="*/ 9963 h 557163"/>
              <a:gd name="connsiteX4" fmla="*/ 6336000 w 6336000"/>
              <a:gd name="connsiteY4" fmla="*/ 44015 h 557163"/>
              <a:gd name="connsiteX5" fmla="*/ 6336000 w 6336000"/>
              <a:gd name="connsiteY5" fmla="*/ 523111 h 557163"/>
              <a:gd name="connsiteX6" fmla="*/ 6301948 w 6336000"/>
              <a:gd name="connsiteY6" fmla="*/ 557163 h 557163"/>
              <a:gd name="connsiteX7" fmla="*/ 34052 w 6336000"/>
              <a:gd name="connsiteY7" fmla="*/ 557163 h 557163"/>
              <a:gd name="connsiteX8" fmla="*/ 0 w 6336000"/>
              <a:gd name="connsiteY8" fmla="*/ 523111 h 557163"/>
              <a:gd name="connsiteX9" fmla="*/ 0 w 6336000"/>
              <a:gd name="connsiteY9" fmla="*/ 44015 h 557163"/>
              <a:gd name="connsiteX0" fmla="*/ 325 w 6336325"/>
              <a:gd name="connsiteY0" fmla="*/ 34265 h 547413"/>
              <a:gd name="connsiteX1" fmla="*/ 4715 w 6336325"/>
              <a:gd name="connsiteY1" fmla="*/ 7971 h 547413"/>
              <a:gd name="connsiteX2" fmla="*/ 34377 w 6336325"/>
              <a:gd name="connsiteY2" fmla="*/ 213 h 547413"/>
              <a:gd name="connsiteX3" fmla="*/ 6302273 w 6336325"/>
              <a:gd name="connsiteY3" fmla="*/ 213 h 547413"/>
              <a:gd name="connsiteX4" fmla="*/ 6336325 w 6336325"/>
              <a:gd name="connsiteY4" fmla="*/ 34265 h 547413"/>
              <a:gd name="connsiteX5" fmla="*/ 6336325 w 6336325"/>
              <a:gd name="connsiteY5" fmla="*/ 513361 h 547413"/>
              <a:gd name="connsiteX6" fmla="*/ 6302273 w 6336325"/>
              <a:gd name="connsiteY6" fmla="*/ 547413 h 547413"/>
              <a:gd name="connsiteX7" fmla="*/ 34377 w 6336325"/>
              <a:gd name="connsiteY7" fmla="*/ 547413 h 547413"/>
              <a:gd name="connsiteX8" fmla="*/ 325 w 6336325"/>
              <a:gd name="connsiteY8" fmla="*/ 513361 h 547413"/>
              <a:gd name="connsiteX9" fmla="*/ 325 w 6336325"/>
              <a:gd name="connsiteY9" fmla="*/ 34265 h 547413"/>
              <a:gd name="connsiteX0" fmla="*/ 2320 w 6338320"/>
              <a:gd name="connsiteY0" fmla="*/ 545788 h 579840"/>
              <a:gd name="connsiteX1" fmla="*/ 6710 w 6338320"/>
              <a:gd name="connsiteY1" fmla="*/ 40398 h 579840"/>
              <a:gd name="connsiteX2" fmla="*/ 36372 w 6338320"/>
              <a:gd name="connsiteY2" fmla="*/ 32640 h 579840"/>
              <a:gd name="connsiteX3" fmla="*/ 6304268 w 6338320"/>
              <a:gd name="connsiteY3" fmla="*/ 32640 h 579840"/>
              <a:gd name="connsiteX4" fmla="*/ 6338320 w 6338320"/>
              <a:gd name="connsiteY4" fmla="*/ 66692 h 579840"/>
              <a:gd name="connsiteX5" fmla="*/ 6338320 w 6338320"/>
              <a:gd name="connsiteY5" fmla="*/ 545788 h 579840"/>
              <a:gd name="connsiteX6" fmla="*/ 6304268 w 6338320"/>
              <a:gd name="connsiteY6" fmla="*/ 579840 h 579840"/>
              <a:gd name="connsiteX7" fmla="*/ 36372 w 6338320"/>
              <a:gd name="connsiteY7" fmla="*/ 579840 h 579840"/>
              <a:gd name="connsiteX8" fmla="*/ 2320 w 6338320"/>
              <a:gd name="connsiteY8" fmla="*/ 545788 h 579840"/>
              <a:gd name="connsiteX0" fmla="*/ 440580 w 6776580"/>
              <a:gd name="connsiteY0" fmla="*/ 545209 h 579261"/>
              <a:gd name="connsiteX1" fmla="*/ 440208 w 6776580"/>
              <a:gd name="connsiteY1" fmla="*/ 39819 h 579261"/>
              <a:gd name="connsiteX2" fmla="*/ 474632 w 6776580"/>
              <a:gd name="connsiteY2" fmla="*/ 32061 h 579261"/>
              <a:gd name="connsiteX3" fmla="*/ 6742528 w 6776580"/>
              <a:gd name="connsiteY3" fmla="*/ 32061 h 579261"/>
              <a:gd name="connsiteX4" fmla="*/ 6776580 w 6776580"/>
              <a:gd name="connsiteY4" fmla="*/ 66113 h 579261"/>
              <a:gd name="connsiteX5" fmla="*/ 6776580 w 6776580"/>
              <a:gd name="connsiteY5" fmla="*/ 545209 h 579261"/>
              <a:gd name="connsiteX6" fmla="*/ 6742528 w 6776580"/>
              <a:gd name="connsiteY6" fmla="*/ 579261 h 579261"/>
              <a:gd name="connsiteX7" fmla="*/ 474632 w 6776580"/>
              <a:gd name="connsiteY7" fmla="*/ 579261 h 579261"/>
              <a:gd name="connsiteX8" fmla="*/ 440580 w 6776580"/>
              <a:gd name="connsiteY8" fmla="*/ 545209 h 579261"/>
              <a:gd name="connsiteX0" fmla="*/ 4188 w 6340188"/>
              <a:gd name="connsiteY0" fmla="*/ 545788 h 579840"/>
              <a:gd name="connsiteX1" fmla="*/ 3816 w 6340188"/>
              <a:gd name="connsiteY1" fmla="*/ 40398 h 579840"/>
              <a:gd name="connsiteX2" fmla="*/ 38240 w 6340188"/>
              <a:gd name="connsiteY2" fmla="*/ 32640 h 579840"/>
              <a:gd name="connsiteX3" fmla="*/ 6306136 w 6340188"/>
              <a:gd name="connsiteY3" fmla="*/ 32640 h 579840"/>
              <a:gd name="connsiteX4" fmla="*/ 6340188 w 6340188"/>
              <a:gd name="connsiteY4" fmla="*/ 66692 h 579840"/>
              <a:gd name="connsiteX5" fmla="*/ 6340188 w 6340188"/>
              <a:gd name="connsiteY5" fmla="*/ 545788 h 579840"/>
              <a:gd name="connsiteX6" fmla="*/ 6306136 w 6340188"/>
              <a:gd name="connsiteY6" fmla="*/ 579840 h 579840"/>
              <a:gd name="connsiteX7" fmla="*/ 38240 w 6340188"/>
              <a:gd name="connsiteY7" fmla="*/ 579840 h 579840"/>
              <a:gd name="connsiteX8" fmla="*/ 4188 w 6340188"/>
              <a:gd name="connsiteY8" fmla="*/ 545788 h 579840"/>
              <a:gd name="connsiteX0" fmla="*/ 1984 w 6337984"/>
              <a:gd name="connsiteY0" fmla="*/ 513434 h 547486"/>
              <a:gd name="connsiteX1" fmla="*/ 1612 w 6337984"/>
              <a:gd name="connsiteY1" fmla="*/ 8044 h 547486"/>
              <a:gd name="connsiteX2" fmla="*/ 36036 w 6337984"/>
              <a:gd name="connsiteY2" fmla="*/ 286 h 547486"/>
              <a:gd name="connsiteX3" fmla="*/ 6303932 w 6337984"/>
              <a:gd name="connsiteY3" fmla="*/ 286 h 547486"/>
              <a:gd name="connsiteX4" fmla="*/ 6337984 w 6337984"/>
              <a:gd name="connsiteY4" fmla="*/ 34338 h 547486"/>
              <a:gd name="connsiteX5" fmla="*/ 6337984 w 6337984"/>
              <a:gd name="connsiteY5" fmla="*/ 513434 h 547486"/>
              <a:gd name="connsiteX6" fmla="*/ 6303932 w 6337984"/>
              <a:gd name="connsiteY6" fmla="*/ 547486 h 547486"/>
              <a:gd name="connsiteX7" fmla="*/ 36036 w 6337984"/>
              <a:gd name="connsiteY7" fmla="*/ 547486 h 547486"/>
              <a:gd name="connsiteX8" fmla="*/ 1984 w 6337984"/>
              <a:gd name="connsiteY8" fmla="*/ 513434 h 547486"/>
              <a:gd name="connsiteX0" fmla="*/ 443038 w 6779038"/>
              <a:gd name="connsiteY0" fmla="*/ 513148 h 547200"/>
              <a:gd name="connsiteX1" fmla="*/ 440285 w 6779038"/>
              <a:gd name="connsiteY1" fmla="*/ 7758 h 547200"/>
              <a:gd name="connsiteX2" fmla="*/ 477090 w 6779038"/>
              <a:gd name="connsiteY2" fmla="*/ 0 h 547200"/>
              <a:gd name="connsiteX3" fmla="*/ 6744986 w 6779038"/>
              <a:gd name="connsiteY3" fmla="*/ 0 h 547200"/>
              <a:gd name="connsiteX4" fmla="*/ 6779038 w 6779038"/>
              <a:gd name="connsiteY4" fmla="*/ 34052 h 547200"/>
              <a:gd name="connsiteX5" fmla="*/ 6779038 w 6779038"/>
              <a:gd name="connsiteY5" fmla="*/ 513148 h 547200"/>
              <a:gd name="connsiteX6" fmla="*/ 6744986 w 6779038"/>
              <a:gd name="connsiteY6" fmla="*/ 547200 h 547200"/>
              <a:gd name="connsiteX7" fmla="*/ 477090 w 6779038"/>
              <a:gd name="connsiteY7" fmla="*/ 547200 h 547200"/>
              <a:gd name="connsiteX8" fmla="*/ 443038 w 6779038"/>
              <a:gd name="connsiteY8" fmla="*/ 513148 h 547200"/>
              <a:gd name="connsiteX0" fmla="*/ 3229 w 6339229"/>
              <a:gd name="connsiteY0" fmla="*/ 513433 h 547485"/>
              <a:gd name="connsiteX1" fmla="*/ 476 w 6339229"/>
              <a:gd name="connsiteY1" fmla="*/ 8043 h 547485"/>
              <a:gd name="connsiteX2" fmla="*/ 37281 w 6339229"/>
              <a:gd name="connsiteY2" fmla="*/ 285 h 547485"/>
              <a:gd name="connsiteX3" fmla="*/ 6305177 w 6339229"/>
              <a:gd name="connsiteY3" fmla="*/ 285 h 547485"/>
              <a:gd name="connsiteX4" fmla="*/ 6339229 w 6339229"/>
              <a:gd name="connsiteY4" fmla="*/ 34337 h 547485"/>
              <a:gd name="connsiteX5" fmla="*/ 6339229 w 6339229"/>
              <a:gd name="connsiteY5" fmla="*/ 513433 h 547485"/>
              <a:gd name="connsiteX6" fmla="*/ 6305177 w 6339229"/>
              <a:gd name="connsiteY6" fmla="*/ 547485 h 547485"/>
              <a:gd name="connsiteX7" fmla="*/ 37281 w 6339229"/>
              <a:gd name="connsiteY7" fmla="*/ 547485 h 547485"/>
              <a:gd name="connsiteX8" fmla="*/ 3229 w 6339229"/>
              <a:gd name="connsiteY8" fmla="*/ 513433 h 54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229" h="547485">
                <a:moveTo>
                  <a:pt x="3229" y="513433"/>
                </a:moveTo>
                <a:cubicBezTo>
                  <a:pt x="-1715" y="423526"/>
                  <a:pt x="1945" y="14987"/>
                  <a:pt x="476" y="8043"/>
                </a:cubicBezTo>
                <a:cubicBezTo>
                  <a:pt x="-993" y="1099"/>
                  <a:pt x="-1471" y="-803"/>
                  <a:pt x="37281" y="285"/>
                </a:cubicBezTo>
                <a:cubicBezTo>
                  <a:pt x="76033" y="1373"/>
                  <a:pt x="4215878" y="285"/>
                  <a:pt x="6305177" y="285"/>
                </a:cubicBezTo>
                <a:cubicBezTo>
                  <a:pt x="6323983" y="285"/>
                  <a:pt x="6339229" y="15531"/>
                  <a:pt x="6339229" y="34337"/>
                </a:cubicBezTo>
                <a:lnTo>
                  <a:pt x="6339229" y="513433"/>
                </a:lnTo>
                <a:cubicBezTo>
                  <a:pt x="6339229" y="532239"/>
                  <a:pt x="6323983" y="547485"/>
                  <a:pt x="6305177" y="547485"/>
                </a:cubicBezTo>
                <a:lnTo>
                  <a:pt x="37281" y="547485"/>
                </a:lnTo>
                <a:cubicBezTo>
                  <a:pt x="18475" y="547485"/>
                  <a:pt x="3229" y="532239"/>
                  <a:pt x="3229" y="513433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144000" tIns="144000" rIns="216000" bIns="216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25" name="Tijdelijke aanduiding voor tekst 3">
            <a:extLst>
              <a:ext uri="{FF2B5EF4-FFF2-40B4-BE49-F238E27FC236}">
                <a16:creationId xmlns:a16="http://schemas.microsoft.com/office/drawing/2014/main" id="{EC91FDB0-59BC-46F9-91A3-6EF241E7EA9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836448" y="275820"/>
            <a:ext cx="1891560" cy="800661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/>
            </a:lvl1pPr>
          </a:lstStyle>
          <a:p>
            <a:pPr lvl="0"/>
            <a:endParaRPr lang="nl-NL" noProof="0"/>
          </a:p>
        </p:txBody>
      </p:sp>
      <p:sp>
        <p:nvSpPr>
          <p:cNvPr id="23" name="Tijdelijke aanduiding voor datum 3">
            <a:extLst>
              <a:ext uri="{FF2B5EF4-FFF2-40B4-BE49-F238E27FC236}">
                <a16:creationId xmlns:a16="http://schemas.microsoft.com/office/drawing/2014/main" id="{BDC78B71-F098-49D0-A82C-26F4C2AFD8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40509" y="6192542"/>
            <a:ext cx="2743200" cy="2267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670796E-DDED-4E27-9226-E9660C071F14}" type="datetime1">
              <a:rPr lang="nl-NL" noProof="0" smtClean="0"/>
              <a:t>12-3-2021</a:t>
            </a:fld>
            <a:endParaRPr lang="nl-NL" noProof="0"/>
          </a:p>
        </p:txBody>
      </p:sp>
      <p:sp>
        <p:nvSpPr>
          <p:cNvPr id="153" name="Tijdelijke aanduiding voor tekst 3">
            <a:extLst>
              <a:ext uri="{FF2B5EF4-FFF2-40B4-BE49-F238E27FC236}">
                <a16:creationId xmlns:a16="http://schemas.microsoft.com/office/drawing/2014/main" id="{8A98C4B6-1A94-4159-9EB3-581D74066A8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463709" y="3977107"/>
            <a:ext cx="5220000" cy="547485"/>
          </a:xfrm>
          <a:custGeom>
            <a:avLst/>
            <a:gdLst>
              <a:gd name="connsiteX0" fmla="*/ 0 w 6336000"/>
              <a:gd name="connsiteY0" fmla="*/ 34052 h 547200"/>
              <a:gd name="connsiteX1" fmla="*/ 34052 w 6336000"/>
              <a:gd name="connsiteY1" fmla="*/ 0 h 547200"/>
              <a:gd name="connsiteX2" fmla="*/ 6301948 w 6336000"/>
              <a:gd name="connsiteY2" fmla="*/ 0 h 547200"/>
              <a:gd name="connsiteX3" fmla="*/ 6336000 w 6336000"/>
              <a:gd name="connsiteY3" fmla="*/ 34052 h 547200"/>
              <a:gd name="connsiteX4" fmla="*/ 6336000 w 6336000"/>
              <a:gd name="connsiteY4" fmla="*/ 513148 h 547200"/>
              <a:gd name="connsiteX5" fmla="*/ 6301948 w 6336000"/>
              <a:gd name="connsiteY5" fmla="*/ 547200 h 547200"/>
              <a:gd name="connsiteX6" fmla="*/ 34052 w 6336000"/>
              <a:gd name="connsiteY6" fmla="*/ 547200 h 547200"/>
              <a:gd name="connsiteX7" fmla="*/ 0 w 6336000"/>
              <a:gd name="connsiteY7" fmla="*/ 513148 h 547200"/>
              <a:gd name="connsiteX8" fmla="*/ 0 w 6336000"/>
              <a:gd name="connsiteY8" fmla="*/ 34052 h 547200"/>
              <a:gd name="connsiteX0" fmla="*/ 438955 w 6774955"/>
              <a:gd name="connsiteY0" fmla="*/ 44015 h 557163"/>
              <a:gd name="connsiteX1" fmla="*/ 443345 w 6774955"/>
              <a:gd name="connsiteY1" fmla="*/ 17721 h 557163"/>
              <a:gd name="connsiteX2" fmla="*/ 473007 w 6774955"/>
              <a:gd name="connsiteY2" fmla="*/ 9963 h 557163"/>
              <a:gd name="connsiteX3" fmla="*/ 6740903 w 6774955"/>
              <a:gd name="connsiteY3" fmla="*/ 9963 h 557163"/>
              <a:gd name="connsiteX4" fmla="*/ 6774955 w 6774955"/>
              <a:gd name="connsiteY4" fmla="*/ 44015 h 557163"/>
              <a:gd name="connsiteX5" fmla="*/ 6774955 w 6774955"/>
              <a:gd name="connsiteY5" fmla="*/ 523111 h 557163"/>
              <a:gd name="connsiteX6" fmla="*/ 6740903 w 6774955"/>
              <a:gd name="connsiteY6" fmla="*/ 557163 h 557163"/>
              <a:gd name="connsiteX7" fmla="*/ 473007 w 6774955"/>
              <a:gd name="connsiteY7" fmla="*/ 557163 h 557163"/>
              <a:gd name="connsiteX8" fmla="*/ 438955 w 6774955"/>
              <a:gd name="connsiteY8" fmla="*/ 523111 h 557163"/>
              <a:gd name="connsiteX9" fmla="*/ 438955 w 6774955"/>
              <a:gd name="connsiteY9" fmla="*/ 44015 h 557163"/>
              <a:gd name="connsiteX0" fmla="*/ 438955 w 6774955"/>
              <a:gd name="connsiteY0" fmla="*/ 44015 h 557163"/>
              <a:gd name="connsiteX1" fmla="*/ 443345 w 6774955"/>
              <a:gd name="connsiteY1" fmla="*/ 17721 h 557163"/>
              <a:gd name="connsiteX2" fmla="*/ 473007 w 6774955"/>
              <a:gd name="connsiteY2" fmla="*/ 9963 h 557163"/>
              <a:gd name="connsiteX3" fmla="*/ 6740903 w 6774955"/>
              <a:gd name="connsiteY3" fmla="*/ 9963 h 557163"/>
              <a:gd name="connsiteX4" fmla="*/ 6774955 w 6774955"/>
              <a:gd name="connsiteY4" fmla="*/ 44015 h 557163"/>
              <a:gd name="connsiteX5" fmla="*/ 6774955 w 6774955"/>
              <a:gd name="connsiteY5" fmla="*/ 523111 h 557163"/>
              <a:gd name="connsiteX6" fmla="*/ 6740903 w 6774955"/>
              <a:gd name="connsiteY6" fmla="*/ 557163 h 557163"/>
              <a:gd name="connsiteX7" fmla="*/ 473007 w 6774955"/>
              <a:gd name="connsiteY7" fmla="*/ 557163 h 557163"/>
              <a:gd name="connsiteX8" fmla="*/ 438955 w 6774955"/>
              <a:gd name="connsiteY8" fmla="*/ 523111 h 557163"/>
              <a:gd name="connsiteX9" fmla="*/ 438955 w 6774955"/>
              <a:gd name="connsiteY9" fmla="*/ 44015 h 557163"/>
              <a:gd name="connsiteX0" fmla="*/ 0 w 6336000"/>
              <a:gd name="connsiteY0" fmla="*/ 44015 h 557163"/>
              <a:gd name="connsiteX1" fmla="*/ 4390 w 6336000"/>
              <a:gd name="connsiteY1" fmla="*/ 17721 h 557163"/>
              <a:gd name="connsiteX2" fmla="*/ 34052 w 6336000"/>
              <a:gd name="connsiteY2" fmla="*/ 9963 h 557163"/>
              <a:gd name="connsiteX3" fmla="*/ 6301948 w 6336000"/>
              <a:gd name="connsiteY3" fmla="*/ 9963 h 557163"/>
              <a:gd name="connsiteX4" fmla="*/ 6336000 w 6336000"/>
              <a:gd name="connsiteY4" fmla="*/ 44015 h 557163"/>
              <a:gd name="connsiteX5" fmla="*/ 6336000 w 6336000"/>
              <a:gd name="connsiteY5" fmla="*/ 523111 h 557163"/>
              <a:gd name="connsiteX6" fmla="*/ 6301948 w 6336000"/>
              <a:gd name="connsiteY6" fmla="*/ 557163 h 557163"/>
              <a:gd name="connsiteX7" fmla="*/ 34052 w 6336000"/>
              <a:gd name="connsiteY7" fmla="*/ 557163 h 557163"/>
              <a:gd name="connsiteX8" fmla="*/ 0 w 6336000"/>
              <a:gd name="connsiteY8" fmla="*/ 523111 h 557163"/>
              <a:gd name="connsiteX9" fmla="*/ 0 w 6336000"/>
              <a:gd name="connsiteY9" fmla="*/ 44015 h 557163"/>
              <a:gd name="connsiteX0" fmla="*/ 325 w 6336325"/>
              <a:gd name="connsiteY0" fmla="*/ 34265 h 547413"/>
              <a:gd name="connsiteX1" fmla="*/ 4715 w 6336325"/>
              <a:gd name="connsiteY1" fmla="*/ 7971 h 547413"/>
              <a:gd name="connsiteX2" fmla="*/ 34377 w 6336325"/>
              <a:gd name="connsiteY2" fmla="*/ 213 h 547413"/>
              <a:gd name="connsiteX3" fmla="*/ 6302273 w 6336325"/>
              <a:gd name="connsiteY3" fmla="*/ 213 h 547413"/>
              <a:gd name="connsiteX4" fmla="*/ 6336325 w 6336325"/>
              <a:gd name="connsiteY4" fmla="*/ 34265 h 547413"/>
              <a:gd name="connsiteX5" fmla="*/ 6336325 w 6336325"/>
              <a:gd name="connsiteY5" fmla="*/ 513361 h 547413"/>
              <a:gd name="connsiteX6" fmla="*/ 6302273 w 6336325"/>
              <a:gd name="connsiteY6" fmla="*/ 547413 h 547413"/>
              <a:gd name="connsiteX7" fmla="*/ 34377 w 6336325"/>
              <a:gd name="connsiteY7" fmla="*/ 547413 h 547413"/>
              <a:gd name="connsiteX8" fmla="*/ 325 w 6336325"/>
              <a:gd name="connsiteY8" fmla="*/ 513361 h 547413"/>
              <a:gd name="connsiteX9" fmla="*/ 325 w 6336325"/>
              <a:gd name="connsiteY9" fmla="*/ 34265 h 547413"/>
              <a:gd name="connsiteX0" fmla="*/ 2320 w 6338320"/>
              <a:gd name="connsiteY0" fmla="*/ 545788 h 579840"/>
              <a:gd name="connsiteX1" fmla="*/ 6710 w 6338320"/>
              <a:gd name="connsiteY1" fmla="*/ 40398 h 579840"/>
              <a:gd name="connsiteX2" fmla="*/ 36372 w 6338320"/>
              <a:gd name="connsiteY2" fmla="*/ 32640 h 579840"/>
              <a:gd name="connsiteX3" fmla="*/ 6304268 w 6338320"/>
              <a:gd name="connsiteY3" fmla="*/ 32640 h 579840"/>
              <a:gd name="connsiteX4" fmla="*/ 6338320 w 6338320"/>
              <a:gd name="connsiteY4" fmla="*/ 66692 h 579840"/>
              <a:gd name="connsiteX5" fmla="*/ 6338320 w 6338320"/>
              <a:gd name="connsiteY5" fmla="*/ 545788 h 579840"/>
              <a:gd name="connsiteX6" fmla="*/ 6304268 w 6338320"/>
              <a:gd name="connsiteY6" fmla="*/ 579840 h 579840"/>
              <a:gd name="connsiteX7" fmla="*/ 36372 w 6338320"/>
              <a:gd name="connsiteY7" fmla="*/ 579840 h 579840"/>
              <a:gd name="connsiteX8" fmla="*/ 2320 w 6338320"/>
              <a:gd name="connsiteY8" fmla="*/ 545788 h 579840"/>
              <a:gd name="connsiteX0" fmla="*/ 440580 w 6776580"/>
              <a:gd name="connsiteY0" fmla="*/ 545209 h 579261"/>
              <a:gd name="connsiteX1" fmla="*/ 440208 w 6776580"/>
              <a:gd name="connsiteY1" fmla="*/ 39819 h 579261"/>
              <a:gd name="connsiteX2" fmla="*/ 474632 w 6776580"/>
              <a:gd name="connsiteY2" fmla="*/ 32061 h 579261"/>
              <a:gd name="connsiteX3" fmla="*/ 6742528 w 6776580"/>
              <a:gd name="connsiteY3" fmla="*/ 32061 h 579261"/>
              <a:gd name="connsiteX4" fmla="*/ 6776580 w 6776580"/>
              <a:gd name="connsiteY4" fmla="*/ 66113 h 579261"/>
              <a:gd name="connsiteX5" fmla="*/ 6776580 w 6776580"/>
              <a:gd name="connsiteY5" fmla="*/ 545209 h 579261"/>
              <a:gd name="connsiteX6" fmla="*/ 6742528 w 6776580"/>
              <a:gd name="connsiteY6" fmla="*/ 579261 h 579261"/>
              <a:gd name="connsiteX7" fmla="*/ 474632 w 6776580"/>
              <a:gd name="connsiteY7" fmla="*/ 579261 h 579261"/>
              <a:gd name="connsiteX8" fmla="*/ 440580 w 6776580"/>
              <a:gd name="connsiteY8" fmla="*/ 545209 h 579261"/>
              <a:gd name="connsiteX0" fmla="*/ 4188 w 6340188"/>
              <a:gd name="connsiteY0" fmla="*/ 545788 h 579840"/>
              <a:gd name="connsiteX1" fmla="*/ 3816 w 6340188"/>
              <a:gd name="connsiteY1" fmla="*/ 40398 h 579840"/>
              <a:gd name="connsiteX2" fmla="*/ 38240 w 6340188"/>
              <a:gd name="connsiteY2" fmla="*/ 32640 h 579840"/>
              <a:gd name="connsiteX3" fmla="*/ 6306136 w 6340188"/>
              <a:gd name="connsiteY3" fmla="*/ 32640 h 579840"/>
              <a:gd name="connsiteX4" fmla="*/ 6340188 w 6340188"/>
              <a:gd name="connsiteY4" fmla="*/ 66692 h 579840"/>
              <a:gd name="connsiteX5" fmla="*/ 6340188 w 6340188"/>
              <a:gd name="connsiteY5" fmla="*/ 545788 h 579840"/>
              <a:gd name="connsiteX6" fmla="*/ 6306136 w 6340188"/>
              <a:gd name="connsiteY6" fmla="*/ 579840 h 579840"/>
              <a:gd name="connsiteX7" fmla="*/ 38240 w 6340188"/>
              <a:gd name="connsiteY7" fmla="*/ 579840 h 579840"/>
              <a:gd name="connsiteX8" fmla="*/ 4188 w 6340188"/>
              <a:gd name="connsiteY8" fmla="*/ 545788 h 579840"/>
              <a:gd name="connsiteX0" fmla="*/ 1984 w 6337984"/>
              <a:gd name="connsiteY0" fmla="*/ 513434 h 547486"/>
              <a:gd name="connsiteX1" fmla="*/ 1612 w 6337984"/>
              <a:gd name="connsiteY1" fmla="*/ 8044 h 547486"/>
              <a:gd name="connsiteX2" fmla="*/ 36036 w 6337984"/>
              <a:gd name="connsiteY2" fmla="*/ 286 h 547486"/>
              <a:gd name="connsiteX3" fmla="*/ 6303932 w 6337984"/>
              <a:gd name="connsiteY3" fmla="*/ 286 h 547486"/>
              <a:gd name="connsiteX4" fmla="*/ 6337984 w 6337984"/>
              <a:gd name="connsiteY4" fmla="*/ 34338 h 547486"/>
              <a:gd name="connsiteX5" fmla="*/ 6337984 w 6337984"/>
              <a:gd name="connsiteY5" fmla="*/ 513434 h 547486"/>
              <a:gd name="connsiteX6" fmla="*/ 6303932 w 6337984"/>
              <a:gd name="connsiteY6" fmla="*/ 547486 h 547486"/>
              <a:gd name="connsiteX7" fmla="*/ 36036 w 6337984"/>
              <a:gd name="connsiteY7" fmla="*/ 547486 h 547486"/>
              <a:gd name="connsiteX8" fmla="*/ 1984 w 6337984"/>
              <a:gd name="connsiteY8" fmla="*/ 513434 h 547486"/>
              <a:gd name="connsiteX0" fmla="*/ 443038 w 6779038"/>
              <a:gd name="connsiteY0" fmla="*/ 513148 h 547200"/>
              <a:gd name="connsiteX1" fmla="*/ 440285 w 6779038"/>
              <a:gd name="connsiteY1" fmla="*/ 7758 h 547200"/>
              <a:gd name="connsiteX2" fmla="*/ 477090 w 6779038"/>
              <a:gd name="connsiteY2" fmla="*/ 0 h 547200"/>
              <a:gd name="connsiteX3" fmla="*/ 6744986 w 6779038"/>
              <a:gd name="connsiteY3" fmla="*/ 0 h 547200"/>
              <a:gd name="connsiteX4" fmla="*/ 6779038 w 6779038"/>
              <a:gd name="connsiteY4" fmla="*/ 34052 h 547200"/>
              <a:gd name="connsiteX5" fmla="*/ 6779038 w 6779038"/>
              <a:gd name="connsiteY5" fmla="*/ 513148 h 547200"/>
              <a:gd name="connsiteX6" fmla="*/ 6744986 w 6779038"/>
              <a:gd name="connsiteY6" fmla="*/ 547200 h 547200"/>
              <a:gd name="connsiteX7" fmla="*/ 477090 w 6779038"/>
              <a:gd name="connsiteY7" fmla="*/ 547200 h 547200"/>
              <a:gd name="connsiteX8" fmla="*/ 443038 w 6779038"/>
              <a:gd name="connsiteY8" fmla="*/ 513148 h 547200"/>
              <a:gd name="connsiteX0" fmla="*/ 3229 w 6339229"/>
              <a:gd name="connsiteY0" fmla="*/ 513433 h 547485"/>
              <a:gd name="connsiteX1" fmla="*/ 476 w 6339229"/>
              <a:gd name="connsiteY1" fmla="*/ 8043 h 547485"/>
              <a:gd name="connsiteX2" fmla="*/ 37281 w 6339229"/>
              <a:gd name="connsiteY2" fmla="*/ 285 h 547485"/>
              <a:gd name="connsiteX3" fmla="*/ 6305177 w 6339229"/>
              <a:gd name="connsiteY3" fmla="*/ 285 h 547485"/>
              <a:gd name="connsiteX4" fmla="*/ 6339229 w 6339229"/>
              <a:gd name="connsiteY4" fmla="*/ 34337 h 547485"/>
              <a:gd name="connsiteX5" fmla="*/ 6339229 w 6339229"/>
              <a:gd name="connsiteY5" fmla="*/ 513433 h 547485"/>
              <a:gd name="connsiteX6" fmla="*/ 6305177 w 6339229"/>
              <a:gd name="connsiteY6" fmla="*/ 547485 h 547485"/>
              <a:gd name="connsiteX7" fmla="*/ 37281 w 6339229"/>
              <a:gd name="connsiteY7" fmla="*/ 547485 h 547485"/>
              <a:gd name="connsiteX8" fmla="*/ 3229 w 6339229"/>
              <a:gd name="connsiteY8" fmla="*/ 513433 h 54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229" h="547485">
                <a:moveTo>
                  <a:pt x="3229" y="513433"/>
                </a:moveTo>
                <a:cubicBezTo>
                  <a:pt x="-1715" y="423526"/>
                  <a:pt x="1945" y="14987"/>
                  <a:pt x="476" y="8043"/>
                </a:cubicBezTo>
                <a:cubicBezTo>
                  <a:pt x="-993" y="1099"/>
                  <a:pt x="-1471" y="-803"/>
                  <a:pt x="37281" y="285"/>
                </a:cubicBezTo>
                <a:cubicBezTo>
                  <a:pt x="76033" y="1373"/>
                  <a:pt x="4215878" y="285"/>
                  <a:pt x="6305177" y="285"/>
                </a:cubicBezTo>
                <a:cubicBezTo>
                  <a:pt x="6323983" y="285"/>
                  <a:pt x="6339229" y="15531"/>
                  <a:pt x="6339229" y="34337"/>
                </a:cubicBezTo>
                <a:lnTo>
                  <a:pt x="6339229" y="513433"/>
                </a:lnTo>
                <a:cubicBezTo>
                  <a:pt x="6339229" y="532239"/>
                  <a:pt x="6323983" y="547485"/>
                  <a:pt x="6305177" y="547485"/>
                </a:cubicBezTo>
                <a:lnTo>
                  <a:pt x="37281" y="547485"/>
                </a:lnTo>
                <a:cubicBezTo>
                  <a:pt x="18475" y="547485"/>
                  <a:pt x="3229" y="532239"/>
                  <a:pt x="3229" y="513433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144000" tIns="144000" rIns="216000" bIns="216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154" name="Tijdelijke aanduiding voor tekst 3">
            <a:extLst>
              <a:ext uri="{FF2B5EF4-FFF2-40B4-BE49-F238E27FC236}">
                <a16:creationId xmlns:a16="http://schemas.microsoft.com/office/drawing/2014/main" id="{FD32AE00-24ED-4295-A98C-4052E811CA7C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463709" y="4616648"/>
            <a:ext cx="5220000" cy="547485"/>
          </a:xfrm>
          <a:custGeom>
            <a:avLst/>
            <a:gdLst>
              <a:gd name="connsiteX0" fmla="*/ 0 w 6336000"/>
              <a:gd name="connsiteY0" fmla="*/ 34052 h 547200"/>
              <a:gd name="connsiteX1" fmla="*/ 34052 w 6336000"/>
              <a:gd name="connsiteY1" fmla="*/ 0 h 547200"/>
              <a:gd name="connsiteX2" fmla="*/ 6301948 w 6336000"/>
              <a:gd name="connsiteY2" fmla="*/ 0 h 547200"/>
              <a:gd name="connsiteX3" fmla="*/ 6336000 w 6336000"/>
              <a:gd name="connsiteY3" fmla="*/ 34052 h 547200"/>
              <a:gd name="connsiteX4" fmla="*/ 6336000 w 6336000"/>
              <a:gd name="connsiteY4" fmla="*/ 513148 h 547200"/>
              <a:gd name="connsiteX5" fmla="*/ 6301948 w 6336000"/>
              <a:gd name="connsiteY5" fmla="*/ 547200 h 547200"/>
              <a:gd name="connsiteX6" fmla="*/ 34052 w 6336000"/>
              <a:gd name="connsiteY6" fmla="*/ 547200 h 547200"/>
              <a:gd name="connsiteX7" fmla="*/ 0 w 6336000"/>
              <a:gd name="connsiteY7" fmla="*/ 513148 h 547200"/>
              <a:gd name="connsiteX8" fmla="*/ 0 w 6336000"/>
              <a:gd name="connsiteY8" fmla="*/ 34052 h 547200"/>
              <a:gd name="connsiteX0" fmla="*/ 438955 w 6774955"/>
              <a:gd name="connsiteY0" fmla="*/ 44015 h 557163"/>
              <a:gd name="connsiteX1" fmla="*/ 443345 w 6774955"/>
              <a:gd name="connsiteY1" fmla="*/ 17721 h 557163"/>
              <a:gd name="connsiteX2" fmla="*/ 473007 w 6774955"/>
              <a:gd name="connsiteY2" fmla="*/ 9963 h 557163"/>
              <a:gd name="connsiteX3" fmla="*/ 6740903 w 6774955"/>
              <a:gd name="connsiteY3" fmla="*/ 9963 h 557163"/>
              <a:gd name="connsiteX4" fmla="*/ 6774955 w 6774955"/>
              <a:gd name="connsiteY4" fmla="*/ 44015 h 557163"/>
              <a:gd name="connsiteX5" fmla="*/ 6774955 w 6774955"/>
              <a:gd name="connsiteY5" fmla="*/ 523111 h 557163"/>
              <a:gd name="connsiteX6" fmla="*/ 6740903 w 6774955"/>
              <a:gd name="connsiteY6" fmla="*/ 557163 h 557163"/>
              <a:gd name="connsiteX7" fmla="*/ 473007 w 6774955"/>
              <a:gd name="connsiteY7" fmla="*/ 557163 h 557163"/>
              <a:gd name="connsiteX8" fmla="*/ 438955 w 6774955"/>
              <a:gd name="connsiteY8" fmla="*/ 523111 h 557163"/>
              <a:gd name="connsiteX9" fmla="*/ 438955 w 6774955"/>
              <a:gd name="connsiteY9" fmla="*/ 44015 h 557163"/>
              <a:gd name="connsiteX0" fmla="*/ 438955 w 6774955"/>
              <a:gd name="connsiteY0" fmla="*/ 44015 h 557163"/>
              <a:gd name="connsiteX1" fmla="*/ 443345 w 6774955"/>
              <a:gd name="connsiteY1" fmla="*/ 17721 h 557163"/>
              <a:gd name="connsiteX2" fmla="*/ 473007 w 6774955"/>
              <a:gd name="connsiteY2" fmla="*/ 9963 h 557163"/>
              <a:gd name="connsiteX3" fmla="*/ 6740903 w 6774955"/>
              <a:gd name="connsiteY3" fmla="*/ 9963 h 557163"/>
              <a:gd name="connsiteX4" fmla="*/ 6774955 w 6774955"/>
              <a:gd name="connsiteY4" fmla="*/ 44015 h 557163"/>
              <a:gd name="connsiteX5" fmla="*/ 6774955 w 6774955"/>
              <a:gd name="connsiteY5" fmla="*/ 523111 h 557163"/>
              <a:gd name="connsiteX6" fmla="*/ 6740903 w 6774955"/>
              <a:gd name="connsiteY6" fmla="*/ 557163 h 557163"/>
              <a:gd name="connsiteX7" fmla="*/ 473007 w 6774955"/>
              <a:gd name="connsiteY7" fmla="*/ 557163 h 557163"/>
              <a:gd name="connsiteX8" fmla="*/ 438955 w 6774955"/>
              <a:gd name="connsiteY8" fmla="*/ 523111 h 557163"/>
              <a:gd name="connsiteX9" fmla="*/ 438955 w 6774955"/>
              <a:gd name="connsiteY9" fmla="*/ 44015 h 557163"/>
              <a:gd name="connsiteX0" fmla="*/ 0 w 6336000"/>
              <a:gd name="connsiteY0" fmla="*/ 44015 h 557163"/>
              <a:gd name="connsiteX1" fmla="*/ 4390 w 6336000"/>
              <a:gd name="connsiteY1" fmla="*/ 17721 h 557163"/>
              <a:gd name="connsiteX2" fmla="*/ 34052 w 6336000"/>
              <a:gd name="connsiteY2" fmla="*/ 9963 h 557163"/>
              <a:gd name="connsiteX3" fmla="*/ 6301948 w 6336000"/>
              <a:gd name="connsiteY3" fmla="*/ 9963 h 557163"/>
              <a:gd name="connsiteX4" fmla="*/ 6336000 w 6336000"/>
              <a:gd name="connsiteY4" fmla="*/ 44015 h 557163"/>
              <a:gd name="connsiteX5" fmla="*/ 6336000 w 6336000"/>
              <a:gd name="connsiteY5" fmla="*/ 523111 h 557163"/>
              <a:gd name="connsiteX6" fmla="*/ 6301948 w 6336000"/>
              <a:gd name="connsiteY6" fmla="*/ 557163 h 557163"/>
              <a:gd name="connsiteX7" fmla="*/ 34052 w 6336000"/>
              <a:gd name="connsiteY7" fmla="*/ 557163 h 557163"/>
              <a:gd name="connsiteX8" fmla="*/ 0 w 6336000"/>
              <a:gd name="connsiteY8" fmla="*/ 523111 h 557163"/>
              <a:gd name="connsiteX9" fmla="*/ 0 w 6336000"/>
              <a:gd name="connsiteY9" fmla="*/ 44015 h 557163"/>
              <a:gd name="connsiteX0" fmla="*/ 325 w 6336325"/>
              <a:gd name="connsiteY0" fmla="*/ 34265 h 547413"/>
              <a:gd name="connsiteX1" fmla="*/ 4715 w 6336325"/>
              <a:gd name="connsiteY1" fmla="*/ 7971 h 547413"/>
              <a:gd name="connsiteX2" fmla="*/ 34377 w 6336325"/>
              <a:gd name="connsiteY2" fmla="*/ 213 h 547413"/>
              <a:gd name="connsiteX3" fmla="*/ 6302273 w 6336325"/>
              <a:gd name="connsiteY3" fmla="*/ 213 h 547413"/>
              <a:gd name="connsiteX4" fmla="*/ 6336325 w 6336325"/>
              <a:gd name="connsiteY4" fmla="*/ 34265 h 547413"/>
              <a:gd name="connsiteX5" fmla="*/ 6336325 w 6336325"/>
              <a:gd name="connsiteY5" fmla="*/ 513361 h 547413"/>
              <a:gd name="connsiteX6" fmla="*/ 6302273 w 6336325"/>
              <a:gd name="connsiteY6" fmla="*/ 547413 h 547413"/>
              <a:gd name="connsiteX7" fmla="*/ 34377 w 6336325"/>
              <a:gd name="connsiteY7" fmla="*/ 547413 h 547413"/>
              <a:gd name="connsiteX8" fmla="*/ 325 w 6336325"/>
              <a:gd name="connsiteY8" fmla="*/ 513361 h 547413"/>
              <a:gd name="connsiteX9" fmla="*/ 325 w 6336325"/>
              <a:gd name="connsiteY9" fmla="*/ 34265 h 547413"/>
              <a:gd name="connsiteX0" fmla="*/ 2320 w 6338320"/>
              <a:gd name="connsiteY0" fmla="*/ 545788 h 579840"/>
              <a:gd name="connsiteX1" fmla="*/ 6710 w 6338320"/>
              <a:gd name="connsiteY1" fmla="*/ 40398 h 579840"/>
              <a:gd name="connsiteX2" fmla="*/ 36372 w 6338320"/>
              <a:gd name="connsiteY2" fmla="*/ 32640 h 579840"/>
              <a:gd name="connsiteX3" fmla="*/ 6304268 w 6338320"/>
              <a:gd name="connsiteY3" fmla="*/ 32640 h 579840"/>
              <a:gd name="connsiteX4" fmla="*/ 6338320 w 6338320"/>
              <a:gd name="connsiteY4" fmla="*/ 66692 h 579840"/>
              <a:gd name="connsiteX5" fmla="*/ 6338320 w 6338320"/>
              <a:gd name="connsiteY5" fmla="*/ 545788 h 579840"/>
              <a:gd name="connsiteX6" fmla="*/ 6304268 w 6338320"/>
              <a:gd name="connsiteY6" fmla="*/ 579840 h 579840"/>
              <a:gd name="connsiteX7" fmla="*/ 36372 w 6338320"/>
              <a:gd name="connsiteY7" fmla="*/ 579840 h 579840"/>
              <a:gd name="connsiteX8" fmla="*/ 2320 w 6338320"/>
              <a:gd name="connsiteY8" fmla="*/ 545788 h 579840"/>
              <a:gd name="connsiteX0" fmla="*/ 440580 w 6776580"/>
              <a:gd name="connsiteY0" fmla="*/ 545209 h 579261"/>
              <a:gd name="connsiteX1" fmla="*/ 440208 w 6776580"/>
              <a:gd name="connsiteY1" fmla="*/ 39819 h 579261"/>
              <a:gd name="connsiteX2" fmla="*/ 474632 w 6776580"/>
              <a:gd name="connsiteY2" fmla="*/ 32061 h 579261"/>
              <a:gd name="connsiteX3" fmla="*/ 6742528 w 6776580"/>
              <a:gd name="connsiteY3" fmla="*/ 32061 h 579261"/>
              <a:gd name="connsiteX4" fmla="*/ 6776580 w 6776580"/>
              <a:gd name="connsiteY4" fmla="*/ 66113 h 579261"/>
              <a:gd name="connsiteX5" fmla="*/ 6776580 w 6776580"/>
              <a:gd name="connsiteY5" fmla="*/ 545209 h 579261"/>
              <a:gd name="connsiteX6" fmla="*/ 6742528 w 6776580"/>
              <a:gd name="connsiteY6" fmla="*/ 579261 h 579261"/>
              <a:gd name="connsiteX7" fmla="*/ 474632 w 6776580"/>
              <a:gd name="connsiteY7" fmla="*/ 579261 h 579261"/>
              <a:gd name="connsiteX8" fmla="*/ 440580 w 6776580"/>
              <a:gd name="connsiteY8" fmla="*/ 545209 h 579261"/>
              <a:gd name="connsiteX0" fmla="*/ 4188 w 6340188"/>
              <a:gd name="connsiteY0" fmla="*/ 545788 h 579840"/>
              <a:gd name="connsiteX1" fmla="*/ 3816 w 6340188"/>
              <a:gd name="connsiteY1" fmla="*/ 40398 h 579840"/>
              <a:gd name="connsiteX2" fmla="*/ 38240 w 6340188"/>
              <a:gd name="connsiteY2" fmla="*/ 32640 h 579840"/>
              <a:gd name="connsiteX3" fmla="*/ 6306136 w 6340188"/>
              <a:gd name="connsiteY3" fmla="*/ 32640 h 579840"/>
              <a:gd name="connsiteX4" fmla="*/ 6340188 w 6340188"/>
              <a:gd name="connsiteY4" fmla="*/ 66692 h 579840"/>
              <a:gd name="connsiteX5" fmla="*/ 6340188 w 6340188"/>
              <a:gd name="connsiteY5" fmla="*/ 545788 h 579840"/>
              <a:gd name="connsiteX6" fmla="*/ 6306136 w 6340188"/>
              <a:gd name="connsiteY6" fmla="*/ 579840 h 579840"/>
              <a:gd name="connsiteX7" fmla="*/ 38240 w 6340188"/>
              <a:gd name="connsiteY7" fmla="*/ 579840 h 579840"/>
              <a:gd name="connsiteX8" fmla="*/ 4188 w 6340188"/>
              <a:gd name="connsiteY8" fmla="*/ 545788 h 579840"/>
              <a:gd name="connsiteX0" fmla="*/ 1984 w 6337984"/>
              <a:gd name="connsiteY0" fmla="*/ 513434 h 547486"/>
              <a:gd name="connsiteX1" fmla="*/ 1612 w 6337984"/>
              <a:gd name="connsiteY1" fmla="*/ 8044 h 547486"/>
              <a:gd name="connsiteX2" fmla="*/ 36036 w 6337984"/>
              <a:gd name="connsiteY2" fmla="*/ 286 h 547486"/>
              <a:gd name="connsiteX3" fmla="*/ 6303932 w 6337984"/>
              <a:gd name="connsiteY3" fmla="*/ 286 h 547486"/>
              <a:gd name="connsiteX4" fmla="*/ 6337984 w 6337984"/>
              <a:gd name="connsiteY4" fmla="*/ 34338 h 547486"/>
              <a:gd name="connsiteX5" fmla="*/ 6337984 w 6337984"/>
              <a:gd name="connsiteY5" fmla="*/ 513434 h 547486"/>
              <a:gd name="connsiteX6" fmla="*/ 6303932 w 6337984"/>
              <a:gd name="connsiteY6" fmla="*/ 547486 h 547486"/>
              <a:gd name="connsiteX7" fmla="*/ 36036 w 6337984"/>
              <a:gd name="connsiteY7" fmla="*/ 547486 h 547486"/>
              <a:gd name="connsiteX8" fmla="*/ 1984 w 6337984"/>
              <a:gd name="connsiteY8" fmla="*/ 513434 h 547486"/>
              <a:gd name="connsiteX0" fmla="*/ 443038 w 6779038"/>
              <a:gd name="connsiteY0" fmla="*/ 513148 h 547200"/>
              <a:gd name="connsiteX1" fmla="*/ 440285 w 6779038"/>
              <a:gd name="connsiteY1" fmla="*/ 7758 h 547200"/>
              <a:gd name="connsiteX2" fmla="*/ 477090 w 6779038"/>
              <a:gd name="connsiteY2" fmla="*/ 0 h 547200"/>
              <a:gd name="connsiteX3" fmla="*/ 6744986 w 6779038"/>
              <a:gd name="connsiteY3" fmla="*/ 0 h 547200"/>
              <a:gd name="connsiteX4" fmla="*/ 6779038 w 6779038"/>
              <a:gd name="connsiteY4" fmla="*/ 34052 h 547200"/>
              <a:gd name="connsiteX5" fmla="*/ 6779038 w 6779038"/>
              <a:gd name="connsiteY5" fmla="*/ 513148 h 547200"/>
              <a:gd name="connsiteX6" fmla="*/ 6744986 w 6779038"/>
              <a:gd name="connsiteY6" fmla="*/ 547200 h 547200"/>
              <a:gd name="connsiteX7" fmla="*/ 477090 w 6779038"/>
              <a:gd name="connsiteY7" fmla="*/ 547200 h 547200"/>
              <a:gd name="connsiteX8" fmla="*/ 443038 w 6779038"/>
              <a:gd name="connsiteY8" fmla="*/ 513148 h 547200"/>
              <a:gd name="connsiteX0" fmla="*/ 3229 w 6339229"/>
              <a:gd name="connsiteY0" fmla="*/ 513433 h 547485"/>
              <a:gd name="connsiteX1" fmla="*/ 476 w 6339229"/>
              <a:gd name="connsiteY1" fmla="*/ 8043 h 547485"/>
              <a:gd name="connsiteX2" fmla="*/ 37281 w 6339229"/>
              <a:gd name="connsiteY2" fmla="*/ 285 h 547485"/>
              <a:gd name="connsiteX3" fmla="*/ 6305177 w 6339229"/>
              <a:gd name="connsiteY3" fmla="*/ 285 h 547485"/>
              <a:gd name="connsiteX4" fmla="*/ 6339229 w 6339229"/>
              <a:gd name="connsiteY4" fmla="*/ 34337 h 547485"/>
              <a:gd name="connsiteX5" fmla="*/ 6339229 w 6339229"/>
              <a:gd name="connsiteY5" fmla="*/ 513433 h 547485"/>
              <a:gd name="connsiteX6" fmla="*/ 6305177 w 6339229"/>
              <a:gd name="connsiteY6" fmla="*/ 547485 h 547485"/>
              <a:gd name="connsiteX7" fmla="*/ 37281 w 6339229"/>
              <a:gd name="connsiteY7" fmla="*/ 547485 h 547485"/>
              <a:gd name="connsiteX8" fmla="*/ 3229 w 6339229"/>
              <a:gd name="connsiteY8" fmla="*/ 513433 h 54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229" h="547485">
                <a:moveTo>
                  <a:pt x="3229" y="513433"/>
                </a:moveTo>
                <a:cubicBezTo>
                  <a:pt x="-1715" y="423526"/>
                  <a:pt x="1945" y="14987"/>
                  <a:pt x="476" y="8043"/>
                </a:cubicBezTo>
                <a:cubicBezTo>
                  <a:pt x="-993" y="1099"/>
                  <a:pt x="-1471" y="-803"/>
                  <a:pt x="37281" y="285"/>
                </a:cubicBezTo>
                <a:cubicBezTo>
                  <a:pt x="76033" y="1373"/>
                  <a:pt x="4215878" y="285"/>
                  <a:pt x="6305177" y="285"/>
                </a:cubicBezTo>
                <a:cubicBezTo>
                  <a:pt x="6323983" y="285"/>
                  <a:pt x="6339229" y="15531"/>
                  <a:pt x="6339229" y="34337"/>
                </a:cubicBezTo>
                <a:lnTo>
                  <a:pt x="6339229" y="513433"/>
                </a:lnTo>
                <a:cubicBezTo>
                  <a:pt x="6339229" y="532239"/>
                  <a:pt x="6323983" y="547485"/>
                  <a:pt x="6305177" y="547485"/>
                </a:cubicBezTo>
                <a:lnTo>
                  <a:pt x="37281" y="547485"/>
                </a:lnTo>
                <a:cubicBezTo>
                  <a:pt x="18475" y="547485"/>
                  <a:pt x="3229" y="532239"/>
                  <a:pt x="3229" y="513433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144000" tIns="144000" rIns="216000" bIns="216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sp>
        <p:nvSpPr>
          <p:cNvPr id="155" name="Tijdelijke aanduiding voor tekst 3">
            <a:extLst>
              <a:ext uri="{FF2B5EF4-FFF2-40B4-BE49-F238E27FC236}">
                <a16:creationId xmlns:a16="http://schemas.microsoft.com/office/drawing/2014/main" id="{995A4DD9-A511-424A-A6EF-3EFF4DF1BE8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463709" y="5256188"/>
            <a:ext cx="5220000" cy="547485"/>
          </a:xfrm>
          <a:custGeom>
            <a:avLst/>
            <a:gdLst>
              <a:gd name="connsiteX0" fmla="*/ 0 w 6336000"/>
              <a:gd name="connsiteY0" fmla="*/ 34052 h 547200"/>
              <a:gd name="connsiteX1" fmla="*/ 34052 w 6336000"/>
              <a:gd name="connsiteY1" fmla="*/ 0 h 547200"/>
              <a:gd name="connsiteX2" fmla="*/ 6301948 w 6336000"/>
              <a:gd name="connsiteY2" fmla="*/ 0 h 547200"/>
              <a:gd name="connsiteX3" fmla="*/ 6336000 w 6336000"/>
              <a:gd name="connsiteY3" fmla="*/ 34052 h 547200"/>
              <a:gd name="connsiteX4" fmla="*/ 6336000 w 6336000"/>
              <a:gd name="connsiteY4" fmla="*/ 513148 h 547200"/>
              <a:gd name="connsiteX5" fmla="*/ 6301948 w 6336000"/>
              <a:gd name="connsiteY5" fmla="*/ 547200 h 547200"/>
              <a:gd name="connsiteX6" fmla="*/ 34052 w 6336000"/>
              <a:gd name="connsiteY6" fmla="*/ 547200 h 547200"/>
              <a:gd name="connsiteX7" fmla="*/ 0 w 6336000"/>
              <a:gd name="connsiteY7" fmla="*/ 513148 h 547200"/>
              <a:gd name="connsiteX8" fmla="*/ 0 w 6336000"/>
              <a:gd name="connsiteY8" fmla="*/ 34052 h 547200"/>
              <a:gd name="connsiteX0" fmla="*/ 438955 w 6774955"/>
              <a:gd name="connsiteY0" fmla="*/ 44015 h 557163"/>
              <a:gd name="connsiteX1" fmla="*/ 443345 w 6774955"/>
              <a:gd name="connsiteY1" fmla="*/ 17721 h 557163"/>
              <a:gd name="connsiteX2" fmla="*/ 473007 w 6774955"/>
              <a:gd name="connsiteY2" fmla="*/ 9963 h 557163"/>
              <a:gd name="connsiteX3" fmla="*/ 6740903 w 6774955"/>
              <a:gd name="connsiteY3" fmla="*/ 9963 h 557163"/>
              <a:gd name="connsiteX4" fmla="*/ 6774955 w 6774955"/>
              <a:gd name="connsiteY4" fmla="*/ 44015 h 557163"/>
              <a:gd name="connsiteX5" fmla="*/ 6774955 w 6774955"/>
              <a:gd name="connsiteY5" fmla="*/ 523111 h 557163"/>
              <a:gd name="connsiteX6" fmla="*/ 6740903 w 6774955"/>
              <a:gd name="connsiteY6" fmla="*/ 557163 h 557163"/>
              <a:gd name="connsiteX7" fmla="*/ 473007 w 6774955"/>
              <a:gd name="connsiteY7" fmla="*/ 557163 h 557163"/>
              <a:gd name="connsiteX8" fmla="*/ 438955 w 6774955"/>
              <a:gd name="connsiteY8" fmla="*/ 523111 h 557163"/>
              <a:gd name="connsiteX9" fmla="*/ 438955 w 6774955"/>
              <a:gd name="connsiteY9" fmla="*/ 44015 h 557163"/>
              <a:gd name="connsiteX0" fmla="*/ 438955 w 6774955"/>
              <a:gd name="connsiteY0" fmla="*/ 44015 h 557163"/>
              <a:gd name="connsiteX1" fmla="*/ 443345 w 6774955"/>
              <a:gd name="connsiteY1" fmla="*/ 17721 h 557163"/>
              <a:gd name="connsiteX2" fmla="*/ 473007 w 6774955"/>
              <a:gd name="connsiteY2" fmla="*/ 9963 h 557163"/>
              <a:gd name="connsiteX3" fmla="*/ 6740903 w 6774955"/>
              <a:gd name="connsiteY3" fmla="*/ 9963 h 557163"/>
              <a:gd name="connsiteX4" fmla="*/ 6774955 w 6774955"/>
              <a:gd name="connsiteY4" fmla="*/ 44015 h 557163"/>
              <a:gd name="connsiteX5" fmla="*/ 6774955 w 6774955"/>
              <a:gd name="connsiteY5" fmla="*/ 523111 h 557163"/>
              <a:gd name="connsiteX6" fmla="*/ 6740903 w 6774955"/>
              <a:gd name="connsiteY6" fmla="*/ 557163 h 557163"/>
              <a:gd name="connsiteX7" fmla="*/ 473007 w 6774955"/>
              <a:gd name="connsiteY7" fmla="*/ 557163 h 557163"/>
              <a:gd name="connsiteX8" fmla="*/ 438955 w 6774955"/>
              <a:gd name="connsiteY8" fmla="*/ 523111 h 557163"/>
              <a:gd name="connsiteX9" fmla="*/ 438955 w 6774955"/>
              <a:gd name="connsiteY9" fmla="*/ 44015 h 557163"/>
              <a:gd name="connsiteX0" fmla="*/ 0 w 6336000"/>
              <a:gd name="connsiteY0" fmla="*/ 44015 h 557163"/>
              <a:gd name="connsiteX1" fmla="*/ 4390 w 6336000"/>
              <a:gd name="connsiteY1" fmla="*/ 17721 h 557163"/>
              <a:gd name="connsiteX2" fmla="*/ 34052 w 6336000"/>
              <a:gd name="connsiteY2" fmla="*/ 9963 h 557163"/>
              <a:gd name="connsiteX3" fmla="*/ 6301948 w 6336000"/>
              <a:gd name="connsiteY3" fmla="*/ 9963 h 557163"/>
              <a:gd name="connsiteX4" fmla="*/ 6336000 w 6336000"/>
              <a:gd name="connsiteY4" fmla="*/ 44015 h 557163"/>
              <a:gd name="connsiteX5" fmla="*/ 6336000 w 6336000"/>
              <a:gd name="connsiteY5" fmla="*/ 523111 h 557163"/>
              <a:gd name="connsiteX6" fmla="*/ 6301948 w 6336000"/>
              <a:gd name="connsiteY6" fmla="*/ 557163 h 557163"/>
              <a:gd name="connsiteX7" fmla="*/ 34052 w 6336000"/>
              <a:gd name="connsiteY7" fmla="*/ 557163 h 557163"/>
              <a:gd name="connsiteX8" fmla="*/ 0 w 6336000"/>
              <a:gd name="connsiteY8" fmla="*/ 523111 h 557163"/>
              <a:gd name="connsiteX9" fmla="*/ 0 w 6336000"/>
              <a:gd name="connsiteY9" fmla="*/ 44015 h 557163"/>
              <a:gd name="connsiteX0" fmla="*/ 325 w 6336325"/>
              <a:gd name="connsiteY0" fmla="*/ 34265 h 547413"/>
              <a:gd name="connsiteX1" fmla="*/ 4715 w 6336325"/>
              <a:gd name="connsiteY1" fmla="*/ 7971 h 547413"/>
              <a:gd name="connsiteX2" fmla="*/ 34377 w 6336325"/>
              <a:gd name="connsiteY2" fmla="*/ 213 h 547413"/>
              <a:gd name="connsiteX3" fmla="*/ 6302273 w 6336325"/>
              <a:gd name="connsiteY3" fmla="*/ 213 h 547413"/>
              <a:gd name="connsiteX4" fmla="*/ 6336325 w 6336325"/>
              <a:gd name="connsiteY4" fmla="*/ 34265 h 547413"/>
              <a:gd name="connsiteX5" fmla="*/ 6336325 w 6336325"/>
              <a:gd name="connsiteY5" fmla="*/ 513361 h 547413"/>
              <a:gd name="connsiteX6" fmla="*/ 6302273 w 6336325"/>
              <a:gd name="connsiteY6" fmla="*/ 547413 h 547413"/>
              <a:gd name="connsiteX7" fmla="*/ 34377 w 6336325"/>
              <a:gd name="connsiteY7" fmla="*/ 547413 h 547413"/>
              <a:gd name="connsiteX8" fmla="*/ 325 w 6336325"/>
              <a:gd name="connsiteY8" fmla="*/ 513361 h 547413"/>
              <a:gd name="connsiteX9" fmla="*/ 325 w 6336325"/>
              <a:gd name="connsiteY9" fmla="*/ 34265 h 547413"/>
              <a:gd name="connsiteX0" fmla="*/ 2320 w 6338320"/>
              <a:gd name="connsiteY0" fmla="*/ 545788 h 579840"/>
              <a:gd name="connsiteX1" fmla="*/ 6710 w 6338320"/>
              <a:gd name="connsiteY1" fmla="*/ 40398 h 579840"/>
              <a:gd name="connsiteX2" fmla="*/ 36372 w 6338320"/>
              <a:gd name="connsiteY2" fmla="*/ 32640 h 579840"/>
              <a:gd name="connsiteX3" fmla="*/ 6304268 w 6338320"/>
              <a:gd name="connsiteY3" fmla="*/ 32640 h 579840"/>
              <a:gd name="connsiteX4" fmla="*/ 6338320 w 6338320"/>
              <a:gd name="connsiteY4" fmla="*/ 66692 h 579840"/>
              <a:gd name="connsiteX5" fmla="*/ 6338320 w 6338320"/>
              <a:gd name="connsiteY5" fmla="*/ 545788 h 579840"/>
              <a:gd name="connsiteX6" fmla="*/ 6304268 w 6338320"/>
              <a:gd name="connsiteY6" fmla="*/ 579840 h 579840"/>
              <a:gd name="connsiteX7" fmla="*/ 36372 w 6338320"/>
              <a:gd name="connsiteY7" fmla="*/ 579840 h 579840"/>
              <a:gd name="connsiteX8" fmla="*/ 2320 w 6338320"/>
              <a:gd name="connsiteY8" fmla="*/ 545788 h 579840"/>
              <a:gd name="connsiteX0" fmla="*/ 440580 w 6776580"/>
              <a:gd name="connsiteY0" fmla="*/ 545209 h 579261"/>
              <a:gd name="connsiteX1" fmla="*/ 440208 w 6776580"/>
              <a:gd name="connsiteY1" fmla="*/ 39819 h 579261"/>
              <a:gd name="connsiteX2" fmla="*/ 474632 w 6776580"/>
              <a:gd name="connsiteY2" fmla="*/ 32061 h 579261"/>
              <a:gd name="connsiteX3" fmla="*/ 6742528 w 6776580"/>
              <a:gd name="connsiteY3" fmla="*/ 32061 h 579261"/>
              <a:gd name="connsiteX4" fmla="*/ 6776580 w 6776580"/>
              <a:gd name="connsiteY4" fmla="*/ 66113 h 579261"/>
              <a:gd name="connsiteX5" fmla="*/ 6776580 w 6776580"/>
              <a:gd name="connsiteY5" fmla="*/ 545209 h 579261"/>
              <a:gd name="connsiteX6" fmla="*/ 6742528 w 6776580"/>
              <a:gd name="connsiteY6" fmla="*/ 579261 h 579261"/>
              <a:gd name="connsiteX7" fmla="*/ 474632 w 6776580"/>
              <a:gd name="connsiteY7" fmla="*/ 579261 h 579261"/>
              <a:gd name="connsiteX8" fmla="*/ 440580 w 6776580"/>
              <a:gd name="connsiteY8" fmla="*/ 545209 h 579261"/>
              <a:gd name="connsiteX0" fmla="*/ 4188 w 6340188"/>
              <a:gd name="connsiteY0" fmla="*/ 545788 h 579840"/>
              <a:gd name="connsiteX1" fmla="*/ 3816 w 6340188"/>
              <a:gd name="connsiteY1" fmla="*/ 40398 h 579840"/>
              <a:gd name="connsiteX2" fmla="*/ 38240 w 6340188"/>
              <a:gd name="connsiteY2" fmla="*/ 32640 h 579840"/>
              <a:gd name="connsiteX3" fmla="*/ 6306136 w 6340188"/>
              <a:gd name="connsiteY3" fmla="*/ 32640 h 579840"/>
              <a:gd name="connsiteX4" fmla="*/ 6340188 w 6340188"/>
              <a:gd name="connsiteY4" fmla="*/ 66692 h 579840"/>
              <a:gd name="connsiteX5" fmla="*/ 6340188 w 6340188"/>
              <a:gd name="connsiteY5" fmla="*/ 545788 h 579840"/>
              <a:gd name="connsiteX6" fmla="*/ 6306136 w 6340188"/>
              <a:gd name="connsiteY6" fmla="*/ 579840 h 579840"/>
              <a:gd name="connsiteX7" fmla="*/ 38240 w 6340188"/>
              <a:gd name="connsiteY7" fmla="*/ 579840 h 579840"/>
              <a:gd name="connsiteX8" fmla="*/ 4188 w 6340188"/>
              <a:gd name="connsiteY8" fmla="*/ 545788 h 579840"/>
              <a:gd name="connsiteX0" fmla="*/ 1984 w 6337984"/>
              <a:gd name="connsiteY0" fmla="*/ 513434 h 547486"/>
              <a:gd name="connsiteX1" fmla="*/ 1612 w 6337984"/>
              <a:gd name="connsiteY1" fmla="*/ 8044 h 547486"/>
              <a:gd name="connsiteX2" fmla="*/ 36036 w 6337984"/>
              <a:gd name="connsiteY2" fmla="*/ 286 h 547486"/>
              <a:gd name="connsiteX3" fmla="*/ 6303932 w 6337984"/>
              <a:gd name="connsiteY3" fmla="*/ 286 h 547486"/>
              <a:gd name="connsiteX4" fmla="*/ 6337984 w 6337984"/>
              <a:gd name="connsiteY4" fmla="*/ 34338 h 547486"/>
              <a:gd name="connsiteX5" fmla="*/ 6337984 w 6337984"/>
              <a:gd name="connsiteY5" fmla="*/ 513434 h 547486"/>
              <a:gd name="connsiteX6" fmla="*/ 6303932 w 6337984"/>
              <a:gd name="connsiteY6" fmla="*/ 547486 h 547486"/>
              <a:gd name="connsiteX7" fmla="*/ 36036 w 6337984"/>
              <a:gd name="connsiteY7" fmla="*/ 547486 h 547486"/>
              <a:gd name="connsiteX8" fmla="*/ 1984 w 6337984"/>
              <a:gd name="connsiteY8" fmla="*/ 513434 h 547486"/>
              <a:gd name="connsiteX0" fmla="*/ 443038 w 6779038"/>
              <a:gd name="connsiteY0" fmla="*/ 513148 h 547200"/>
              <a:gd name="connsiteX1" fmla="*/ 440285 w 6779038"/>
              <a:gd name="connsiteY1" fmla="*/ 7758 h 547200"/>
              <a:gd name="connsiteX2" fmla="*/ 477090 w 6779038"/>
              <a:gd name="connsiteY2" fmla="*/ 0 h 547200"/>
              <a:gd name="connsiteX3" fmla="*/ 6744986 w 6779038"/>
              <a:gd name="connsiteY3" fmla="*/ 0 h 547200"/>
              <a:gd name="connsiteX4" fmla="*/ 6779038 w 6779038"/>
              <a:gd name="connsiteY4" fmla="*/ 34052 h 547200"/>
              <a:gd name="connsiteX5" fmla="*/ 6779038 w 6779038"/>
              <a:gd name="connsiteY5" fmla="*/ 513148 h 547200"/>
              <a:gd name="connsiteX6" fmla="*/ 6744986 w 6779038"/>
              <a:gd name="connsiteY6" fmla="*/ 547200 h 547200"/>
              <a:gd name="connsiteX7" fmla="*/ 477090 w 6779038"/>
              <a:gd name="connsiteY7" fmla="*/ 547200 h 547200"/>
              <a:gd name="connsiteX8" fmla="*/ 443038 w 6779038"/>
              <a:gd name="connsiteY8" fmla="*/ 513148 h 547200"/>
              <a:gd name="connsiteX0" fmla="*/ 3229 w 6339229"/>
              <a:gd name="connsiteY0" fmla="*/ 513433 h 547485"/>
              <a:gd name="connsiteX1" fmla="*/ 476 w 6339229"/>
              <a:gd name="connsiteY1" fmla="*/ 8043 h 547485"/>
              <a:gd name="connsiteX2" fmla="*/ 37281 w 6339229"/>
              <a:gd name="connsiteY2" fmla="*/ 285 h 547485"/>
              <a:gd name="connsiteX3" fmla="*/ 6305177 w 6339229"/>
              <a:gd name="connsiteY3" fmla="*/ 285 h 547485"/>
              <a:gd name="connsiteX4" fmla="*/ 6339229 w 6339229"/>
              <a:gd name="connsiteY4" fmla="*/ 34337 h 547485"/>
              <a:gd name="connsiteX5" fmla="*/ 6339229 w 6339229"/>
              <a:gd name="connsiteY5" fmla="*/ 513433 h 547485"/>
              <a:gd name="connsiteX6" fmla="*/ 6305177 w 6339229"/>
              <a:gd name="connsiteY6" fmla="*/ 547485 h 547485"/>
              <a:gd name="connsiteX7" fmla="*/ 37281 w 6339229"/>
              <a:gd name="connsiteY7" fmla="*/ 547485 h 547485"/>
              <a:gd name="connsiteX8" fmla="*/ 3229 w 6339229"/>
              <a:gd name="connsiteY8" fmla="*/ 513433 h 54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39229" h="547485">
                <a:moveTo>
                  <a:pt x="3229" y="513433"/>
                </a:moveTo>
                <a:cubicBezTo>
                  <a:pt x="-1715" y="423526"/>
                  <a:pt x="1945" y="14987"/>
                  <a:pt x="476" y="8043"/>
                </a:cubicBezTo>
                <a:cubicBezTo>
                  <a:pt x="-993" y="1099"/>
                  <a:pt x="-1471" y="-803"/>
                  <a:pt x="37281" y="285"/>
                </a:cubicBezTo>
                <a:cubicBezTo>
                  <a:pt x="76033" y="1373"/>
                  <a:pt x="4215878" y="285"/>
                  <a:pt x="6305177" y="285"/>
                </a:cubicBezTo>
                <a:cubicBezTo>
                  <a:pt x="6323983" y="285"/>
                  <a:pt x="6339229" y="15531"/>
                  <a:pt x="6339229" y="34337"/>
                </a:cubicBezTo>
                <a:lnTo>
                  <a:pt x="6339229" y="513433"/>
                </a:lnTo>
                <a:cubicBezTo>
                  <a:pt x="6339229" y="532239"/>
                  <a:pt x="6323983" y="547485"/>
                  <a:pt x="6305177" y="547485"/>
                </a:cubicBezTo>
                <a:lnTo>
                  <a:pt x="37281" y="547485"/>
                </a:lnTo>
                <a:cubicBezTo>
                  <a:pt x="18475" y="547485"/>
                  <a:pt x="3229" y="532239"/>
                  <a:pt x="3229" y="513433"/>
                </a:cubicBezTo>
                <a:close/>
              </a:path>
            </a:pathLst>
          </a:custGeom>
          <a:solidFill>
            <a:schemeClr val="bg2"/>
          </a:solidFill>
        </p:spPr>
        <p:txBody>
          <a:bodyPr lIns="144000" tIns="144000" rIns="216000" bIns="21600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 sz="1600" b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="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/>
              <a:t>Klik om tekst in te voegen</a:t>
            </a:r>
          </a:p>
        </p:txBody>
      </p:sp>
      <p:grpSp>
        <p:nvGrpSpPr>
          <p:cNvPr id="167" name="Groep 258">
            <a:extLst>
              <a:ext uri="{FF2B5EF4-FFF2-40B4-BE49-F238E27FC236}">
                <a16:creationId xmlns:a16="http://schemas.microsoft.com/office/drawing/2014/main" id="{FE18E7C9-5F3C-41EF-BF34-D683CD93781B}"/>
              </a:ext>
            </a:extLst>
          </p:cNvPr>
          <p:cNvGrpSpPr/>
          <p:nvPr userDrawn="1"/>
        </p:nvGrpSpPr>
        <p:grpSpPr>
          <a:xfrm>
            <a:off x="12391601" y="0"/>
            <a:ext cx="3183678" cy="5229113"/>
            <a:chOff x="12391601" y="0"/>
            <a:chExt cx="3183678" cy="5229113"/>
          </a:xfrm>
        </p:grpSpPr>
        <p:grpSp>
          <p:nvGrpSpPr>
            <p:cNvPr id="168" name="Meer informatie">
              <a:extLst>
                <a:ext uri="{FF2B5EF4-FFF2-40B4-BE49-F238E27FC236}">
                  <a16:creationId xmlns:a16="http://schemas.microsoft.com/office/drawing/2014/main" id="{0F7A2FB2-D7BB-48FE-8D4F-62B9A176ED81}"/>
                </a:ext>
              </a:extLst>
            </p:cNvPr>
            <p:cNvGrpSpPr/>
            <p:nvPr userDrawn="1"/>
          </p:nvGrpSpPr>
          <p:grpSpPr>
            <a:xfrm>
              <a:off x="12396764" y="4445840"/>
              <a:ext cx="3178515" cy="783273"/>
              <a:chOff x="-3741486" y="3386444"/>
              <a:chExt cx="3178515" cy="783273"/>
            </a:xfrm>
          </p:grpSpPr>
          <p:sp>
            <p:nvSpPr>
              <p:cNvPr id="229" name="Freeform 101">
                <a:extLst>
                  <a:ext uri="{FF2B5EF4-FFF2-40B4-BE49-F238E27FC236}">
                    <a16:creationId xmlns:a16="http://schemas.microsoft.com/office/drawing/2014/main" id="{0031DDF7-C28C-4806-A86F-2013C6A9F7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-3741486" y="3386444"/>
                <a:ext cx="255753" cy="255753"/>
              </a:xfrm>
              <a:custGeom>
                <a:avLst/>
                <a:gdLst>
                  <a:gd name="T0" fmla="*/ 0 w 292"/>
                  <a:gd name="T1" fmla="*/ 146 h 292"/>
                  <a:gd name="T2" fmla="*/ 4 w 292"/>
                  <a:gd name="T3" fmla="*/ 113 h 292"/>
                  <a:gd name="T4" fmla="*/ 14 w 292"/>
                  <a:gd name="T5" fmla="*/ 82 h 292"/>
                  <a:gd name="T6" fmla="*/ 31 w 292"/>
                  <a:gd name="T7" fmla="*/ 55 h 292"/>
                  <a:gd name="T8" fmla="*/ 53 w 292"/>
                  <a:gd name="T9" fmla="*/ 32 h 292"/>
                  <a:gd name="T10" fmla="*/ 81 w 292"/>
                  <a:gd name="T11" fmla="*/ 15 h 292"/>
                  <a:gd name="T12" fmla="*/ 112 w 292"/>
                  <a:gd name="T13" fmla="*/ 4 h 292"/>
                  <a:gd name="T14" fmla="*/ 145 w 292"/>
                  <a:gd name="T15" fmla="*/ 0 h 292"/>
                  <a:gd name="T16" fmla="*/ 179 w 292"/>
                  <a:gd name="T17" fmla="*/ 4 h 292"/>
                  <a:gd name="T18" fmla="*/ 209 w 292"/>
                  <a:gd name="T19" fmla="*/ 15 h 292"/>
                  <a:gd name="T20" fmla="*/ 237 w 292"/>
                  <a:gd name="T21" fmla="*/ 32 h 292"/>
                  <a:gd name="T22" fmla="*/ 259 w 292"/>
                  <a:gd name="T23" fmla="*/ 55 h 292"/>
                  <a:gd name="T24" fmla="*/ 276 w 292"/>
                  <a:gd name="T25" fmla="*/ 82 h 292"/>
                  <a:gd name="T26" fmla="*/ 288 w 292"/>
                  <a:gd name="T27" fmla="*/ 113 h 292"/>
                  <a:gd name="T28" fmla="*/ 292 w 292"/>
                  <a:gd name="T29" fmla="*/ 146 h 292"/>
                  <a:gd name="T30" fmla="*/ 288 w 292"/>
                  <a:gd name="T31" fmla="*/ 180 h 292"/>
                  <a:gd name="T32" fmla="*/ 276 w 292"/>
                  <a:gd name="T33" fmla="*/ 210 h 292"/>
                  <a:gd name="T34" fmla="*/ 259 w 292"/>
                  <a:gd name="T35" fmla="*/ 237 h 292"/>
                  <a:gd name="T36" fmla="*/ 237 w 292"/>
                  <a:gd name="T37" fmla="*/ 260 h 292"/>
                  <a:gd name="T38" fmla="*/ 209 w 292"/>
                  <a:gd name="T39" fmla="*/ 278 h 292"/>
                  <a:gd name="T40" fmla="*/ 179 w 292"/>
                  <a:gd name="T41" fmla="*/ 288 h 292"/>
                  <a:gd name="T42" fmla="*/ 145 w 292"/>
                  <a:gd name="T43" fmla="*/ 292 h 292"/>
                  <a:gd name="T44" fmla="*/ 112 w 292"/>
                  <a:gd name="T45" fmla="*/ 288 h 292"/>
                  <a:gd name="T46" fmla="*/ 81 w 292"/>
                  <a:gd name="T47" fmla="*/ 278 h 292"/>
                  <a:gd name="T48" fmla="*/ 53 w 292"/>
                  <a:gd name="T49" fmla="*/ 260 h 292"/>
                  <a:gd name="T50" fmla="*/ 31 w 292"/>
                  <a:gd name="T51" fmla="*/ 237 h 292"/>
                  <a:gd name="T52" fmla="*/ 14 w 292"/>
                  <a:gd name="T53" fmla="*/ 210 h 292"/>
                  <a:gd name="T54" fmla="*/ 4 w 292"/>
                  <a:gd name="T55" fmla="*/ 180 h 292"/>
                  <a:gd name="T56" fmla="*/ 0 w 292"/>
                  <a:gd name="T57" fmla="*/ 146 h 292"/>
                  <a:gd name="T58" fmla="*/ 102 w 292"/>
                  <a:gd name="T59" fmla="*/ 121 h 292"/>
                  <a:gd name="T60" fmla="*/ 102 w 292"/>
                  <a:gd name="T61" fmla="*/ 142 h 292"/>
                  <a:gd name="T62" fmla="*/ 120 w 292"/>
                  <a:gd name="T63" fmla="*/ 142 h 292"/>
                  <a:gd name="T64" fmla="*/ 120 w 292"/>
                  <a:gd name="T65" fmla="*/ 223 h 292"/>
                  <a:gd name="T66" fmla="*/ 102 w 292"/>
                  <a:gd name="T67" fmla="*/ 223 h 292"/>
                  <a:gd name="T68" fmla="*/ 102 w 292"/>
                  <a:gd name="T69" fmla="*/ 244 h 292"/>
                  <a:gd name="T70" fmla="*/ 188 w 292"/>
                  <a:gd name="T71" fmla="*/ 244 h 292"/>
                  <a:gd name="T72" fmla="*/ 188 w 292"/>
                  <a:gd name="T73" fmla="*/ 223 h 292"/>
                  <a:gd name="T74" fmla="*/ 170 w 292"/>
                  <a:gd name="T75" fmla="*/ 223 h 292"/>
                  <a:gd name="T76" fmla="*/ 170 w 292"/>
                  <a:gd name="T77" fmla="*/ 142 h 292"/>
                  <a:gd name="T78" fmla="*/ 188 w 292"/>
                  <a:gd name="T79" fmla="*/ 142 h 292"/>
                  <a:gd name="T80" fmla="*/ 188 w 292"/>
                  <a:gd name="T81" fmla="*/ 121 h 292"/>
                  <a:gd name="T82" fmla="*/ 102 w 292"/>
                  <a:gd name="T83" fmla="*/ 121 h 292"/>
                  <a:gd name="T84" fmla="*/ 115 w 292"/>
                  <a:gd name="T85" fmla="*/ 79 h 292"/>
                  <a:gd name="T86" fmla="*/ 117 w 292"/>
                  <a:gd name="T87" fmla="*/ 92 h 292"/>
                  <a:gd name="T88" fmla="*/ 124 w 292"/>
                  <a:gd name="T89" fmla="*/ 101 h 292"/>
                  <a:gd name="T90" fmla="*/ 133 w 292"/>
                  <a:gd name="T91" fmla="*/ 108 h 292"/>
                  <a:gd name="T92" fmla="*/ 145 w 292"/>
                  <a:gd name="T93" fmla="*/ 110 h 292"/>
                  <a:gd name="T94" fmla="*/ 157 w 292"/>
                  <a:gd name="T95" fmla="*/ 108 h 292"/>
                  <a:gd name="T96" fmla="*/ 167 w 292"/>
                  <a:gd name="T97" fmla="*/ 101 h 292"/>
                  <a:gd name="T98" fmla="*/ 174 w 292"/>
                  <a:gd name="T99" fmla="*/ 92 h 292"/>
                  <a:gd name="T100" fmla="*/ 176 w 292"/>
                  <a:gd name="T101" fmla="*/ 79 h 292"/>
                  <a:gd name="T102" fmla="*/ 174 w 292"/>
                  <a:gd name="T103" fmla="*/ 67 h 292"/>
                  <a:gd name="T104" fmla="*/ 167 w 292"/>
                  <a:gd name="T105" fmla="*/ 58 h 292"/>
                  <a:gd name="T106" fmla="*/ 157 w 292"/>
                  <a:gd name="T107" fmla="*/ 51 h 292"/>
                  <a:gd name="T108" fmla="*/ 145 w 292"/>
                  <a:gd name="T109" fmla="*/ 49 h 292"/>
                  <a:gd name="T110" fmla="*/ 133 w 292"/>
                  <a:gd name="T111" fmla="*/ 51 h 292"/>
                  <a:gd name="T112" fmla="*/ 124 w 292"/>
                  <a:gd name="T113" fmla="*/ 58 h 292"/>
                  <a:gd name="T114" fmla="*/ 117 w 292"/>
                  <a:gd name="T115" fmla="*/ 67 h 292"/>
                  <a:gd name="T116" fmla="*/ 115 w 292"/>
                  <a:gd name="T117" fmla="*/ 79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2" h="292">
                    <a:moveTo>
                      <a:pt x="0" y="146"/>
                    </a:moveTo>
                    <a:lnTo>
                      <a:pt x="4" y="113"/>
                    </a:lnTo>
                    <a:lnTo>
                      <a:pt x="14" y="82"/>
                    </a:lnTo>
                    <a:lnTo>
                      <a:pt x="31" y="55"/>
                    </a:lnTo>
                    <a:lnTo>
                      <a:pt x="53" y="32"/>
                    </a:lnTo>
                    <a:lnTo>
                      <a:pt x="81" y="15"/>
                    </a:lnTo>
                    <a:lnTo>
                      <a:pt x="112" y="4"/>
                    </a:lnTo>
                    <a:lnTo>
                      <a:pt x="145" y="0"/>
                    </a:lnTo>
                    <a:lnTo>
                      <a:pt x="179" y="4"/>
                    </a:lnTo>
                    <a:lnTo>
                      <a:pt x="209" y="15"/>
                    </a:lnTo>
                    <a:lnTo>
                      <a:pt x="237" y="32"/>
                    </a:lnTo>
                    <a:lnTo>
                      <a:pt x="259" y="55"/>
                    </a:lnTo>
                    <a:lnTo>
                      <a:pt x="276" y="82"/>
                    </a:lnTo>
                    <a:lnTo>
                      <a:pt x="288" y="113"/>
                    </a:lnTo>
                    <a:lnTo>
                      <a:pt x="292" y="146"/>
                    </a:lnTo>
                    <a:lnTo>
                      <a:pt x="288" y="180"/>
                    </a:lnTo>
                    <a:lnTo>
                      <a:pt x="276" y="210"/>
                    </a:lnTo>
                    <a:lnTo>
                      <a:pt x="259" y="237"/>
                    </a:lnTo>
                    <a:lnTo>
                      <a:pt x="237" y="260"/>
                    </a:lnTo>
                    <a:lnTo>
                      <a:pt x="209" y="278"/>
                    </a:lnTo>
                    <a:lnTo>
                      <a:pt x="179" y="288"/>
                    </a:lnTo>
                    <a:lnTo>
                      <a:pt x="145" y="292"/>
                    </a:lnTo>
                    <a:lnTo>
                      <a:pt x="112" y="288"/>
                    </a:lnTo>
                    <a:lnTo>
                      <a:pt x="81" y="278"/>
                    </a:lnTo>
                    <a:lnTo>
                      <a:pt x="53" y="260"/>
                    </a:lnTo>
                    <a:lnTo>
                      <a:pt x="31" y="237"/>
                    </a:lnTo>
                    <a:lnTo>
                      <a:pt x="14" y="210"/>
                    </a:lnTo>
                    <a:lnTo>
                      <a:pt x="4" y="180"/>
                    </a:lnTo>
                    <a:lnTo>
                      <a:pt x="0" y="146"/>
                    </a:lnTo>
                    <a:close/>
                    <a:moveTo>
                      <a:pt x="102" y="121"/>
                    </a:moveTo>
                    <a:lnTo>
                      <a:pt x="102" y="142"/>
                    </a:lnTo>
                    <a:lnTo>
                      <a:pt x="120" y="142"/>
                    </a:lnTo>
                    <a:lnTo>
                      <a:pt x="120" y="223"/>
                    </a:lnTo>
                    <a:lnTo>
                      <a:pt x="102" y="223"/>
                    </a:lnTo>
                    <a:lnTo>
                      <a:pt x="102" y="244"/>
                    </a:lnTo>
                    <a:lnTo>
                      <a:pt x="188" y="244"/>
                    </a:lnTo>
                    <a:lnTo>
                      <a:pt x="188" y="223"/>
                    </a:lnTo>
                    <a:lnTo>
                      <a:pt x="170" y="223"/>
                    </a:lnTo>
                    <a:lnTo>
                      <a:pt x="170" y="142"/>
                    </a:lnTo>
                    <a:lnTo>
                      <a:pt x="188" y="142"/>
                    </a:lnTo>
                    <a:lnTo>
                      <a:pt x="188" y="121"/>
                    </a:lnTo>
                    <a:lnTo>
                      <a:pt x="102" y="121"/>
                    </a:lnTo>
                    <a:close/>
                    <a:moveTo>
                      <a:pt x="115" y="79"/>
                    </a:moveTo>
                    <a:lnTo>
                      <a:pt x="117" y="92"/>
                    </a:lnTo>
                    <a:lnTo>
                      <a:pt x="124" y="101"/>
                    </a:lnTo>
                    <a:lnTo>
                      <a:pt x="133" y="108"/>
                    </a:lnTo>
                    <a:lnTo>
                      <a:pt x="145" y="110"/>
                    </a:lnTo>
                    <a:lnTo>
                      <a:pt x="157" y="108"/>
                    </a:lnTo>
                    <a:lnTo>
                      <a:pt x="167" y="101"/>
                    </a:lnTo>
                    <a:lnTo>
                      <a:pt x="174" y="92"/>
                    </a:lnTo>
                    <a:lnTo>
                      <a:pt x="176" y="79"/>
                    </a:lnTo>
                    <a:lnTo>
                      <a:pt x="174" y="67"/>
                    </a:lnTo>
                    <a:lnTo>
                      <a:pt x="167" y="58"/>
                    </a:lnTo>
                    <a:lnTo>
                      <a:pt x="157" y="51"/>
                    </a:lnTo>
                    <a:lnTo>
                      <a:pt x="145" y="49"/>
                    </a:lnTo>
                    <a:lnTo>
                      <a:pt x="133" y="51"/>
                    </a:lnTo>
                    <a:lnTo>
                      <a:pt x="124" y="58"/>
                    </a:lnTo>
                    <a:lnTo>
                      <a:pt x="117" y="67"/>
                    </a:lnTo>
                    <a:lnTo>
                      <a:pt x="115" y="79"/>
                    </a:lnTo>
                    <a:close/>
                  </a:path>
                </a:pathLst>
              </a:custGeom>
              <a:solidFill>
                <a:srgbClr val="FF78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l-NL" sz="1100" noProof="0"/>
              </a:p>
            </p:txBody>
          </p:sp>
          <p:sp>
            <p:nvSpPr>
              <p:cNvPr id="230" name="Rechthoek 306">
                <a:extLst>
                  <a:ext uri="{FF2B5EF4-FFF2-40B4-BE49-F238E27FC236}">
                    <a16:creationId xmlns:a16="http://schemas.microsoft.com/office/drawing/2014/main" id="{4B4FF802-0062-4182-A927-B60762328980}"/>
                  </a:ext>
                </a:extLst>
              </p:cNvPr>
              <p:cNvSpPr/>
              <p:nvPr userDrawn="1"/>
            </p:nvSpPr>
            <p:spPr>
              <a:xfrm>
                <a:off x="-3380966" y="3458473"/>
                <a:ext cx="2817995" cy="59212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Meer weten?</a:t>
                </a:r>
                <a:b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</a:b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Ga naar dia </a:t>
                </a:r>
                <a:r>
                  <a:rPr kumimoji="0" lang="nl-NL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´Instructie dia: YouTube links´</a:t>
                </a:r>
                <a:r>
                  <a:rPr kumimoji="0" lang="nl-NL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n-lt"/>
                    <a:cs typeface="Segoe UI Light" panose="020B0502040204020203" pitchFamily="34" charset="0"/>
                  </a:rPr>
                  <a:t>, open deze in de diavoorstelling en klik op de gewenste video link.</a:t>
                </a:r>
              </a:p>
            </p:txBody>
          </p:sp>
          <p:cxnSp>
            <p:nvCxnSpPr>
              <p:cNvPr id="245" name="Rechte verbindingslijn 307">
                <a:extLst>
                  <a:ext uri="{FF2B5EF4-FFF2-40B4-BE49-F238E27FC236}">
                    <a16:creationId xmlns:a16="http://schemas.microsoft.com/office/drawing/2014/main" id="{3A2592B0-6D7A-45E7-8F22-0323E512F1A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740987" y="4169717"/>
                <a:ext cx="3178016" cy="0"/>
              </a:xfrm>
              <a:prstGeom prst="line">
                <a:avLst/>
              </a:prstGeom>
              <a:noFill/>
              <a:ln w="3175" cap="flat" cmpd="sng" algn="ctr">
                <a:solidFill>
                  <a:schemeClr val="accent1"/>
                </a:solidFill>
                <a:prstDash val="solid"/>
              </a:ln>
              <a:effectLst/>
            </p:spPr>
          </p:cxnSp>
        </p:grpSp>
        <p:sp>
          <p:nvSpPr>
            <p:cNvPr id="169" name="Rechthoek 260">
              <a:extLst>
                <a:ext uri="{FF2B5EF4-FFF2-40B4-BE49-F238E27FC236}">
                  <a16:creationId xmlns:a16="http://schemas.microsoft.com/office/drawing/2014/main" id="{52C54B33-0E6F-4900-A56F-19F0B3518505}"/>
                </a:ext>
              </a:extLst>
            </p:cNvPr>
            <p:cNvSpPr/>
            <p:nvPr userDrawn="1"/>
          </p:nvSpPr>
          <p:spPr>
            <a:xfrm>
              <a:off x="12397262" y="0"/>
              <a:ext cx="3178016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Afbeelding invoegen/veranderen</a:t>
              </a:r>
            </a:p>
          </p:txBody>
        </p:sp>
        <p:sp>
          <p:nvSpPr>
            <p:cNvPr id="170" name="Ovaal 261">
              <a:extLst>
                <a:ext uri="{FF2B5EF4-FFF2-40B4-BE49-F238E27FC236}">
                  <a16:creationId xmlns:a16="http://schemas.microsoft.com/office/drawing/2014/main" id="{2B842E25-22E9-4681-AE1C-387696989BB4}"/>
                </a:ext>
              </a:extLst>
            </p:cNvPr>
            <p:cNvSpPr/>
            <p:nvPr userDrawn="1"/>
          </p:nvSpPr>
          <p:spPr>
            <a:xfrm>
              <a:off x="12391601" y="366490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1</a:t>
              </a:r>
            </a:p>
          </p:txBody>
        </p:sp>
        <p:cxnSp>
          <p:nvCxnSpPr>
            <p:cNvPr id="171" name="Rechte verbindingslijn 262">
              <a:extLst>
                <a:ext uri="{FF2B5EF4-FFF2-40B4-BE49-F238E27FC236}">
                  <a16:creationId xmlns:a16="http://schemas.microsoft.com/office/drawing/2014/main" id="{1620D41F-AB81-46F9-99BE-1B9124F7B86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1635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cxnSp>
          <p:nvCxnSpPr>
            <p:cNvPr id="187" name="Rechte verbindingslijn 263">
              <a:extLst>
                <a:ext uri="{FF2B5EF4-FFF2-40B4-BE49-F238E27FC236}">
                  <a16:creationId xmlns:a16="http://schemas.microsoft.com/office/drawing/2014/main" id="{60989F6B-E889-44B7-8FF9-52DAAC264D1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1577933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88" name="Rechthoek 264">
              <a:extLst>
                <a:ext uri="{FF2B5EF4-FFF2-40B4-BE49-F238E27FC236}">
                  <a16:creationId xmlns:a16="http://schemas.microsoft.com/office/drawing/2014/main" id="{5C7E4C0C-182F-4B9E-AE82-C28502245921}"/>
                </a:ext>
              </a:extLst>
            </p:cNvPr>
            <p:cNvSpPr/>
            <p:nvPr userDrawn="1"/>
          </p:nvSpPr>
          <p:spPr>
            <a:xfrm>
              <a:off x="12757282" y="432552"/>
              <a:ext cx="2817995" cy="59542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Wanneer nodig, verwijder de bestaande afbeelding door deze te selecteren en op de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´Delete´-toets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te drukken. Klik dan op het pictogram om een nieuwe afbeelding in te voegen. </a:t>
              </a:r>
              <a:r>
                <a:rPr kumimoji="0" lang="nl-NL" sz="11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(zie onderstaand voorbeeld).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89" name="Rechte verbindingslijn 265">
              <a:extLst>
                <a:ext uri="{FF2B5EF4-FFF2-40B4-BE49-F238E27FC236}">
                  <a16:creationId xmlns:a16="http://schemas.microsoft.com/office/drawing/2014/main" id="{0E852508-8CBA-43BD-8D2D-72E14BEDE5C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4327957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90" name="Ovaal 266">
              <a:extLst>
                <a:ext uri="{FF2B5EF4-FFF2-40B4-BE49-F238E27FC236}">
                  <a16:creationId xmlns:a16="http://schemas.microsoft.com/office/drawing/2014/main" id="{B3EA64D6-D0B9-42B9-A0E7-1E9CE13B131B}"/>
                </a:ext>
              </a:extLst>
            </p:cNvPr>
            <p:cNvSpPr/>
            <p:nvPr userDrawn="1"/>
          </p:nvSpPr>
          <p:spPr>
            <a:xfrm>
              <a:off x="12391601" y="1706398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2</a:t>
              </a:r>
            </a:p>
          </p:txBody>
        </p:sp>
        <p:sp>
          <p:nvSpPr>
            <p:cNvPr id="191" name="Rechthoek 267">
              <a:extLst>
                <a:ext uri="{FF2B5EF4-FFF2-40B4-BE49-F238E27FC236}">
                  <a16:creationId xmlns:a16="http://schemas.microsoft.com/office/drawing/2014/main" id="{D94D0B71-4AD1-444D-A3C1-D84F41870101}"/>
                </a:ext>
              </a:extLst>
            </p:cNvPr>
            <p:cNvSpPr/>
            <p:nvPr userDrawn="1"/>
          </p:nvSpPr>
          <p:spPr>
            <a:xfrm>
              <a:off x="12757282" y="1772461"/>
              <a:ext cx="2817995" cy="31804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Selecteer de gewenste afbeelding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en klik op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 ´Invoegen´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grpSp>
          <p:nvGrpSpPr>
            <p:cNvPr id="192" name="Groep 268">
              <a:extLst>
                <a:ext uri="{FF2B5EF4-FFF2-40B4-BE49-F238E27FC236}">
                  <a16:creationId xmlns:a16="http://schemas.microsoft.com/office/drawing/2014/main" id="{C3AE59F1-5BCF-4C25-B665-F056FB35F7D1}"/>
                </a:ext>
              </a:extLst>
            </p:cNvPr>
            <p:cNvGrpSpPr/>
            <p:nvPr userDrawn="1"/>
          </p:nvGrpSpPr>
          <p:grpSpPr>
            <a:xfrm>
              <a:off x="12757282" y="2184550"/>
              <a:ext cx="825500" cy="209550"/>
              <a:chOff x="13504624" y="2482850"/>
              <a:chExt cx="825500" cy="209550"/>
            </a:xfrm>
          </p:grpSpPr>
          <p:sp>
            <p:nvSpPr>
              <p:cNvPr id="226" name="Rechthoek 302">
                <a:extLst>
                  <a:ext uri="{FF2B5EF4-FFF2-40B4-BE49-F238E27FC236}">
                    <a16:creationId xmlns:a16="http://schemas.microsoft.com/office/drawing/2014/main" id="{CF7490C1-4857-4F62-9534-0289BB759C7D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Invoegen</a:t>
                </a:r>
              </a:p>
            </p:txBody>
          </p:sp>
          <p:cxnSp>
            <p:nvCxnSpPr>
              <p:cNvPr id="227" name="Rechte verbindingslijn 303">
                <a:extLst>
                  <a:ext uri="{FF2B5EF4-FFF2-40B4-BE49-F238E27FC236}">
                    <a16:creationId xmlns:a16="http://schemas.microsoft.com/office/drawing/2014/main" id="{D8B49E5E-9784-4489-90CA-AC197D62229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28" name="Gelijkbenige driehoek 304">
                <a:extLst>
                  <a:ext uri="{FF2B5EF4-FFF2-40B4-BE49-F238E27FC236}">
                    <a16:creationId xmlns:a16="http://schemas.microsoft.com/office/drawing/2014/main" id="{1E92FB0C-DCB1-4FD2-9390-00C4DB0B0E3D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3" name="Groep 269">
              <a:extLst>
                <a:ext uri="{FF2B5EF4-FFF2-40B4-BE49-F238E27FC236}">
                  <a16:creationId xmlns:a16="http://schemas.microsoft.com/office/drawing/2014/main" id="{E772412E-F4EA-4570-9686-E3FEC98EEE9A}"/>
                </a:ext>
              </a:extLst>
            </p:cNvPr>
            <p:cNvGrpSpPr/>
            <p:nvPr userDrawn="1"/>
          </p:nvGrpSpPr>
          <p:grpSpPr>
            <a:xfrm>
              <a:off x="12757282" y="1216782"/>
              <a:ext cx="294789" cy="318834"/>
              <a:chOff x="14466489" y="1001522"/>
              <a:chExt cx="290627" cy="314333"/>
            </a:xfrm>
          </p:grpSpPr>
          <p:sp>
            <p:nvSpPr>
              <p:cNvPr id="220" name="Rechthoek 296">
                <a:extLst>
                  <a:ext uri="{FF2B5EF4-FFF2-40B4-BE49-F238E27FC236}">
                    <a16:creationId xmlns:a16="http://schemas.microsoft.com/office/drawing/2014/main" id="{A5213E24-7215-48EA-8BB0-CC7435242DAA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C0C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1" name="Ovaal 297">
                <a:extLst>
                  <a:ext uri="{FF2B5EF4-FFF2-40B4-BE49-F238E27FC236}">
                    <a16:creationId xmlns:a16="http://schemas.microsoft.com/office/drawing/2014/main" id="{DD5060DB-DF93-4FAB-8006-F1A519E6461D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2" name="Vrije vorm: vorm 298">
                <a:extLst>
                  <a:ext uri="{FF2B5EF4-FFF2-40B4-BE49-F238E27FC236}">
                    <a16:creationId xmlns:a16="http://schemas.microsoft.com/office/drawing/2014/main" id="{B0B2F49B-3A69-452B-A23D-32B8D39B30CF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3" name="Rechthoek: afgeronde hoeken 299">
                <a:extLst>
                  <a:ext uri="{FF2B5EF4-FFF2-40B4-BE49-F238E27FC236}">
                    <a16:creationId xmlns:a16="http://schemas.microsoft.com/office/drawing/2014/main" id="{67CEDE91-2011-4A0A-9C72-C29BE7EC087A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224" name="Rechte verbindingslijn 300">
                <a:extLst>
                  <a:ext uri="{FF2B5EF4-FFF2-40B4-BE49-F238E27FC236}">
                    <a16:creationId xmlns:a16="http://schemas.microsoft.com/office/drawing/2014/main" id="{18932C09-A93A-46A3-BC20-77AAC16A3F7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25" name="Rechte verbindingslijn 301">
                <a:extLst>
                  <a:ext uri="{FF2B5EF4-FFF2-40B4-BE49-F238E27FC236}">
                    <a16:creationId xmlns:a16="http://schemas.microsoft.com/office/drawing/2014/main" id="{3B5E5436-3EAE-413F-ABA5-1756E7C8674E}"/>
                  </a:ext>
                </a:extLst>
              </p:cNvPr>
              <p:cNvCxnSpPr>
                <a:cxnSpLocks/>
                <a:stCxn id="22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94" name="Ovaal 270">
              <a:extLst>
                <a:ext uri="{FF2B5EF4-FFF2-40B4-BE49-F238E27FC236}">
                  <a16:creationId xmlns:a16="http://schemas.microsoft.com/office/drawing/2014/main" id="{2419888C-19B6-481E-B2FF-C4DC63D52977}"/>
                </a:ext>
              </a:extLst>
            </p:cNvPr>
            <p:cNvSpPr/>
            <p:nvPr userDrawn="1"/>
          </p:nvSpPr>
          <p:spPr>
            <a:xfrm>
              <a:off x="12391601" y="2617951"/>
              <a:ext cx="260914" cy="259683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3</a:t>
              </a:r>
            </a:p>
          </p:txBody>
        </p:sp>
        <p:sp>
          <p:nvSpPr>
            <p:cNvPr id="195" name="Rechthoek 271">
              <a:extLst>
                <a:ext uri="{FF2B5EF4-FFF2-40B4-BE49-F238E27FC236}">
                  <a16:creationId xmlns:a16="http://schemas.microsoft.com/office/drawing/2014/main" id="{84D765E4-A791-4119-BA2B-5C4D7918047F}"/>
                </a:ext>
              </a:extLst>
            </p:cNvPr>
            <p:cNvSpPr/>
            <p:nvPr userDrawn="1"/>
          </p:nvSpPr>
          <p:spPr>
            <a:xfrm>
              <a:off x="12757283" y="2684015"/>
              <a:ext cx="2817996" cy="43320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>
                  <a:schemeClr val="accent1"/>
                </a:buClr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Klik met de rechter muisknop op de miniatuurweergave van de dia aan de linker kant van het scherm 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´Dia herstellen´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cs typeface="Segoe UI Light" panose="020B0502040204020203" pitchFamily="34" charset="0"/>
              </a:endParaRPr>
            </a:p>
          </p:txBody>
        </p:sp>
        <p:cxnSp>
          <p:nvCxnSpPr>
            <p:cNvPr id="196" name="Rechte verbindingslijn 272">
              <a:extLst>
                <a:ext uri="{FF2B5EF4-FFF2-40B4-BE49-F238E27FC236}">
                  <a16:creationId xmlns:a16="http://schemas.microsoft.com/office/drawing/2014/main" id="{F476E69D-E8BF-4595-8E00-C2E4F7C220D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2397261" y="2499789"/>
              <a:ext cx="3178017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197" name="Rechthoek 273">
              <a:extLst>
                <a:ext uri="{FF2B5EF4-FFF2-40B4-BE49-F238E27FC236}">
                  <a16:creationId xmlns:a16="http://schemas.microsoft.com/office/drawing/2014/main" id="{5EA26063-7526-462C-87B0-58492330FAB4}"/>
                </a:ext>
              </a:extLst>
            </p:cNvPr>
            <p:cNvSpPr/>
            <p:nvPr userDrawn="1"/>
          </p:nvSpPr>
          <p:spPr>
            <a:xfrm>
              <a:off x="12654153" y="3238910"/>
              <a:ext cx="1624926" cy="805220"/>
            </a:xfrm>
            <a:prstGeom prst="rect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tx1"/>
                </a:solidFill>
              </a:endParaRPr>
            </a:p>
          </p:txBody>
        </p:sp>
        <p:grpSp>
          <p:nvGrpSpPr>
            <p:cNvPr id="198" name="Groep 274">
              <a:extLst>
                <a:ext uri="{FF2B5EF4-FFF2-40B4-BE49-F238E27FC236}">
                  <a16:creationId xmlns:a16="http://schemas.microsoft.com/office/drawing/2014/main" id="{4D87C859-C297-43C7-887B-2EB1DE1E3DB5}"/>
                </a:ext>
              </a:extLst>
            </p:cNvPr>
            <p:cNvGrpSpPr/>
            <p:nvPr userDrawn="1"/>
          </p:nvGrpSpPr>
          <p:grpSpPr>
            <a:xfrm>
              <a:off x="13614067" y="3535184"/>
              <a:ext cx="1195438" cy="678267"/>
              <a:chOff x="12757284" y="3224292"/>
              <a:chExt cx="1195438" cy="678267"/>
            </a:xfrm>
          </p:grpSpPr>
          <p:sp>
            <p:nvSpPr>
              <p:cNvPr id="199" name="Rechthoek 275">
                <a:extLst>
                  <a:ext uri="{FF2B5EF4-FFF2-40B4-BE49-F238E27FC236}">
                    <a16:creationId xmlns:a16="http://schemas.microsoft.com/office/drawing/2014/main" id="{49CA24D3-8532-4674-B98A-8296E6528AF2}"/>
                  </a:ext>
                </a:extLst>
              </p:cNvPr>
              <p:cNvSpPr/>
              <p:nvPr userDrawn="1"/>
            </p:nvSpPr>
            <p:spPr>
              <a:xfrm>
                <a:off x="12757284" y="3224292"/>
                <a:ext cx="1176476" cy="58094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0" name="Rechthoek 276">
                <a:extLst>
                  <a:ext uri="{FF2B5EF4-FFF2-40B4-BE49-F238E27FC236}">
                    <a16:creationId xmlns:a16="http://schemas.microsoft.com/office/drawing/2014/main" id="{4B8939E3-92C3-44F4-9BD5-1DB7FB0A66B8}"/>
                  </a:ext>
                </a:extLst>
              </p:cNvPr>
              <p:cNvSpPr/>
              <p:nvPr userDrawn="1"/>
            </p:nvSpPr>
            <p:spPr>
              <a:xfrm>
                <a:off x="12779248" y="3535681"/>
                <a:ext cx="1145758" cy="261256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01" name="Groep 277">
                <a:extLst>
                  <a:ext uri="{FF2B5EF4-FFF2-40B4-BE49-F238E27FC236}">
                    <a16:creationId xmlns:a16="http://schemas.microsoft.com/office/drawing/2014/main" id="{855C3FD2-D5A3-4C68-BAA6-B45D3AB5AD00}"/>
                  </a:ext>
                </a:extLst>
              </p:cNvPr>
              <p:cNvGrpSpPr/>
              <p:nvPr userDrawn="1"/>
            </p:nvGrpSpPr>
            <p:grpSpPr>
              <a:xfrm>
                <a:off x="12839234" y="328979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14" name="Rechthoek: afgeronde hoeken 290">
                  <a:extLst>
                    <a:ext uri="{FF2B5EF4-FFF2-40B4-BE49-F238E27FC236}">
                      <a16:creationId xmlns:a16="http://schemas.microsoft.com/office/drawing/2014/main" id="{D6592CD7-4960-4B26-A3A8-7BD365991DBB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5" name="Rechthoek 291">
                  <a:extLst>
                    <a:ext uri="{FF2B5EF4-FFF2-40B4-BE49-F238E27FC236}">
                      <a16:creationId xmlns:a16="http://schemas.microsoft.com/office/drawing/2014/main" id="{AA4A7C17-FB54-4CFF-82FD-8E2CE35D7C39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6" name="Rechthoek 292">
                  <a:extLst>
                    <a:ext uri="{FF2B5EF4-FFF2-40B4-BE49-F238E27FC236}">
                      <a16:creationId xmlns:a16="http://schemas.microsoft.com/office/drawing/2014/main" id="{A244A498-0425-4308-8955-DFB58DF90D1A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7" name="Rechthoek 293">
                  <a:extLst>
                    <a:ext uri="{FF2B5EF4-FFF2-40B4-BE49-F238E27FC236}">
                      <a16:creationId xmlns:a16="http://schemas.microsoft.com/office/drawing/2014/main" id="{4FCDD622-0C8B-4364-BE92-D9FC5CB0ACB1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8" name="Rechthoek 294">
                  <a:extLst>
                    <a:ext uri="{FF2B5EF4-FFF2-40B4-BE49-F238E27FC236}">
                      <a16:creationId xmlns:a16="http://schemas.microsoft.com/office/drawing/2014/main" id="{D1802FA6-02D6-47CD-8382-93A10D0ED1B7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9" name="Rechthoek 295">
                  <a:extLst>
                    <a:ext uri="{FF2B5EF4-FFF2-40B4-BE49-F238E27FC236}">
                      <a16:creationId xmlns:a16="http://schemas.microsoft.com/office/drawing/2014/main" id="{7CCAE6D6-0960-47F2-A8FF-5C4236C3F017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02" name="Groep 278">
                <a:extLst>
                  <a:ext uri="{FF2B5EF4-FFF2-40B4-BE49-F238E27FC236}">
                    <a16:creationId xmlns:a16="http://schemas.microsoft.com/office/drawing/2014/main" id="{0A65F830-9A93-416D-A8DE-4C626A5808C8}"/>
                  </a:ext>
                </a:extLst>
              </p:cNvPr>
              <p:cNvGrpSpPr/>
              <p:nvPr userDrawn="1"/>
            </p:nvGrpSpPr>
            <p:grpSpPr>
              <a:xfrm>
                <a:off x="12819679" y="3589117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6" name="Groep 282">
                  <a:extLst>
                    <a:ext uri="{FF2B5EF4-FFF2-40B4-BE49-F238E27FC236}">
                      <a16:creationId xmlns:a16="http://schemas.microsoft.com/office/drawing/2014/main" id="{EAE90E13-348A-43A8-A4E6-B5466EE74C3E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8" name="Rechthoek: afgeronde hoeken 284">
                    <a:extLst>
                      <a:ext uri="{FF2B5EF4-FFF2-40B4-BE49-F238E27FC236}">
                        <a16:creationId xmlns:a16="http://schemas.microsoft.com/office/drawing/2014/main" id="{5F77DA0A-C183-478A-B017-0410985F7C4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09" name="Rechthoek 285">
                    <a:extLst>
                      <a:ext uri="{FF2B5EF4-FFF2-40B4-BE49-F238E27FC236}">
                        <a16:creationId xmlns:a16="http://schemas.microsoft.com/office/drawing/2014/main" id="{96A832AB-F720-4677-A58E-304A99A962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0" name="Rechthoek 286">
                    <a:extLst>
                      <a:ext uri="{FF2B5EF4-FFF2-40B4-BE49-F238E27FC236}">
                        <a16:creationId xmlns:a16="http://schemas.microsoft.com/office/drawing/2014/main" id="{B64019D6-18FD-4935-AE7E-4A41AEBB1C7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1" name="Rechthoek 287">
                    <a:extLst>
                      <a:ext uri="{FF2B5EF4-FFF2-40B4-BE49-F238E27FC236}">
                        <a16:creationId xmlns:a16="http://schemas.microsoft.com/office/drawing/2014/main" id="{AF896FF2-4F79-4B3A-B16F-303DB01B99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2" name="Rechthoek 288">
                    <a:extLst>
                      <a:ext uri="{FF2B5EF4-FFF2-40B4-BE49-F238E27FC236}">
                        <a16:creationId xmlns:a16="http://schemas.microsoft.com/office/drawing/2014/main" id="{5C2A8C0D-0583-42B3-8C7A-07A28E797ED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3" name="Rechthoek 289">
                    <a:extLst>
                      <a:ext uri="{FF2B5EF4-FFF2-40B4-BE49-F238E27FC236}">
                        <a16:creationId xmlns:a16="http://schemas.microsoft.com/office/drawing/2014/main" id="{E4C9D569-FA79-4D56-ADDE-25FDBCBD504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07" name="Boog 283">
                  <a:extLst>
                    <a:ext uri="{FF2B5EF4-FFF2-40B4-BE49-F238E27FC236}">
                      <a16:creationId xmlns:a16="http://schemas.microsoft.com/office/drawing/2014/main" id="{5A56BBA6-F562-421F-9337-19ECAC422E00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/>
                <a:lstStyle/>
                <a:p>
                  <a:pPr algn="ctr"/>
                  <a:endParaRPr lang="nl-NL" noProof="0"/>
                </a:p>
              </p:txBody>
            </p:sp>
          </p:grpSp>
          <p:sp>
            <p:nvSpPr>
              <p:cNvPr id="203" name="Tekstvak 279">
                <a:extLst>
                  <a:ext uri="{FF2B5EF4-FFF2-40B4-BE49-F238E27FC236}">
                    <a16:creationId xmlns:a16="http://schemas.microsoft.com/office/drawing/2014/main" id="{3EB31D65-4EFE-415F-8BFB-3EC9FDDC22A3}"/>
                  </a:ext>
                </a:extLst>
              </p:cNvPr>
              <p:cNvSpPr txBox="1"/>
              <p:nvPr userDrawn="1"/>
            </p:nvSpPr>
            <p:spPr>
              <a:xfrm>
                <a:off x="12997648" y="3263402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Indeling</a:t>
                </a:r>
              </a:p>
            </p:txBody>
          </p:sp>
          <p:sp>
            <p:nvSpPr>
              <p:cNvPr id="204" name="Tekstvak 280">
                <a:extLst>
                  <a:ext uri="{FF2B5EF4-FFF2-40B4-BE49-F238E27FC236}">
                    <a16:creationId xmlns:a16="http://schemas.microsoft.com/office/drawing/2014/main" id="{B7EF83F3-2B7D-4A64-B8C2-61227520E238}"/>
                  </a:ext>
                </a:extLst>
              </p:cNvPr>
              <p:cNvSpPr txBox="1"/>
              <p:nvPr userDrawn="1"/>
            </p:nvSpPr>
            <p:spPr>
              <a:xfrm>
                <a:off x="12984219" y="3584528"/>
                <a:ext cx="855209" cy="2031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800" b="0" kern="1200" noProof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Dia Herstellen</a:t>
                </a:r>
              </a:p>
            </p:txBody>
          </p:sp>
          <p:pic>
            <p:nvPicPr>
              <p:cNvPr id="205" name="Picture 3">
                <a:extLst>
                  <a:ext uri="{FF2B5EF4-FFF2-40B4-BE49-F238E27FC236}">
                    <a16:creationId xmlns:a16="http://schemas.microsoft.com/office/drawing/2014/main" id="{6ECEF6A9-F446-4E57-8697-B8562D0E2711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 bwMode="auto">
              <a:xfrm>
                <a:off x="13810206" y="3671228"/>
                <a:ext cx="142516" cy="2313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  <p:grpSp>
        <p:nvGrpSpPr>
          <p:cNvPr id="87" name="Instructie">
            <a:extLst>
              <a:ext uri="{FF2B5EF4-FFF2-40B4-BE49-F238E27FC236}">
                <a16:creationId xmlns:a16="http://schemas.microsoft.com/office/drawing/2014/main" id="{1FB51ED4-F5DD-486A-9E36-11EBE1FBB0B7}"/>
              </a:ext>
            </a:extLst>
          </p:cNvPr>
          <p:cNvGrpSpPr/>
          <p:nvPr userDrawn="1"/>
        </p:nvGrpSpPr>
        <p:grpSpPr>
          <a:xfrm>
            <a:off x="-3352957" y="0"/>
            <a:ext cx="3182755" cy="2660264"/>
            <a:chOff x="-3426088" y="4512342"/>
            <a:chExt cx="3182755" cy="2660264"/>
          </a:xfrm>
        </p:grpSpPr>
        <p:sp>
          <p:nvSpPr>
            <p:cNvPr id="88" name="Rechthoek 127">
              <a:extLst>
                <a:ext uri="{FF2B5EF4-FFF2-40B4-BE49-F238E27FC236}">
                  <a16:creationId xmlns:a16="http://schemas.microsoft.com/office/drawing/2014/main" id="{90A476DB-9B4A-476C-B3CD-A1A5C8C09EE2}"/>
                </a:ext>
              </a:extLst>
            </p:cNvPr>
            <p:cNvSpPr/>
            <p:nvPr userDrawn="1"/>
          </p:nvSpPr>
          <p:spPr>
            <a:xfrm>
              <a:off x="-3419345" y="4512342"/>
              <a:ext cx="3176012" cy="19161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defTabSz="91440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400" b="1" i="0" u="none" strike="noStrike" kern="0" cap="all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cs typeface="Segoe UI Light" panose="020B0502040204020203" pitchFamily="34" charset="0"/>
                </a:rPr>
                <a:t>vormen wijzigen</a:t>
              </a:r>
            </a:p>
          </p:txBody>
        </p:sp>
        <p:cxnSp>
          <p:nvCxnSpPr>
            <p:cNvPr id="89" name="Rechte verbindingslijn 128">
              <a:extLst>
                <a:ext uri="{FF2B5EF4-FFF2-40B4-BE49-F238E27FC236}">
                  <a16:creationId xmlns:a16="http://schemas.microsoft.com/office/drawing/2014/main" id="{3661848B-C261-4C32-891C-F024942F9F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4778360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  <p:sp>
          <p:nvSpPr>
            <p:cNvPr id="90" name="Rechthoek 130">
              <a:extLst>
                <a:ext uri="{FF2B5EF4-FFF2-40B4-BE49-F238E27FC236}">
                  <a16:creationId xmlns:a16="http://schemas.microsoft.com/office/drawing/2014/main" id="{856D4C44-35AF-488D-8B4A-5F819DDDEB62}"/>
                </a:ext>
              </a:extLst>
            </p:cNvPr>
            <p:cNvSpPr/>
            <p:nvPr userDrawn="1"/>
          </p:nvSpPr>
          <p:spPr>
            <a:xfrm>
              <a:off x="-3426088" y="4959088"/>
              <a:ext cx="3073481" cy="493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Alle vormen in de template zijn aanpasbaar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qua kleur en positie.  </a:t>
              </a:r>
            </a:p>
          </p:txBody>
        </p:sp>
        <p:sp>
          <p:nvSpPr>
            <p:cNvPr id="91" name="Rechthoek 133">
              <a:extLst>
                <a:ext uri="{FF2B5EF4-FFF2-40B4-BE49-F238E27FC236}">
                  <a16:creationId xmlns:a16="http://schemas.microsoft.com/office/drawing/2014/main" id="{1371B4DB-163F-4863-BACE-D948DECA21BC}"/>
                </a:ext>
              </a:extLst>
            </p:cNvPr>
            <p:cNvSpPr/>
            <p:nvPr userDrawn="1"/>
          </p:nvSpPr>
          <p:spPr>
            <a:xfrm>
              <a:off x="-3426086" y="5395091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Kleur wijzigen? Klik op de vorm ga naar de tab 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Opmaak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dan naar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Opvullen vorm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om een andere huisstijlkleur te kiezen. </a:t>
              </a:r>
              <a:endParaRPr kumimoji="0" lang="nl-NL" sz="1100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92" name="Rechthoek 136">
              <a:extLst>
                <a:ext uri="{FF2B5EF4-FFF2-40B4-BE49-F238E27FC236}">
                  <a16:creationId xmlns:a16="http://schemas.microsoft.com/office/drawing/2014/main" id="{11876C2B-3DFA-4771-8C36-791C16CF633D}"/>
                </a:ext>
              </a:extLst>
            </p:cNvPr>
            <p:cNvSpPr/>
            <p:nvPr userDrawn="1"/>
          </p:nvSpPr>
          <p:spPr>
            <a:xfrm>
              <a:off x="-3426086" y="5955574"/>
              <a:ext cx="3073482" cy="36378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Vorm verplaatsen?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Klik op de vorm en sleep de vorm naar de gewenste plek.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93" name="Rechthoek 139">
              <a:extLst>
                <a:ext uri="{FF2B5EF4-FFF2-40B4-BE49-F238E27FC236}">
                  <a16:creationId xmlns:a16="http://schemas.microsoft.com/office/drawing/2014/main" id="{20E38BB6-2FC6-4BD7-94CD-82F88AD296C5}"/>
                </a:ext>
              </a:extLst>
            </p:cNvPr>
            <p:cNvSpPr/>
            <p:nvPr userDrawn="1"/>
          </p:nvSpPr>
          <p:spPr>
            <a:xfrm>
              <a:off x="-3426086" y="6412375"/>
              <a:ext cx="3073482" cy="6713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2"/>
                </a:buClr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Per ongeluk een vorm verwijderd? Klik dan met je rechtermuisknop op de miniatuurweergave van de slide </a:t>
              </a:r>
              <a:b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</a:b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en kies 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Segoe UI Light" panose="020B0502040204020203" pitchFamily="34" charset="0"/>
                </a:rPr>
                <a:t>dia herstellen</a:t>
              </a:r>
              <a:r>
                <a:rPr kumimoji="0" lang="nl-NL" sz="11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´</a:t>
              </a:r>
              <a:r>
                <a:rPr kumimoji="0" lang="nl-NL" sz="11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cs typeface="Segoe UI Light" panose="020B0502040204020203" pitchFamily="34" charset="0"/>
                </a:rPr>
                <a:t>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Segoe UI Light" panose="020B0502040204020203" pitchFamily="34" charset="0"/>
              </a:endParaRPr>
            </a:p>
          </p:txBody>
        </p:sp>
        <p:cxnSp>
          <p:nvCxnSpPr>
            <p:cNvPr id="94" name="Rechte verbindingslijn 140">
              <a:extLst>
                <a:ext uri="{FF2B5EF4-FFF2-40B4-BE49-F238E27FC236}">
                  <a16:creationId xmlns:a16="http://schemas.microsoft.com/office/drawing/2014/main" id="{0D45D1BD-1E6B-41C3-AA27-B8A834AC400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3419346" y="7172606"/>
              <a:ext cx="3176013" cy="0"/>
            </a:xfrm>
            <a:prstGeom prst="line">
              <a:avLst/>
            </a:prstGeom>
            <a:noFill/>
            <a:ln w="3175" cap="flat" cmpd="sng" algn="ctr">
              <a:solidFill>
                <a:schemeClr val="accent1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39854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F762-4879-4678-A9D0-DCB78B61CFF2}" type="datetimeFigureOut">
              <a:rPr lang="nl-NL" smtClean="0"/>
              <a:t>12-3-2021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8F53C-C472-48D8-AD92-EA5839D47BC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3869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36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think-cell Slide" r:id="rId37" imgW="501" imgH="502" progId="TCLayout.ActiveDocument.1">
                  <p:embed/>
                </p:oleObj>
              </mc:Choice>
              <mc:Fallback>
                <p:oleObj name="think-cell Slide" r:id="rId37" imgW="501" imgH="502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81922" y="396982"/>
            <a:ext cx="11213361" cy="38809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0"/>
              <a:t>Koptitel</a:t>
            </a:r>
          </a:p>
        </p:txBody>
      </p:sp>
      <p:grpSp>
        <p:nvGrpSpPr>
          <p:cNvPr id="37" name="GRID" hidden="1"/>
          <p:cNvGrpSpPr/>
          <p:nvPr userDrawn="1"/>
        </p:nvGrpSpPr>
        <p:grpSpPr>
          <a:xfrm>
            <a:off x="0" y="0"/>
            <a:ext cx="12192002" cy="6858000"/>
            <a:chOff x="0" y="0"/>
            <a:chExt cx="12192002" cy="6858000"/>
          </a:xfrm>
        </p:grpSpPr>
        <p:sp>
          <p:nvSpPr>
            <p:cNvPr id="33" name="Rechthoek 32"/>
            <p:cNvSpPr/>
            <p:nvPr userDrawn="1"/>
          </p:nvSpPr>
          <p:spPr>
            <a:xfrm>
              <a:off x="0" y="0"/>
              <a:ext cx="838200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34" name="Rechthoek 33"/>
            <p:cNvSpPr/>
            <p:nvPr userDrawn="1"/>
          </p:nvSpPr>
          <p:spPr>
            <a:xfrm>
              <a:off x="11353800" y="0"/>
              <a:ext cx="838200" cy="6858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35" name="Rechthoek 34"/>
            <p:cNvSpPr/>
            <p:nvPr userDrawn="1"/>
          </p:nvSpPr>
          <p:spPr>
            <a:xfrm rot="5400000">
              <a:off x="5676900" y="-5676900"/>
              <a:ext cx="838200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36" name="Rechthoek 35"/>
            <p:cNvSpPr/>
            <p:nvPr userDrawn="1"/>
          </p:nvSpPr>
          <p:spPr>
            <a:xfrm rot="5400000">
              <a:off x="5676900" y="4872"/>
              <a:ext cx="838200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  <p:sp>
          <p:nvSpPr>
            <p:cNvPr id="38" name="Rechthoek 37"/>
            <p:cNvSpPr/>
            <p:nvPr userDrawn="1"/>
          </p:nvSpPr>
          <p:spPr>
            <a:xfrm rot="5400000">
              <a:off x="5865501" y="-4577408"/>
              <a:ext cx="461001" cy="12192000"/>
            </a:xfrm>
            <a:prstGeom prst="rect">
              <a:avLst/>
            </a:prstGeom>
            <a:solidFill>
              <a:schemeClr val="accent4">
                <a:alpha val="1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nl-NL"/>
            </a:p>
          </p:txBody>
        </p:sp>
      </p:grp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81921" y="1467110"/>
            <a:ext cx="11213361" cy="432075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/>
              <a:t>Header</a:t>
            </a:r>
          </a:p>
          <a:p>
            <a:pPr lvl="1"/>
            <a:r>
              <a:rPr lang="nl-NL" noProof="0"/>
              <a:t>Platte tekst</a:t>
            </a:r>
          </a:p>
          <a:p>
            <a:pPr lvl="2"/>
            <a:r>
              <a:rPr lang="nl-NL" noProof="0"/>
              <a:t>Sub-bullet #1</a:t>
            </a:r>
          </a:p>
          <a:p>
            <a:pPr lvl="3"/>
            <a:r>
              <a:rPr lang="nl-NL" noProof="0"/>
              <a:t>Sub-bullet#2</a:t>
            </a:r>
          </a:p>
          <a:p>
            <a:pPr lvl="4"/>
            <a:r>
              <a:rPr lang="nl-NL" noProof="0"/>
              <a:t>Nummer-bullet</a:t>
            </a:r>
          </a:p>
          <a:p>
            <a:pPr lvl="5"/>
            <a:r>
              <a:rPr lang="nl-NL" noProof="0"/>
              <a:t>Sub-bullet#3</a:t>
            </a:r>
          </a:p>
          <a:p>
            <a:pPr lvl="6"/>
            <a:r>
              <a:rPr lang="nl-NL" noProof="0"/>
              <a:t>Platte tekst2</a:t>
            </a:r>
          </a:p>
          <a:p>
            <a:pPr lvl="7"/>
            <a:r>
              <a:rPr lang="nl-NL" noProof="0"/>
              <a:t>Sub-bullet #4</a:t>
            </a:r>
          </a:p>
          <a:p>
            <a:pPr lvl="8"/>
            <a:r>
              <a:rPr lang="nl-NL" noProof="0"/>
              <a:t>Header2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940509" y="6192542"/>
            <a:ext cx="2743200" cy="2267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064F1901-EE10-465E-9EEB-597F5C20CA69}" type="datetime1">
              <a:rPr lang="nl-NL" noProof="0" smtClean="0"/>
              <a:t>12-3-2021</a:t>
            </a:fld>
            <a:endParaRPr lang="nl-NL" noProof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823408" y="6194304"/>
            <a:ext cx="5139260" cy="22671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chemeClr val="accent3"/>
                </a:solidFill>
              </a:defRPr>
            </a:lvl1pPr>
          </a:lstStyle>
          <a:p>
            <a:r>
              <a:rPr lang="nl-NL" noProof="0"/>
              <a:t>Plaats hier uw voettekst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80242" y="6190780"/>
            <a:ext cx="224608" cy="23023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 b="1">
                <a:solidFill>
                  <a:schemeClr val="accent3"/>
                </a:solidFill>
              </a:defRPr>
            </a:lvl1pPr>
          </a:lstStyle>
          <a:p>
            <a:fld id="{55B2A88A-B7BD-41B1-9FCB-9BE633251ACA}" type="slidenum">
              <a:rPr lang="nl-NL" noProof="0" smtClean="0"/>
              <a:pPr/>
              <a:t>‹nr.›</a:t>
            </a:fld>
            <a:endParaRPr lang="nl-NL" noProof="0"/>
          </a:p>
        </p:txBody>
      </p:sp>
    </p:spTree>
    <p:extLst>
      <p:ext uri="{BB962C8B-B14F-4D97-AF65-F5344CB8AC3E}">
        <p14:creationId xmlns:p14="http://schemas.microsoft.com/office/powerpoint/2010/main" val="4207564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+mj-lt"/>
          <a:ea typeface="+mj-ea"/>
          <a:cs typeface="Calibri Light" panose="020F03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accent1"/>
        </a:buClr>
        <a:buFontTx/>
        <a:buNone/>
        <a:defRPr sz="1800" b="1" kern="1200">
          <a:solidFill>
            <a:schemeClr val="tx2"/>
          </a:solidFill>
          <a:latin typeface="+mn-lt"/>
          <a:ea typeface="+mn-ea"/>
          <a:cs typeface="Calibri Light" panose="020F0302020204030204" pitchFamily="34" charset="0"/>
        </a:defRPr>
      </a:lvl1pPr>
      <a:lvl2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2"/>
        </a:buClr>
        <a:buFontTx/>
        <a:buNone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 Light" panose="020F0302020204030204" pitchFamily="34" charset="0"/>
        </a:defRPr>
      </a:lvl2pPr>
      <a:lvl3pPr marL="180975" indent="-180975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 Light" panose="020F0302020204030204" pitchFamily="34" charset="0"/>
        </a:defRPr>
      </a:lvl3pPr>
      <a:lvl4pPr marL="361950" indent="-180975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 Light" panose="020F0302020204030204" pitchFamily="34" charset="0"/>
        </a:defRPr>
      </a:lvl4pPr>
      <a:lvl5pPr marL="180975" indent="-180975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tx2"/>
        </a:buClr>
        <a:buFont typeface="+mj-lt"/>
        <a:buAutoNum type="arabicPeriod"/>
        <a:defRPr sz="1600" b="0" kern="1200">
          <a:solidFill>
            <a:schemeClr val="tx1">
              <a:lumMod val="75000"/>
              <a:lumOff val="25000"/>
            </a:schemeClr>
          </a:solidFill>
          <a:latin typeface="+mj-lt"/>
          <a:ea typeface="+mn-ea"/>
          <a:cs typeface="Calibri Light" panose="020F0302020204030204" pitchFamily="34" charset="0"/>
        </a:defRPr>
      </a:lvl5pPr>
      <a:lvl6pPr marL="361950" indent="-180975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 Light" panose="020F0302020204030204" pitchFamily="34" charset="0"/>
        </a:defRPr>
      </a:lvl6pPr>
      <a:lvl7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2"/>
        </a:buClr>
        <a:buFontTx/>
        <a:buNone/>
        <a:defRPr sz="1600" kern="1200">
          <a:solidFill>
            <a:schemeClr val="tx2"/>
          </a:solidFill>
          <a:latin typeface="+mj-lt"/>
          <a:ea typeface="+mn-ea"/>
          <a:cs typeface="Calibri Light" panose="020F0302020204030204" pitchFamily="34" charset="0"/>
        </a:defRPr>
      </a:lvl7pPr>
      <a:lvl8pPr marL="541338" indent="-360363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bg2"/>
        </a:buClr>
        <a:buFont typeface="Wingdings" panose="05000000000000000000" pitchFamily="2" charset="2"/>
        <a:buChar char="à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 Light" panose="020F0302020204030204" pitchFamily="34" charset="0"/>
        </a:defRPr>
      </a:lvl8pPr>
      <a:lvl9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2800" kern="1200">
          <a:solidFill>
            <a:schemeClr val="tx2"/>
          </a:solidFill>
          <a:latin typeface="+mj-lt"/>
          <a:ea typeface="+mn-ea"/>
          <a:cs typeface="Calibri Light" panose="020F0302020204030204" pitchFamily="34" charset="0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1.emf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43"/>
          </p:nvPr>
        </p:nvSpPr>
        <p:spPr>
          <a:xfrm>
            <a:off x="740124" y="1001561"/>
            <a:ext cx="6156222" cy="1943514"/>
          </a:xfrm>
        </p:spPr>
        <p:txBody>
          <a:bodyPr/>
          <a:lstStyle/>
          <a:p>
            <a:r>
              <a:rPr lang="nl-NL" dirty="0"/>
              <a:t>Aanbestedingskalender Aanbesteden 2.0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44"/>
          </p:nvPr>
        </p:nvSpPr>
        <p:spPr>
          <a:xfrm>
            <a:off x="1083341" y="6041825"/>
            <a:ext cx="4151353" cy="205228"/>
          </a:xfrm>
        </p:spPr>
        <p:txBody>
          <a:bodyPr/>
          <a:lstStyle/>
          <a:p>
            <a:r>
              <a:rPr lang="nl-NL" dirty="0"/>
              <a:t>AB2.0   |   28 Oktober 2020</a:t>
            </a:r>
          </a:p>
        </p:txBody>
      </p:sp>
    </p:spTree>
    <p:extLst>
      <p:ext uri="{BB962C8B-B14F-4D97-AF65-F5344CB8AC3E}">
        <p14:creationId xmlns:p14="http://schemas.microsoft.com/office/powerpoint/2010/main" val="278328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Uitgangspunten aanbestedingskalender</a:t>
            </a: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verticale tekst 8"/>
          <p:cNvSpPr txBox="1">
            <a:spLocks noGrp="1"/>
          </p:cNvSpPr>
          <p:nvPr>
            <p:ph type="body" orient="vert" idx="1"/>
          </p:nvPr>
        </p:nvSpPr>
        <p:spPr>
          <a:xfrm>
            <a:off x="496712" y="1467109"/>
            <a:ext cx="11198569" cy="384105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nl-NL" sz="1600" dirty="0">
                <a:solidFill>
                  <a:schemeClr val="tx1"/>
                </a:solidFill>
              </a:rPr>
              <a:t>Context van de aanbestedingskalender:</a:t>
            </a:r>
          </a:p>
          <a:p>
            <a:pPr marL="285750" indent="-285750" algn="l">
              <a:buFontTx/>
              <a:buChar char="-"/>
            </a:pPr>
            <a:r>
              <a:rPr lang="nl-NL" sz="1600" dirty="0">
                <a:solidFill>
                  <a:schemeClr val="tx1"/>
                </a:solidFill>
              </a:rPr>
              <a:t>Vanuit Liander perspectief opgesteld. Door afstemming met combinanten of nieuwe inzichten kunnen wijzigingen optreden.</a:t>
            </a:r>
          </a:p>
          <a:p>
            <a:pPr marL="285750" indent="-285750" algn="l">
              <a:buFontTx/>
              <a:buChar char="-"/>
            </a:pPr>
            <a:r>
              <a:rPr lang="nl-NL" sz="1600" dirty="0">
                <a:solidFill>
                  <a:schemeClr val="tx1"/>
                </a:solidFill>
              </a:rPr>
              <a:t>Deze aanbestedingskalender kent feitelijk twee kalenders. De eerste is een vertaling vanuit de Alliander aannemerijstrategie op ambitieniveau. Deze is reeds gedeeld in de marktdialoog van 2 juli 2020.</a:t>
            </a:r>
          </a:p>
          <a:p>
            <a:pPr marL="285750" indent="-285750" algn="l">
              <a:buFontTx/>
              <a:buChar char="-"/>
            </a:pPr>
            <a:r>
              <a:rPr lang="nl-NL" sz="1600" dirty="0">
                <a:solidFill>
                  <a:schemeClr val="tx1"/>
                </a:solidFill>
              </a:rPr>
              <a:t>De tweede aanbestedingskalender betreft een update van de huidige stand van zaken. Hierin zijn tussentijdse wijzigingen meegenomen, welke goedkeuring hebben gekregen van de betreffende (Combi)stuurgroep. </a:t>
            </a:r>
          </a:p>
          <a:p>
            <a:pPr marL="285750" indent="-285750" algn="l">
              <a:buFontTx/>
              <a:buChar char="-"/>
            </a:pPr>
            <a:r>
              <a:rPr lang="nl-NL" sz="1600" dirty="0">
                <a:solidFill>
                  <a:schemeClr val="tx1"/>
                </a:solidFill>
              </a:rPr>
              <a:t>Wijzigingen worden periodiek meegenomen worden in de actuele aanbestedingskalender. </a:t>
            </a:r>
          </a:p>
          <a:p>
            <a:pPr marL="285750" indent="-285750">
              <a:buFontTx/>
              <a:buChar char="-"/>
            </a:pPr>
            <a:r>
              <a:rPr lang="nl-NL" sz="1600" dirty="0">
                <a:solidFill>
                  <a:schemeClr val="tx1"/>
                </a:solidFill>
              </a:rPr>
              <a:t>Disclaimer: Aan de aanbestedingskalender kunnen geen rechten aan ontleend worden. </a:t>
            </a:r>
          </a:p>
          <a:p>
            <a:pPr marL="285750" indent="-285750">
              <a:buFontTx/>
              <a:buChar char="-"/>
            </a:pPr>
            <a:endParaRPr lang="nl-NL" sz="1600" dirty="0">
              <a:solidFill>
                <a:schemeClr val="tx2"/>
              </a:solidFill>
            </a:endParaRPr>
          </a:p>
          <a:p>
            <a:pPr marL="285750" indent="-285750">
              <a:buFontTx/>
              <a:buChar char="-"/>
            </a:pPr>
            <a:endParaRPr lang="nl-NL" sz="1600" dirty="0">
              <a:solidFill>
                <a:schemeClr val="tx2"/>
              </a:solidFill>
            </a:endParaRPr>
          </a:p>
          <a:p>
            <a:pPr marL="285750" indent="-285750" algn="l">
              <a:buFontTx/>
              <a:buChar char="-"/>
            </a:pPr>
            <a:endParaRPr lang="nl-NL" sz="1600" dirty="0">
              <a:solidFill>
                <a:schemeClr val="tx2"/>
              </a:solidFill>
            </a:endParaRPr>
          </a:p>
          <a:p>
            <a:pPr marL="285750" indent="-285750" algn="l">
              <a:buFontTx/>
              <a:buChar char="-"/>
            </a:pPr>
            <a:endParaRPr lang="nl-NL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13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Aanbestedingskalender 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Gewenst/Ambitie kalender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2A88A-B7BD-41B1-9FCB-9BE633251ACA}" type="slidenum">
              <a:rPr lang="nl-NL" noProof="0" smtClean="0"/>
              <a:t>3</a:t>
            </a:fld>
            <a:endParaRPr lang="nl-NL" noProof="0"/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233703"/>
              </p:ext>
            </p:extLst>
          </p:nvPr>
        </p:nvGraphicFramePr>
        <p:xfrm>
          <a:off x="380394" y="1290204"/>
          <a:ext cx="10942363" cy="3982474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1286921">
                  <a:extLst>
                    <a:ext uri="{9D8B030D-6E8A-4147-A177-3AD203B41FA5}">
                      <a16:colId xmlns:a16="http://schemas.microsoft.com/office/drawing/2014/main" val="3914070907"/>
                    </a:ext>
                  </a:extLst>
                </a:gridCol>
                <a:gridCol w="3017574">
                  <a:extLst>
                    <a:ext uri="{9D8B030D-6E8A-4147-A177-3AD203B41FA5}">
                      <a16:colId xmlns:a16="http://schemas.microsoft.com/office/drawing/2014/main" val="3745333548"/>
                    </a:ext>
                  </a:extLst>
                </a:gridCol>
                <a:gridCol w="891822">
                  <a:extLst>
                    <a:ext uri="{9D8B030D-6E8A-4147-A177-3AD203B41FA5}">
                      <a16:colId xmlns:a16="http://schemas.microsoft.com/office/drawing/2014/main" val="710754748"/>
                    </a:ext>
                  </a:extLst>
                </a:gridCol>
                <a:gridCol w="1167734">
                  <a:extLst>
                    <a:ext uri="{9D8B030D-6E8A-4147-A177-3AD203B41FA5}">
                      <a16:colId xmlns:a16="http://schemas.microsoft.com/office/drawing/2014/main" val="4198021403"/>
                    </a:ext>
                  </a:extLst>
                </a:gridCol>
                <a:gridCol w="943288">
                  <a:extLst>
                    <a:ext uri="{9D8B030D-6E8A-4147-A177-3AD203B41FA5}">
                      <a16:colId xmlns:a16="http://schemas.microsoft.com/office/drawing/2014/main" val="2665098149"/>
                    </a:ext>
                  </a:extLst>
                </a:gridCol>
                <a:gridCol w="3635024">
                  <a:extLst>
                    <a:ext uri="{9D8B030D-6E8A-4147-A177-3AD203B41FA5}">
                      <a16:colId xmlns:a16="http://schemas.microsoft.com/office/drawing/2014/main" val="750347791"/>
                    </a:ext>
                  </a:extLst>
                </a:gridCol>
              </a:tblGrid>
              <a:tr h="440446"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Jaar aanbesteding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Naam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Percelen</a:t>
                      </a:r>
                    </a:p>
                  </a:txBody>
                  <a:tcPr marL="4549" marR="4549" marT="45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u="none" strike="noStrike" dirty="0">
                          <a:effectLst/>
                        </a:rPr>
                        <a:t>Contractperiode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Publicatie</a:t>
                      </a:r>
                    </a:p>
                  </a:txBody>
                  <a:tcPr marL="4549" marR="4549" marT="45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Omschrijving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b"/>
                </a:tc>
                <a:extLst>
                  <a:ext uri="{0D108BD9-81ED-4DB2-BD59-A6C34878D82A}">
                    <a16:rowId xmlns:a16="http://schemas.microsoft.com/office/drawing/2014/main" val="1455778438"/>
                  </a:ext>
                </a:extLst>
              </a:tr>
              <a:tr h="666882"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2020/2021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Combi West 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4+ 4 jaar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Q4</a:t>
                      </a:r>
                      <a:r>
                        <a:rPr lang="nl-NL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2020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Afhankelijk looptijden huidige combi’s</a:t>
                      </a:r>
                    </a:p>
                  </a:txBody>
                  <a:tcPr marL="4549" marR="4549" marT="4549" marB="0" anchor="ctr"/>
                </a:tc>
                <a:extLst>
                  <a:ext uri="{0D108BD9-81ED-4DB2-BD59-A6C34878D82A}">
                    <a16:rowId xmlns:a16="http://schemas.microsoft.com/office/drawing/2014/main" val="2116914442"/>
                  </a:ext>
                </a:extLst>
              </a:tr>
              <a:tr h="666882"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2020/2021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Combi Oost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6+ 2 jaar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Q1</a:t>
                      </a:r>
                      <a:r>
                        <a:rPr lang="nl-NL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Afhankelijk looptijden huidige combi’s</a:t>
                      </a:r>
                    </a:p>
                  </a:txBody>
                  <a:tcPr marL="4549" marR="4549" marT="4549" marB="0" anchor="ctr"/>
                </a:tc>
                <a:extLst>
                  <a:ext uri="{0D108BD9-81ED-4DB2-BD59-A6C34878D82A}">
                    <a16:rowId xmlns:a16="http://schemas.microsoft.com/office/drawing/2014/main" val="1618463484"/>
                  </a:ext>
                </a:extLst>
              </a:tr>
              <a:tr h="58135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nl-NL" sz="11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2021/2022</a:t>
                      </a: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Solo (KV &amp; GV R&amp;N) West </a:t>
                      </a: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l-NL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KV: 2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nl-NL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GV:</a:t>
                      </a:r>
                      <a:r>
                        <a:rPr lang="nl-NL" sz="11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</a:t>
                      </a:r>
                      <a:endParaRPr lang="nl-NL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l-NL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4+ 4 jaar</a:t>
                      </a: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Q4 2021</a:t>
                      </a: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nl-NL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49" marR="4549" marT="4549" marB="0" anchor="ctr"/>
                </a:tc>
                <a:extLst>
                  <a:ext uri="{0D108BD9-81ED-4DB2-BD59-A6C34878D82A}">
                    <a16:rowId xmlns:a16="http://schemas.microsoft.com/office/drawing/2014/main" val="1745333469"/>
                  </a:ext>
                </a:extLst>
              </a:tr>
              <a:tr h="454290"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2021/2022</a:t>
                      </a: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Solo oost (GV R&amp;N)</a:t>
                      </a:r>
                      <a:endParaRPr lang="nl-NL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nl-NL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KV: 2</a:t>
                      </a:r>
                    </a:p>
                    <a:p>
                      <a:pPr marL="0" algn="ctr" defTabSz="914400" rtl="0" eaLnBrk="1" fontAlgn="b" latinLnBrk="0" hangingPunct="1"/>
                      <a:r>
                        <a:rPr lang="nl-NL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GV:</a:t>
                      </a:r>
                      <a:r>
                        <a:rPr lang="nl-NL" sz="110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</a:t>
                      </a:r>
                      <a:endParaRPr lang="nl-NL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4+ 4 jaar</a:t>
                      </a:r>
                      <a:endParaRPr lang="nl-NL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Q4 2021</a:t>
                      </a: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extLst>
                  <a:ext uri="{0D108BD9-81ED-4DB2-BD59-A6C34878D82A}">
                    <a16:rowId xmlns:a16="http://schemas.microsoft.com/office/drawing/2014/main" val="3411330206"/>
                  </a:ext>
                </a:extLst>
              </a:tr>
              <a:tr h="389310"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2020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Congestieproblematiek Friesland + Noordoostpolder (NU LELIE)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ntb</a:t>
                      </a:r>
                      <a:endParaRPr lang="nl-NL" sz="11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2-3 jaar</a:t>
                      </a: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Q2 2021</a:t>
                      </a: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49" marR="4549" marT="4549" marB="0" anchor="ctr"/>
                </a:tc>
                <a:extLst>
                  <a:ext uri="{0D108BD9-81ED-4DB2-BD59-A6C34878D82A}">
                    <a16:rowId xmlns:a16="http://schemas.microsoft.com/office/drawing/2014/main" val="3330476333"/>
                  </a:ext>
                </a:extLst>
              </a:tr>
              <a:tr h="443476"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>
                          <a:effectLst/>
                        </a:rPr>
                        <a:t>2021</a:t>
                      </a:r>
                      <a:endParaRPr lang="nl-NL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Congestieproblematiek Noord-Holland Noord (D&amp;C)​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ntb</a:t>
                      </a:r>
                      <a:endParaRPr lang="nl-NL" sz="11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ntb</a:t>
                      </a:r>
                      <a:endParaRPr lang="nl-NL" sz="11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Q4 2021</a:t>
                      </a: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49" marR="4549" marT="4549" marB="0" anchor="ctr"/>
                </a:tc>
                <a:extLst>
                  <a:ext uri="{0D108BD9-81ED-4DB2-BD59-A6C34878D82A}">
                    <a16:rowId xmlns:a16="http://schemas.microsoft.com/office/drawing/2014/main" val="4293630144"/>
                  </a:ext>
                </a:extLst>
              </a:tr>
              <a:tr h="227144"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2021/2022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1100" u="none" strike="noStrike" dirty="0">
                          <a:effectLst/>
                        </a:rPr>
                        <a:t>Grote (AC6C) aansluitingen &gt;10MVa (D&amp;C)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ntb</a:t>
                      </a:r>
                      <a:r>
                        <a:rPr lang="nl-NL" sz="110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nl-NL" sz="11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ntb</a:t>
                      </a:r>
                      <a:endParaRPr lang="nl-NL" sz="11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Q3</a:t>
                      </a:r>
                      <a:r>
                        <a:rPr lang="nl-NL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2021</a:t>
                      </a:r>
                      <a:endParaRPr lang="nl-NL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49" marR="4549" marT="454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nl-NL" sz="11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b"/>
                      <a:endParaRPr lang="nl-NL" sz="11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49" marR="4549" marT="4549" marB="0" anchor="ctr"/>
                </a:tc>
                <a:extLst>
                  <a:ext uri="{0D108BD9-81ED-4DB2-BD59-A6C34878D82A}">
                    <a16:rowId xmlns:a16="http://schemas.microsoft.com/office/drawing/2014/main" val="3270545107"/>
                  </a:ext>
                </a:extLst>
              </a:tr>
            </a:tbl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911563" y="6547342"/>
            <a:ext cx="1069238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nl-NL" sz="1200" dirty="0"/>
              <a:t>Disclaimer: Aan de aanbestedingskalender kunnen geen rechten aan ontleend worden. </a:t>
            </a:r>
          </a:p>
          <a:p>
            <a:pPr algn="l"/>
            <a:endParaRPr lang="nl-NL" sz="1200" dirty="0"/>
          </a:p>
          <a:p>
            <a:pPr algn="l"/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135409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think-cell Slide" r:id="rId6" imgW="501" imgH="502" progId="TCLayout.ActiveDocument.1">
                  <p:embed/>
                </p:oleObj>
              </mc:Choice>
              <mc:Fallback>
                <p:oleObj name="think-cell Slide" r:id="rId6" imgW="501" imgH="502" progId="TCLayout.ActiveDocument.1">
                  <p:embed/>
                  <p:pic>
                    <p:nvPicPr>
                      <p:cNvPr id="10" name="Object 9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hthoek 8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Light" panose="020B0304030504040204" pitchFamily="34" charset="-120"/>
              <a:ea typeface="+mn-ea"/>
              <a:cs typeface="Calibri Light" panose="020F0302020204030204" pitchFamily="34" charset="0"/>
              <a:sym typeface="Microsoft JhengHei Light" panose="020B0304030504040204" pitchFamily="34" charset="-120"/>
            </a:endParaRPr>
          </a:p>
        </p:txBody>
      </p:sp>
      <p:sp>
        <p:nvSpPr>
          <p:cNvPr id="11" name="Rechthoek 10"/>
          <p:cNvSpPr/>
          <p:nvPr/>
        </p:nvSpPr>
        <p:spPr>
          <a:xfrm>
            <a:off x="9931879" y="338712"/>
            <a:ext cx="1788544" cy="776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 Light"/>
              <a:ea typeface="+mn-ea"/>
              <a:cs typeface="+mn-cs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0786" y="379110"/>
            <a:ext cx="9202625" cy="328612"/>
          </a:xfrm>
        </p:spPr>
        <p:txBody>
          <a:bodyPr/>
          <a:lstStyle/>
          <a:p>
            <a:r>
              <a:rPr lang="nl-NL" sz="2400" dirty="0"/>
              <a:t>Aanbestedingskalender huidige stand van zaken</a:t>
            </a:r>
          </a:p>
        </p:txBody>
      </p:sp>
      <p:sp>
        <p:nvSpPr>
          <p:cNvPr id="2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480242" y="6547342"/>
            <a:ext cx="244462" cy="230238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B2A88A-B7BD-41B1-9FCB-9BE633251ACA}" type="slidenum">
              <a:rPr kumimoji="0" lang="nl-NL" sz="900" b="1" i="0" u="none" strike="noStrike" kern="1200" cap="none" spc="0" normalizeH="0" baseline="0" noProof="0" smtClean="0">
                <a:ln>
                  <a:noFill/>
                </a:ln>
                <a:solidFill>
                  <a:srgbClr val="CD5A19"/>
                </a:solidFill>
                <a:effectLst/>
                <a:uLnTx/>
                <a:uFillTx/>
                <a:latin typeface="Microsoft JhengHei Ligh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sz="900" b="1" i="0" u="none" strike="noStrike" kern="1200" cap="none" spc="0" normalizeH="0" baseline="0" noProof="0" dirty="0">
              <a:ln>
                <a:noFill/>
              </a:ln>
              <a:solidFill>
                <a:srgbClr val="CD5A19"/>
              </a:solidFill>
              <a:effectLst/>
              <a:uLnTx/>
              <a:uFillTx/>
              <a:latin typeface="Microsoft JhengHei Light"/>
              <a:ea typeface="+mn-ea"/>
              <a:cs typeface="+mn-cs"/>
            </a:endParaRPr>
          </a:p>
        </p:txBody>
      </p:sp>
      <p:sp>
        <p:nvSpPr>
          <p:cNvPr id="5" name="Tekstvak 4"/>
          <p:cNvSpPr txBox="1"/>
          <p:nvPr/>
        </p:nvSpPr>
        <p:spPr>
          <a:xfrm>
            <a:off x="911563" y="6547342"/>
            <a:ext cx="10692380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nl-NL" sz="1200" dirty="0"/>
              <a:t>Disclaimer: Aan de aanbestedingskalender kunnen geen rechten aan ontleend worden. </a:t>
            </a:r>
          </a:p>
          <a:p>
            <a:pPr algn="l"/>
            <a:endParaRPr lang="nl-NL" sz="1200" dirty="0"/>
          </a:p>
          <a:p>
            <a:pPr algn="l"/>
            <a:endParaRPr lang="nl-NL" sz="1200" dirty="0"/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389498"/>
              </p:ext>
            </p:extLst>
          </p:nvPr>
        </p:nvGraphicFramePr>
        <p:xfrm>
          <a:off x="320786" y="834515"/>
          <a:ext cx="10352469" cy="54413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1836">
                  <a:extLst>
                    <a:ext uri="{9D8B030D-6E8A-4147-A177-3AD203B41FA5}">
                      <a16:colId xmlns:a16="http://schemas.microsoft.com/office/drawing/2014/main" val="2686997831"/>
                    </a:ext>
                  </a:extLst>
                </a:gridCol>
                <a:gridCol w="756370">
                  <a:extLst>
                    <a:ext uri="{9D8B030D-6E8A-4147-A177-3AD203B41FA5}">
                      <a16:colId xmlns:a16="http://schemas.microsoft.com/office/drawing/2014/main" val="1794832173"/>
                    </a:ext>
                  </a:extLst>
                </a:gridCol>
                <a:gridCol w="925675">
                  <a:extLst>
                    <a:ext uri="{9D8B030D-6E8A-4147-A177-3AD203B41FA5}">
                      <a16:colId xmlns:a16="http://schemas.microsoft.com/office/drawing/2014/main" val="3584212675"/>
                    </a:ext>
                  </a:extLst>
                </a:gridCol>
                <a:gridCol w="1806222">
                  <a:extLst>
                    <a:ext uri="{9D8B030D-6E8A-4147-A177-3AD203B41FA5}">
                      <a16:colId xmlns:a16="http://schemas.microsoft.com/office/drawing/2014/main" val="3852311290"/>
                    </a:ext>
                  </a:extLst>
                </a:gridCol>
                <a:gridCol w="1038578">
                  <a:extLst>
                    <a:ext uri="{9D8B030D-6E8A-4147-A177-3AD203B41FA5}">
                      <a16:colId xmlns:a16="http://schemas.microsoft.com/office/drawing/2014/main" val="2272401230"/>
                    </a:ext>
                  </a:extLst>
                </a:gridCol>
                <a:gridCol w="1622456">
                  <a:extLst>
                    <a:ext uri="{9D8B030D-6E8A-4147-A177-3AD203B41FA5}">
                      <a16:colId xmlns:a16="http://schemas.microsoft.com/office/drawing/2014/main" val="2117801233"/>
                    </a:ext>
                  </a:extLst>
                </a:gridCol>
                <a:gridCol w="2311332">
                  <a:extLst>
                    <a:ext uri="{9D8B030D-6E8A-4147-A177-3AD203B41FA5}">
                      <a16:colId xmlns:a16="http://schemas.microsoft.com/office/drawing/2014/main" val="699743865"/>
                    </a:ext>
                  </a:extLst>
                </a:gridCol>
              </a:tblGrid>
              <a:tr h="423456">
                <a:tc>
                  <a:txBody>
                    <a:bodyPr/>
                    <a:lstStyle/>
                    <a:p>
                      <a:r>
                        <a:rPr lang="nl-NL" sz="1100" dirty="0"/>
                        <a:t>Aanbesteding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€ in </a:t>
                      </a:r>
                    </a:p>
                    <a:p>
                      <a:pPr algn="ctr"/>
                      <a:r>
                        <a:rPr lang="nl-NL" sz="1100" dirty="0" err="1"/>
                        <a:t>mln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 err="1"/>
                        <a:t>Contract-duur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Percelen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Verwachte</a:t>
                      </a:r>
                      <a:r>
                        <a:rPr lang="nl-NL" sz="1100" baseline="0" dirty="0"/>
                        <a:t> publicatie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Voorbereiding</a:t>
                      </a:r>
                      <a:r>
                        <a:rPr lang="nl-NL" sz="1100" baseline="0" dirty="0"/>
                        <a:t> gestart?</a:t>
                      </a:r>
                      <a:endParaRPr lang="nl-NL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Opmerkingen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121030"/>
                  </a:ext>
                </a:extLst>
              </a:tr>
              <a:tr h="423456">
                <a:tc>
                  <a:txBody>
                    <a:bodyPr/>
                    <a:lstStyle/>
                    <a:p>
                      <a:r>
                        <a:rPr lang="nl-NL" sz="1100" dirty="0"/>
                        <a:t>Structin Noord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050" b="0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dirty="0">
                          <a:solidFill>
                            <a:schemeClr val="tx1"/>
                          </a:solidFill>
                        </a:rPr>
                        <a:t>4+4 x 1 jaar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>
                          <a:solidFill>
                            <a:schemeClr val="tx1"/>
                          </a:solidFill>
                        </a:rPr>
                        <a:t>Q1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Selectieleidraad gepubliceerd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r>
                        <a:rPr lang="nl-NL" sz="1100" b="0" dirty="0"/>
                        <a:t>In ambitie wordt dit genoemd: combi west</a:t>
                      </a:r>
                      <a:r>
                        <a:rPr lang="nl-NL" sz="1100" dirty="0"/>
                        <a:t>: Structin-noord en CINH.</a:t>
                      </a:r>
                      <a:r>
                        <a:rPr lang="nl-NL" sz="1100" baseline="0" dirty="0"/>
                        <a:t> Deze worden op dit moment los aanbesteed.</a:t>
                      </a:r>
                      <a:endParaRPr lang="nl-NL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367385"/>
                  </a:ext>
                </a:extLst>
              </a:tr>
              <a:tr h="592838">
                <a:tc>
                  <a:txBody>
                    <a:bodyPr/>
                    <a:lstStyle/>
                    <a:p>
                      <a:r>
                        <a:rPr lang="nl-NL" sz="1100" dirty="0"/>
                        <a:t>Combi NH (CINH)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nl-NL" sz="105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b="0" dirty="0">
                          <a:solidFill>
                            <a:schemeClr val="tx1"/>
                          </a:solidFill>
                        </a:rPr>
                        <a:t>4+3 x 1 jaar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 err="1">
                          <a:solidFill>
                            <a:schemeClr val="tx1"/>
                          </a:solidFill>
                        </a:rPr>
                        <a:t>ntb</a:t>
                      </a:r>
                      <a:endParaRPr lang="nl-NL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>
                          <a:solidFill>
                            <a:schemeClr val="tx1"/>
                          </a:solidFill>
                        </a:rPr>
                        <a:t>Q2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Marktconsultatie</a:t>
                      </a:r>
                      <a:r>
                        <a:rPr lang="nl-NL" sz="1100" baseline="0" dirty="0"/>
                        <a:t> loopt</a:t>
                      </a:r>
                      <a:endParaRPr lang="nl-NL" sz="11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nl-NL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585380"/>
                  </a:ext>
                </a:extLst>
              </a:tr>
              <a:tr h="423456">
                <a:tc>
                  <a:txBody>
                    <a:bodyPr/>
                    <a:lstStyle/>
                    <a:p>
                      <a:r>
                        <a:rPr lang="nl-NL" sz="1100" dirty="0"/>
                        <a:t>Combi</a:t>
                      </a:r>
                      <a:r>
                        <a:rPr lang="nl-NL" sz="1100" baseline="0" dirty="0"/>
                        <a:t> Amsterdam (CIAMS)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b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 err="1">
                          <a:solidFill>
                            <a:schemeClr val="tx1"/>
                          </a:solidFill>
                        </a:rPr>
                        <a:t>ntb</a:t>
                      </a:r>
                      <a:endParaRPr lang="nl-NL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 err="1">
                          <a:solidFill>
                            <a:schemeClr val="tx1"/>
                          </a:solidFill>
                        </a:rPr>
                        <a:t>ntb</a:t>
                      </a:r>
                      <a:endParaRPr lang="nl-NL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 err="1">
                          <a:solidFill>
                            <a:schemeClr val="tx1"/>
                          </a:solidFill>
                        </a:rPr>
                        <a:t>ntb</a:t>
                      </a:r>
                      <a:endParaRPr lang="nl-NL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 err="1"/>
                        <a:t>nvt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nl-NL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2473214"/>
                  </a:ext>
                </a:extLst>
              </a:tr>
              <a:tr h="423456">
                <a:tc>
                  <a:txBody>
                    <a:bodyPr/>
                    <a:lstStyle/>
                    <a:p>
                      <a:r>
                        <a:rPr lang="nl-NL" sz="1100" dirty="0"/>
                        <a:t>Combi SION</a:t>
                      </a:r>
                      <a:r>
                        <a:rPr lang="nl-NL" sz="1100" baseline="0" dirty="0"/>
                        <a:t> 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050" b="0" dirty="0"/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b="0" dirty="0"/>
                        <a:t>6+2 jaar</a:t>
                      </a:r>
                      <a:r>
                        <a:rPr lang="nl-NL" sz="1100" b="0" baseline="0" dirty="0"/>
                        <a:t> </a:t>
                      </a:r>
                      <a:endParaRPr lang="nl-NL" sz="11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900" b="0" dirty="0"/>
                        <a:t>2 geografische gebieden met in elk 2 contractpercelen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/>
                        <a:t>Q1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/>
                        <a:t>Publicatie in voorbereiding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nl-NL" sz="1100" dirty="0"/>
                        <a:t>Combi SION wordt in ambitie</a:t>
                      </a:r>
                      <a:r>
                        <a:rPr lang="nl-NL" sz="1100" baseline="0" dirty="0"/>
                        <a:t> ook wel Combi Oost genoemd.</a:t>
                      </a:r>
                      <a:endParaRPr lang="nl-NL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2198646"/>
                  </a:ext>
                </a:extLst>
              </a:tr>
              <a:tr h="423456">
                <a:tc>
                  <a:txBody>
                    <a:bodyPr/>
                    <a:lstStyle/>
                    <a:p>
                      <a:r>
                        <a:rPr lang="nl-NL" sz="1100" dirty="0"/>
                        <a:t>Solo</a:t>
                      </a:r>
                      <a:r>
                        <a:rPr lang="nl-NL" sz="1100" baseline="0" dirty="0"/>
                        <a:t> KV West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/>
                        <a:t>4+4 jaar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(in</a:t>
                      </a:r>
                      <a:r>
                        <a:rPr lang="nl-NL" sz="1100" baseline="0" dirty="0"/>
                        <a:t> gebied 2 partijen)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Q1 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JhengHei Ligh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8775401"/>
                  </a:ext>
                </a:extLst>
              </a:tr>
              <a:tr h="423456">
                <a:tc>
                  <a:txBody>
                    <a:bodyPr/>
                    <a:lstStyle/>
                    <a:p>
                      <a:r>
                        <a:rPr lang="nl-NL" sz="1100" dirty="0"/>
                        <a:t>Solo GV R&amp;N West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JhengHei Light"/>
                          <a:ea typeface="+mn-ea"/>
                          <a:cs typeface="+mn-cs"/>
                        </a:rPr>
                        <a:t>4+4 jaar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(in</a:t>
                      </a:r>
                      <a:r>
                        <a:rPr lang="nl-NL" sz="1100" baseline="0" dirty="0"/>
                        <a:t> gebied 3 partijen)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Q1 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JhengHei Ligh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1385700"/>
                  </a:ext>
                </a:extLst>
              </a:tr>
              <a:tr h="423456">
                <a:tc>
                  <a:txBody>
                    <a:bodyPr/>
                    <a:lstStyle/>
                    <a:p>
                      <a:r>
                        <a:rPr lang="nl-NL" sz="1100" dirty="0"/>
                        <a:t>Solo KV Oost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JhengHei Light"/>
                          <a:ea typeface="+mn-ea"/>
                          <a:cs typeface="+mn-cs"/>
                        </a:rPr>
                        <a:t>4+4 jaar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(in</a:t>
                      </a:r>
                      <a:r>
                        <a:rPr lang="nl-NL" sz="1100" baseline="0" dirty="0"/>
                        <a:t> gebied 2 partijen)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Q1 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JhengHei Ligh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1832132"/>
                  </a:ext>
                </a:extLst>
              </a:tr>
              <a:tr h="423456">
                <a:tc>
                  <a:txBody>
                    <a:bodyPr/>
                    <a:lstStyle/>
                    <a:p>
                      <a:r>
                        <a:rPr lang="nl-NL" sz="1100" dirty="0"/>
                        <a:t>Solo GV R&amp;N</a:t>
                      </a:r>
                      <a:r>
                        <a:rPr lang="nl-NL" sz="1100" baseline="0" dirty="0"/>
                        <a:t> Oost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JhengHei Light"/>
                          <a:ea typeface="+mn-ea"/>
                          <a:cs typeface="+mn-cs"/>
                        </a:rPr>
                        <a:t>4+4 jaar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(in </a:t>
                      </a:r>
                      <a:r>
                        <a:rPr lang="nl-NL" sz="1100" baseline="0" dirty="0"/>
                        <a:t>gebied 3 partijen)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Q1 2022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JhengHei Ligh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1895875"/>
                  </a:ext>
                </a:extLst>
              </a:tr>
              <a:tr h="375064">
                <a:tc>
                  <a:txBody>
                    <a:bodyPr/>
                    <a:lstStyle/>
                    <a:p>
                      <a:r>
                        <a:rPr lang="nl-NL" sz="1100" dirty="0"/>
                        <a:t>NU</a:t>
                      </a:r>
                      <a:r>
                        <a:rPr lang="nl-NL" sz="1100" baseline="0" dirty="0"/>
                        <a:t> LELIE (voorheen FNOP)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160-200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2-3 jaar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 err="1">
                          <a:solidFill>
                            <a:schemeClr val="tx1"/>
                          </a:solidFill>
                        </a:rPr>
                        <a:t>ntb</a:t>
                      </a:r>
                      <a:endParaRPr lang="nl-NL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/>
                        <a:t>Q2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In</a:t>
                      </a:r>
                      <a:r>
                        <a:rPr lang="nl-NL" sz="1100" baseline="0" dirty="0"/>
                        <a:t> voorbereiding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Bouwteam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7462553"/>
                  </a:ext>
                </a:extLst>
              </a:tr>
              <a:tr h="423456">
                <a:tc>
                  <a:txBody>
                    <a:bodyPr/>
                    <a:lstStyle/>
                    <a:p>
                      <a:r>
                        <a:rPr lang="nl-NL" sz="1100" dirty="0"/>
                        <a:t>D&amp;C</a:t>
                      </a:r>
                      <a:r>
                        <a:rPr lang="nl-NL" sz="1100" baseline="0" dirty="0"/>
                        <a:t> Noord-Holland Noord (NHN)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15-20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 err="1">
                          <a:solidFill>
                            <a:schemeClr val="tx1"/>
                          </a:solidFill>
                        </a:rPr>
                        <a:t>ntb</a:t>
                      </a:r>
                      <a:endParaRPr lang="nl-NL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 err="1">
                          <a:solidFill>
                            <a:schemeClr val="tx1"/>
                          </a:solidFill>
                        </a:rPr>
                        <a:t>ntb</a:t>
                      </a:r>
                      <a:endParaRPr lang="nl-NL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/>
                        <a:t>Q2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JhengHei Ligh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3761151"/>
                  </a:ext>
                </a:extLst>
              </a:tr>
              <a:tr h="592838">
                <a:tc>
                  <a:txBody>
                    <a:bodyPr/>
                    <a:lstStyle/>
                    <a:p>
                      <a:r>
                        <a:rPr lang="nl-NL" sz="1100" dirty="0"/>
                        <a:t>D&amp;C AC6C</a:t>
                      </a:r>
                      <a:r>
                        <a:rPr lang="nl-NL" sz="1100" baseline="0" dirty="0"/>
                        <a:t> grote aansluitingen raamovereenkomst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/>
                        <a:t>25-35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 err="1">
                          <a:solidFill>
                            <a:schemeClr val="tx1"/>
                          </a:solidFill>
                        </a:rPr>
                        <a:t>ntb</a:t>
                      </a:r>
                      <a:r>
                        <a:rPr lang="nl-NL" sz="1100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100" dirty="0" err="1">
                          <a:solidFill>
                            <a:schemeClr val="tx1"/>
                          </a:solidFill>
                        </a:rPr>
                        <a:t>ntb</a:t>
                      </a:r>
                      <a:endParaRPr lang="nl-NL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/>
                        <a:t>Q3 2021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100" dirty="0"/>
                        <a:t>In</a:t>
                      </a:r>
                      <a:r>
                        <a:rPr lang="nl-NL" sz="1100" baseline="0" dirty="0"/>
                        <a:t> voorbereiding</a:t>
                      </a:r>
                      <a:endParaRPr lang="nl-NL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icrosoft JhengHei Ligh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92969840"/>
                  </a:ext>
                </a:extLst>
              </a:tr>
            </a:tbl>
          </a:graphicData>
        </a:graphic>
      </p:graphicFrame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72921"/>
              </p:ext>
            </p:extLst>
          </p:nvPr>
        </p:nvGraphicFramePr>
        <p:xfrm>
          <a:off x="8758619" y="190407"/>
          <a:ext cx="1914636" cy="536790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1079063">
                  <a:extLst>
                    <a:ext uri="{9D8B030D-6E8A-4147-A177-3AD203B41FA5}">
                      <a16:colId xmlns:a16="http://schemas.microsoft.com/office/drawing/2014/main" val="702195333"/>
                    </a:ext>
                  </a:extLst>
                </a:gridCol>
                <a:gridCol w="835573">
                  <a:extLst>
                    <a:ext uri="{9D8B030D-6E8A-4147-A177-3AD203B41FA5}">
                      <a16:colId xmlns:a16="http://schemas.microsoft.com/office/drawing/2014/main" val="1999279387"/>
                    </a:ext>
                  </a:extLst>
                </a:gridCol>
              </a:tblGrid>
              <a:tr h="224367">
                <a:tc>
                  <a:txBody>
                    <a:bodyPr/>
                    <a:lstStyle/>
                    <a:p>
                      <a:r>
                        <a:rPr lang="nl-NL" sz="900" dirty="0"/>
                        <a:t>Versie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900" dirty="0"/>
                        <a:t>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42508"/>
                  </a:ext>
                </a:extLst>
              </a:tr>
              <a:tr h="308190">
                <a:tc>
                  <a:txBody>
                    <a:bodyPr/>
                    <a:lstStyle/>
                    <a:p>
                      <a:r>
                        <a:rPr lang="nl-NL" sz="900" dirty="0"/>
                        <a:t>Laatst gewijzigd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900" dirty="0"/>
                        <a:t>08-03-2021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417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07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atwXlZaVvyRH4GH5NFoKQ"/>
</p:tagLst>
</file>

<file path=ppt/theme/theme1.xml><?xml version="1.0" encoding="utf-8"?>
<a:theme xmlns:a="http://schemas.openxmlformats.org/drawingml/2006/main" name="Alliander">
  <a:themeElements>
    <a:clrScheme name="Aangepast 18">
      <a:dk1>
        <a:sysClr val="windowText" lastClr="000000"/>
      </a:dk1>
      <a:lt1>
        <a:sysClr val="window" lastClr="FFFFFF"/>
      </a:lt1>
      <a:dk2>
        <a:srgbClr val="CD5A19"/>
      </a:dk2>
      <a:lt2>
        <a:srgbClr val="8BB63B"/>
      </a:lt2>
      <a:accent1>
        <a:srgbClr val="8BB63B"/>
      </a:accent1>
      <a:accent2>
        <a:srgbClr val="AF1A1C"/>
      </a:accent2>
      <a:accent3>
        <a:srgbClr val="CD5A19"/>
      </a:accent3>
      <a:accent4>
        <a:srgbClr val="7F1F7D"/>
      </a:accent4>
      <a:accent5>
        <a:srgbClr val="000000"/>
      </a:accent5>
      <a:accent6>
        <a:srgbClr val="CECFCF"/>
      </a:accent6>
      <a:hlink>
        <a:srgbClr val="CECFCF"/>
      </a:hlink>
      <a:folHlink>
        <a:srgbClr val="4C4C4C"/>
      </a:folHlink>
    </a:clrScheme>
    <a:fontScheme name="Aangepast 29">
      <a:majorFont>
        <a:latin typeface="Microsoft JhengHei Light"/>
        <a:ea typeface=""/>
        <a:cs typeface=""/>
      </a:majorFont>
      <a:minorFont>
        <a:latin typeface="Microsoft JhengHei Light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lIns="108000" tIns="108000" rIns="108000" bIns="108000" rtlCol="0" anchor="ctr"/>
      <a:lstStyle>
        <a:defPPr algn="ctr">
          <a:defRPr sz="14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 anchor="t">
        <a:spAutoFit/>
      </a:bodyPr>
      <a:lstStyle>
        <a:defPPr algn="l">
          <a:defRPr sz="1600"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</Words>
  <Application>Microsoft Office PowerPoint</Application>
  <PresentationFormat>Breedbeeld</PresentationFormat>
  <Paragraphs>151</Paragraphs>
  <Slides>4</Slides>
  <Notes>1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10" baseType="lpstr">
      <vt:lpstr>Microsoft JhengHei Light</vt:lpstr>
      <vt:lpstr>Arial</vt:lpstr>
      <vt:lpstr>Calibri</vt:lpstr>
      <vt:lpstr>Wingdings</vt:lpstr>
      <vt:lpstr>Alliander</vt:lpstr>
      <vt:lpstr>think-cell Slide</vt:lpstr>
      <vt:lpstr>PowerPoint-presentatie</vt:lpstr>
      <vt:lpstr>Uitgangspunten aanbestedingskalender</vt:lpstr>
      <vt:lpstr>Aanbestedingskalender </vt:lpstr>
      <vt:lpstr>Aanbestedingskalender huidige stand van zaken</vt:lpstr>
    </vt:vector>
  </TitlesOfParts>
  <Company>Alliander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Jordy Petersen</dc:creator>
  <cp:lastModifiedBy>Seher Dag</cp:lastModifiedBy>
  <cp:revision>27</cp:revision>
  <dcterms:created xsi:type="dcterms:W3CDTF">2020-08-31T05:58:00Z</dcterms:created>
  <dcterms:modified xsi:type="dcterms:W3CDTF">2021-03-12T06:45:06Z</dcterms:modified>
</cp:coreProperties>
</file>