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2.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39" r:id="rId5"/>
  </p:sldMasterIdLst>
  <p:notesMasterIdLst>
    <p:notesMasterId r:id="rId14"/>
  </p:notesMasterIdLst>
  <p:handoutMasterIdLst>
    <p:handoutMasterId r:id="rId15"/>
  </p:handoutMasterIdLst>
  <p:sldIdLst>
    <p:sldId id="257" r:id="rId6"/>
    <p:sldId id="301" r:id="rId7"/>
    <p:sldId id="316" r:id="rId8"/>
    <p:sldId id="299" r:id="rId9"/>
    <p:sldId id="297" r:id="rId10"/>
    <p:sldId id="310" r:id="rId11"/>
    <p:sldId id="315" r:id="rId12"/>
    <p:sldId id="302" r:id="rId13"/>
  </p:sldIdLst>
  <p:sldSz cx="12192000" cy="6858000"/>
  <p:notesSz cx="6797675" cy="9926638"/>
  <p:custDataLst>
    <p:tags r:id="rId16"/>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04">
          <p15:clr>
            <a:srgbClr val="A4A3A4"/>
          </p15:clr>
        </p15:guide>
        <p15:guide id="4" pos="2118">
          <p15:clr>
            <a:srgbClr val="A4A3A4"/>
          </p15:clr>
        </p15:guide>
        <p15:guide id="5" orient="horz" pos="2991">
          <p15:clr>
            <a:srgbClr val="A4A3A4"/>
          </p15:clr>
        </p15:guide>
        <p15:guide id="6" orient="horz" pos="3224">
          <p15:clr>
            <a:srgbClr val="A4A3A4"/>
          </p15:clr>
        </p15:guide>
        <p15:guide id="7" pos="2281">
          <p15:clr>
            <a:srgbClr val="A4A3A4"/>
          </p15:clr>
        </p15:guide>
        <p15:guide id="8" pos="2237">
          <p15:clr>
            <a:srgbClr val="A4A3A4"/>
          </p15:clr>
        </p15:guide>
        <p15:guide id="9" orient="horz" pos="2793">
          <p15:clr>
            <a:srgbClr val="A4A3A4"/>
          </p15:clr>
        </p15:guide>
        <p15:guide id="10" orient="horz" pos="3011">
          <p15:clr>
            <a:srgbClr val="A4A3A4"/>
          </p15:clr>
        </p15:guide>
        <p15:guide id="11" orient="horz" pos="2901">
          <p15:clr>
            <a:srgbClr val="A4A3A4"/>
          </p15:clr>
        </p15:guide>
        <p15:guide id="12" orient="horz" pos="3127">
          <p15:clr>
            <a:srgbClr val="A4A3A4"/>
          </p15:clr>
        </p15:guide>
        <p15:guide id="13" pos="2068">
          <p15:clr>
            <a:srgbClr val="A4A3A4"/>
          </p15:clr>
        </p15:guide>
        <p15:guide id="14" pos="2028">
          <p15:clr>
            <a:srgbClr val="A4A3A4"/>
          </p15:clr>
        </p15:guide>
        <p15:guide id="15" pos="2184">
          <p15:clr>
            <a:srgbClr val="A4A3A4"/>
          </p15:clr>
        </p15:guide>
        <p15:guide id="16"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ne Schoe" initials="ES" lastIdx="24" clrIdx="0"/>
  <p:cmAuthor id="2" name="Nelson Takes" initials="NT" lastIdx="56" clrIdx="1"/>
  <p:cmAuthor id="3" name="Ferry Pereboom" initials="FP" lastIdx="0" clrIdx="2"/>
  <p:cmAuthor id="4" name="Marjolijn de Kruijff" initials="MdK" lastIdx="91" clrIdx="3"/>
  <p:cmAuthor id="5" name="Wulp, Nathalie van der" initials="NvdW" lastIdx="49" clrIdx="4"/>
  <p:cmAuthor id="6" name="Gort, Elise" initials="GE" lastIdx="7" clrIdx="5"/>
  <p:cmAuthor id="7" name="Frits Wolters" initials="FW" lastIdx="7" clrIdx="6">
    <p:extLst>
      <p:ext uri="{19B8F6BF-5375-455C-9EA6-DF929625EA0E}">
        <p15:presenceInfo xmlns:p15="http://schemas.microsoft.com/office/powerpoint/2012/main" userId="S::frits.wolters@alliander.com::99dff79e-c40b-4708-a23d-af903cbceccc" providerId="AD"/>
      </p:ext>
    </p:extLst>
  </p:cmAuthor>
  <p:cmAuthor id="8" name="Bas Maas" initials="BM" lastIdx="1" clrIdx="7">
    <p:extLst>
      <p:ext uri="{19B8F6BF-5375-455C-9EA6-DF929625EA0E}">
        <p15:presenceInfo xmlns:p15="http://schemas.microsoft.com/office/powerpoint/2012/main" userId="S-1-5-21-1213303737-1786771823-1669754145-266973" providerId="AD"/>
      </p:ext>
    </p:extLst>
  </p:cmAuthor>
  <p:cmAuthor id="9" name="Bas Maas" initials="BM [2]" lastIdx="6" clrIdx="8">
    <p:extLst>
      <p:ext uri="{19B8F6BF-5375-455C-9EA6-DF929625EA0E}">
        <p15:presenceInfo xmlns:p15="http://schemas.microsoft.com/office/powerpoint/2012/main" userId="S::bas.maas@alliander.com::3bfb147a-5be5-435c-8ff7-ee3646fadb2f" providerId="AD"/>
      </p:ext>
    </p:extLst>
  </p:cmAuthor>
  <p:cmAuthor id="10" name="Arjen Snelders" initials="AS" lastIdx="2" clrIdx="9">
    <p:extLst>
      <p:ext uri="{19B8F6BF-5375-455C-9EA6-DF929625EA0E}">
        <p15:presenceInfo xmlns:p15="http://schemas.microsoft.com/office/powerpoint/2012/main" userId="S::arjen.snelders@alliander.com::60767025-87bc-4c12-bc79-aa8fb589dd72" providerId="AD"/>
      </p:ext>
    </p:extLst>
  </p:cmAuthor>
  <p:cmAuthor id="11" name="Martijn Mulder" initials="MM" lastIdx="9" clrIdx="10">
    <p:extLst>
      <p:ext uri="{19B8F6BF-5375-455C-9EA6-DF929625EA0E}">
        <p15:presenceInfo xmlns:p15="http://schemas.microsoft.com/office/powerpoint/2012/main" userId="S::martijn.mulder@alliander.com::f7926192-296e-4adc-bc29-c99d271372b8" providerId="AD"/>
      </p:ext>
    </p:extLst>
  </p:cmAuthor>
  <p:cmAuthor id="12" name="Maartje Neggers" initials="MN" lastIdx="7" clrIdx="11">
    <p:extLst>
      <p:ext uri="{19B8F6BF-5375-455C-9EA6-DF929625EA0E}">
        <p15:presenceInfo xmlns:p15="http://schemas.microsoft.com/office/powerpoint/2012/main" userId="S::maartje.neggers@alliander.com::e5b91bbb-e1b5-4db9-a647-a45e2aae4d7d" providerId="AD"/>
      </p:ext>
    </p:extLst>
  </p:cmAuthor>
  <p:cmAuthor id="13" name="Erik Lichtenberg" initials="EL" lastIdx="2" clrIdx="12">
    <p:extLst>
      <p:ext uri="{19B8F6BF-5375-455C-9EA6-DF929625EA0E}">
        <p15:presenceInfo xmlns:p15="http://schemas.microsoft.com/office/powerpoint/2012/main" userId="S::erik.lichtenberg@alliander.com::97466ee0-7939-4d70-8d90-f74e1cf69577" providerId="AD"/>
      </p:ext>
    </p:extLst>
  </p:cmAuthor>
  <p:cmAuthor id="14" name="Mieke Hoezen" initials="MH" lastIdx="22" clrIdx="13">
    <p:extLst>
      <p:ext uri="{19B8F6BF-5375-455C-9EA6-DF929625EA0E}">
        <p15:presenceInfo xmlns:p15="http://schemas.microsoft.com/office/powerpoint/2012/main" userId="S::mieke.hoezen@alliander.com::a4f30b6a-5ed5-4315-a0d4-4ccbd353626b" providerId="AD"/>
      </p:ext>
    </p:extLst>
  </p:cmAuthor>
  <p:cmAuthor id="15" name="Jordy Petersen" initials="JP" lastIdx="6" clrIdx="14">
    <p:extLst>
      <p:ext uri="{19B8F6BF-5375-455C-9EA6-DF929625EA0E}">
        <p15:presenceInfo xmlns:p15="http://schemas.microsoft.com/office/powerpoint/2012/main" userId="S-1-5-21-1213303737-1786771823-1669754145-255367" providerId="AD"/>
      </p:ext>
    </p:extLst>
  </p:cmAuthor>
  <p:cmAuthor id="16" name="Hans Janssen" initials="HJ" lastIdx="6" clrIdx="15">
    <p:extLst>
      <p:ext uri="{19B8F6BF-5375-455C-9EA6-DF929625EA0E}">
        <p15:presenceInfo xmlns:p15="http://schemas.microsoft.com/office/powerpoint/2012/main" userId="S-1-5-21-1213303737-1786771823-1669754145-180709" providerId="AD"/>
      </p:ext>
    </p:extLst>
  </p:cmAuthor>
  <p:cmAuthor id="17" name="Mieke Hoezen" initials="MH [2]" lastIdx="2" clrIdx="16">
    <p:extLst>
      <p:ext uri="{19B8F6BF-5375-455C-9EA6-DF929625EA0E}">
        <p15:presenceInfo xmlns:p15="http://schemas.microsoft.com/office/powerpoint/2012/main" userId="S-1-5-21-1213303737-1786771823-1669754145-2707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BBF"/>
    <a:srgbClr val="30297F"/>
    <a:srgbClr val="8BB63B"/>
    <a:srgbClr val="89BB86"/>
    <a:srgbClr val="AF1A1C"/>
    <a:srgbClr val="008EBE"/>
    <a:srgbClr val="00529B"/>
    <a:srgbClr val="00BDF2"/>
    <a:srgbClr val="D9D9D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C5A4B5-00CA-432A-8956-14CC8C42E03C}" v="25" dt="2020-08-20T06:45:51.090"/>
    <p1510:client id="{0B7719B0-408F-45E9-0172-948CB5BF802F}" v="2" dt="2020-09-01T13:31:25.197"/>
    <p1510:client id="{0F432EBB-7CF7-45D6-51A7-CE8512D44778}" v="19" dt="2020-09-01T12:46:13.867"/>
    <p1510:client id="{1B124D73-D03A-412A-C98B-8D5E3F65331F}" v="7" dt="2020-09-08T11:53:48.105"/>
    <p1510:client id="{1CC3D8B3-E28F-4CAE-ABB9-498E80EDE8D3}" v="26" dt="2020-08-20T16:56:27.406"/>
    <p1510:client id="{200AD785-E460-4A89-7A6A-E5D37A8E81A2}" v="37" dt="2020-09-09T07:21:45.030"/>
    <p1510:client id="{206A1F89-364E-4BD9-76D5-E6CAED82E5D6}" v="2" dt="2020-09-05T09:25:48.767"/>
    <p1510:client id="{23C71E33-621E-4437-B8EE-6F5834B64B9D}" v="1" dt="2020-07-22T11:38:20.994"/>
    <p1510:client id="{271F81E4-829D-4FEE-B2E6-7020E005F6CF}" v="7" dt="2020-07-21T14:16:39.693"/>
    <p1510:client id="{3F0D3554-950E-43CA-BDEC-1F622200DDB2}" v="623" dt="2020-07-23T09:16:09.708"/>
    <p1510:client id="{3FAB4C57-D5E0-4095-934A-020688CB8190}" v="152" dt="2020-07-22T12:29:21.733"/>
    <p1510:client id="{3FF73A81-3B75-4AC8-8A2D-F371B69805D1}" v="251" dt="2020-07-22T06:58:39.367"/>
    <p1510:client id="{404EB4E3-2F97-4BC3-9E4A-1084F26EBACE}" v="2" dt="2020-08-20T14:20:55.831"/>
    <p1510:client id="{4167A55D-75DC-4AF6-95CA-00099449B9E7}" v="156" dt="2020-08-20T14:41:10.894"/>
    <p1510:client id="{4542CFED-AABB-400A-EFD3-A66544935296}" v="8" dt="2020-09-02T11:00:41.649"/>
    <p1510:client id="{47362642-5ED7-447D-83BF-9513B9E8CF65}" v="36" dt="2020-07-21T12:23:18.627"/>
    <p1510:client id="{4D73BA6E-AB98-4EC1-8670-0017C814103F}" v="105" dt="2020-07-23T11:20:07.728"/>
    <p1510:client id="{4FBCE375-F339-433C-BB0B-D7E56B758D2E}" v="463" dt="2020-07-22T06:58:37.256"/>
    <p1510:client id="{64F7F336-208A-4D28-794B-9DB1FD96174C}" v="33" dt="2020-09-01T12:42:47.396"/>
    <p1510:client id="{65B5C18A-09D6-4D99-B7A4-0C8EE2438277}" v="4" dt="2020-08-20T06:31:24.828"/>
    <p1510:client id="{6973E8CF-67F9-4CBC-A8E0-0883689513CD}" v="110" dt="2020-07-22T06:40:16.907"/>
    <p1510:client id="{6BBE2D0B-F946-49B9-8ED2-2CAB27239333}" v="91" dt="2020-08-19T07:54:25.971"/>
    <p1510:client id="{6D23A558-243A-46FF-A323-5A34E2559D5E}" v="47" dt="2020-08-20T12:14:00.970"/>
    <p1510:client id="{8AB8A74D-DEF8-4D0C-ECA8-CCBBE3454C1D}" v="28" dt="2020-09-04T13:14:45.673"/>
    <p1510:client id="{9807B4E9-AE34-49CE-8662-986C896EE62D}" v="586" dt="2020-07-23T14:21:07.209"/>
    <p1510:client id="{984B4B9C-731D-4E4F-B312-799BE8F0D16B}" v="1807" dt="2020-08-19T12:58:34.057"/>
    <p1510:client id="{9C458C3B-9EDA-4B05-8906-ACA132FA8CE4}" v="38" dt="2020-08-19T13:37:39.938"/>
    <p1510:client id="{9E0FD9F9-A366-43BF-95B7-F9941EEF8C59}" v="68" dt="2020-07-23T06:45:40.062"/>
    <p1510:client id="{9F0B0B29-4C03-4FA1-8BBA-65BF43059ABF}" v="31" dt="2020-08-20T16:38:43.880"/>
    <p1510:client id="{9F6616C3-C4F8-4FBE-B30A-BFF5B64EDF55}" v="13" dt="2020-08-19T07:41:49.201"/>
    <p1510:client id="{A06564BF-1860-44AC-8BAD-A7BFA5EDC9EE}" v="2" dt="2020-09-01T13:42:45.521"/>
    <p1510:client id="{A34FC22E-9F30-4013-BE50-C39CF550B50C}" v="1" dt="2020-09-04T13:00:56.420"/>
    <p1510:client id="{A3E83A33-5FCC-4B24-BB47-1B58BA35A85B}" v="683" dt="2020-08-19T14:06:17.762"/>
    <p1510:client id="{BBE9EA21-9599-41D4-B600-AC703DEAA0A9}" v="7" dt="2020-08-20T14:18:14.389"/>
    <p1510:client id="{BC68ECF1-B762-4558-0C2E-9C79EF0E2ACD}" v="52" dt="2020-09-03T07:00:57.029"/>
    <p1510:client id="{BD12D448-FED1-4096-1D73-B35F34CB410A}" v="184" dt="2020-09-03T08:17:30.458"/>
    <p1510:client id="{C9FF8DBB-9B89-4AAB-86D2-0BAB1395BB50}" v="148" dt="2020-07-23T11:15:09.398"/>
    <p1510:client id="{CAB974B8-160E-4162-8EF6-F3081513CB03}" v="302" dt="2020-08-19T12:19:34.271"/>
    <p1510:client id="{CE57BB5D-AC12-4FB5-BCC2-28FAF9855DCD}" v="43" dt="2020-08-19T13:52:56.183"/>
    <p1510:client id="{D65AEA9C-914A-47AA-BDAB-E0BB88981B93}" v="128" dt="2020-07-23T08:07:38.248"/>
    <p1510:client id="{DDCCBCA0-915D-4D81-A7A1-62C8B851F9C6}" v="95" dt="2020-08-20T15:19:54.924"/>
    <p1510:client id="{E73612D6-6ED9-48E1-AD6F-A8F8EDC2A713}" v="192" dt="2020-08-20T14:31:29.104"/>
    <p1510:client id="{F0FEF67A-D2C7-404C-3E53-CDED0154E938}" v="28" dt="2020-09-03T07:10:54.364"/>
    <p1510:client id="{F42CA7F8-7904-49C1-9930-D81BDCC042E6}" v="238" dt="2020-08-20T14:49:56.679"/>
    <p1510:client id="{F9DA287F-45B6-4BA2-8A22-E99DF2775CD2}" v="156" dt="2020-08-20T14:09:00.392"/>
    <p1510:client id="{FFA18DB1-7020-29E8-42EB-FEDFEAB99F96}" v="10" dt="2020-08-19T07:43:39.45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0" autoAdjust="0"/>
    <p:restoredTop sz="94660"/>
  </p:normalViewPr>
  <p:slideViewPr>
    <p:cSldViewPr snapToGrid="0">
      <p:cViewPr varScale="1">
        <p:scale>
          <a:sx n="81" d="100"/>
          <a:sy n="81" d="100"/>
        </p:scale>
        <p:origin x="686" y="5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 orient="horz" pos="3104"/>
        <p:guide pos="2118"/>
        <p:guide orient="horz" pos="2991"/>
        <p:guide orient="horz" pos="3224"/>
        <p:guide pos="2281"/>
        <p:guide pos="2237"/>
        <p:guide orient="horz" pos="2793"/>
        <p:guide orient="horz" pos="3011"/>
        <p:guide orient="horz" pos="2901"/>
        <p:guide orient="horz" pos="3127"/>
        <p:guide pos="2068"/>
        <p:guide pos="2028"/>
        <p:guide pos="2184"/>
        <p:guide pos="214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viewProps" Target="viewProps.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jn Mulder" userId="S::martijn.mulder@alliander.com::f7926192-296e-4adc-bc29-c99d271372b8" providerId="AD" clId="Web-{64F7F336-208A-4D28-794B-9DB1FD96174C}"/>
    <pc:docChg chg="modSld">
      <pc:chgData name="Martijn Mulder" userId="S::martijn.mulder@alliander.com::f7926192-296e-4adc-bc29-c99d271372b8" providerId="AD" clId="Web-{64F7F336-208A-4D28-794B-9DB1FD96174C}" dt="2020-09-01T12:42:44.896" v="30" actId="20577"/>
      <pc:docMkLst>
        <pc:docMk/>
      </pc:docMkLst>
      <pc:sldChg chg="addCm">
        <pc:chgData name="Martijn Mulder" userId="S::martijn.mulder@alliander.com::f7926192-296e-4adc-bc29-c99d271372b8" providerId="AD" clId="Web-{64F7F336-208A-4D28-794B-9DB1FD96174C}" dt="2020-09-01T12:41:42.458" v="24"/>
        <pc:sldMkLst>
          <pc:docMk/>
          <pc:sldMk cId="2129841071" sldId="292"/>
        </pc:sldMkLst>
      </pc:sldChg>
      <pc:sldChg chg="addCm">
        <pc:chgData name="Martijn Mulder" userId="S::martijn.mulder@alliander.com::f7926192-296e-4adc-bc29-c99d271372b8" providerId="AD" clId="Web-{64F7F336-208A-4D28-794B-9DB1FD96174C}" dt="2020-09-01T12:34:54.218" v="1"/>
        <pc:sldMkLst>
          <pc:docMk/>
          <pc:sldMk cId="3547142118" sldId="293"/>
        </pc:sldMkLst>
      </pc:sldChg>
      <pc:sldChg chg="modSp addCm modCm">
        <pc:chgData name="Martijn Mulder" userId="S::martijn.mulder@alliander.com::f7926192-296e-4adc-bc29-c99d271372b8" providerId="AD" clId="Web-{64F7F336-208A-4D28-794B-9DB1FD96174C}" dt="2020-09-01T12:42:44.896" v="30" actId="20577"/>
        <pc:sldMkLst>
          <pc:docMk/>
          <pc:sldMk cId="3901848936" sldId="296"/>
        </pc:sldMkLst>
        <pc:spChg chg="mod">
          <ac:chgData name="Martijn Mulder" userId="S::martijn.mulder@alliander.com::f7926192-296e-4adc-bc29-c99d271372b8" providerId="AD" clId="Web-{64F7F336-208A-4D28-794B-9DB1FD96174C}" dt="2020-09-01T12:42:17.490" v="28" actId="20577"/>
          <ac:spMkLst>
            <pc:docMk/>
            <pc:sldMk cId="3901848936" sldId="296"/>
            <ac:spMk id="16" creationId="{00000000-0000-0000-0000-000000000000}"/>
          </ac:spMkLst>
        </pc:spChg>
        <pc:spChg chg="mod">
          <ac:chgData name="Martijn Mulder" userId="S::martijn.mulder@alliander.com::f7926192-296e-4adc-bc29-c99d271372b8" providerId="AD" clId="Web-{64F7F336-208A-4D28-794B-9DB1FD96174C}" dt="2020-09-01T12:36:27.719" v="10" actId="20577"/>
          <ac:spMkLst>
            <pc:docMk/>
            <pc:sldMk cId="3901848936" sldId="296"/>
            <ac:spMk id="21" creationId="{00000000-0000-0000-0000-000000000000}"/>
          </ac:spMkLst>
        </pc:spChg>
        <pc:spChg chg="mod">
          <ac:chgData name="Martijn Mulder" userId="S::martijn.mulder@alliander.com::f7926192-296e-4adc-bc29-c99d271372b8" providerId="AD" clId="Web-{64F7F336-208A-4D28-794B-9DB1FD96174C}" dt="2020-09-01T12:38:37.752" v="21" actId="20577"/>
          <ac:spMkLst>
            <pc:docMk/>
            <pc:sldMk cId="3901848936" sldId="296"/>
            <ac:spMk id="26" creationId="{00000000-0000-0000-0000-000000000000}"/>
          </ac:spMkLst>
        </pc:spChg>
        <pc:spChg chg="mod">
          <ac:chgData name="Martijn Mulder" userId="S::martijn.mulder@alliander.com::f7926192-296e-4adc-bc29-c99d271372b8" providerId="AD" clId="Web-{64F7F336-208A-4D28-794B-9DB1FD96174C}" dt="2020-09-01T12:42:44.896" v="30" actId="20577"/>
          <ac:spMkLst>
            <pc:docMk/>
            <pc:sldMk cId="3901848936" sldId="296"/>
            <ac:spMk id="29" creationId="{00000000-0000-0000-0000-000000000000}"/>
          </ac:spMkLst>
        </pc:spChg>
      </pc:sldChg>
    </pc:docChg>
  </pc:docChgLst>
  <pc:docChgLst>
    <pc:chgData name="Frits Wolters" userId="S::frits.wolters@alliander.com::99dff79e-c40b-4708-a23d-af903cbceccc" providerId="AD" clId="Web-{BBC4020C-D893-42A9-A62E-362D1237AAC1}"/>
    <pc:docChg chg="addSld modSld sldOrd">
      <pc:chgData name="Frits Wolters" userId="S::frits.wolters@alliander.com::99dff79e-c40b-4708-a23d-af903cbceccc" providerId="AD" clId="Web-{BBC4020C-D893-42A9-A62E-362D1237AAC1}" dt="2020-07-20T14:33:38.984" v="19"/>
      <pc:docMkLst>
        <pc:docMk/>
      </pc:docMkLst>
      <pc:sldChg chg="addCm">
        <pc:chgData name="Frits Wolters" userId="S::frits.wolters@alliander.com::99dff79e-c40b-4708-a23d-af903cbceccc" providerId="AD" clId="Web-{BBC4020C-D893-42A9-A62E-362D1237AAC1}" dt="2020-07-20T14:33:03.483" v="16"/>
        <pc:sldMkLst>
          <pc:docMk/>
          <pc:sldMk cId="831606882" sldId="261"/>
        </pc:sldMkLst>
      </pc:sldChg>
      <pc:sldChg chg="addCm">
        <pc:chgData name="Frits Wolters" userId="S::frits.wolters@alliander.com::99dff79e-c40b-4708-a23d-af903cbceccc" providerId="AD" clId="Web-{BBC4020C-D893-42A9-A62E-362D1237AAC1}" dt="2020-07-20T14:33:28.265" v="18"/>
        <pc:sldMkLst>
          <pc:docMk/>
          <pc:sldMk cId="3259641967" sldId="262"/>
        </pc:sldMkLst>
      </pc:sldChg>
      <pc:sldChg chg="addCm">
        <pc:chgData name="Frits Wolters" userId="S::frits.wolters@alliander.com::99dff79e-c40b-4708-a23d-af903cbceccc" providerId="AD" clId="Web-{BBC4020C-D893-42A9-A62E-362D1237AAC1}" dt="2020-07-20T14:33:38.984" v="19"/>
        <pc:sldMkLst>
          <pc:docMk/>
          <pc:sldMk cId="3047708505" sldId="263"/>
        </pc:sldMkLst>
      </pc:sldChg>
      <pc:sldChg chg="addCm">
        <pc:chgData name="Frits Wolters" userId="S::frits.wolters@alliander.com::99dff79e-c40b-4708-a23d-af903cbceccc" providerId="AD" clId="Web-{BBC4020C-D893-42A9-A62E-362D1237AAC1}" dt="2020-07-20T14:32:07.248" v="13"/>
        <pc:sldMkLst>
          <pc:docMk/>
          <pc:sldMk cId="674096052" sldId="264"/>
        </pc:sldMkLst>
      </pc:sldChg>
      <pc:sldChg chg="addCm">
        <pc:chgData name="Frits Wolters" userId="S::frits.wolters@alliander.com::99dff79e-c40b-4708-a23d-af903cbceccc" providerId="AD" clId="Web-{BBC4020C-D893-42A9-A62E-362D1237AAC1}" dt="2020-07-20T14:32:41.389" v="14"/>
        <pc:sldMkLst>
          <pc:docMk/>
          <pc:sldMk cId="2549571583" sldId="265"/>
        </pc:sldMkLst>
      </pc:sldChg>
      <pc:sldChg chg="addCm">
        <pc:chgData name="Frits Wolters" userId="S::frits.wolters@alliander.com::99dff79e-c40b-4708-a23d-af903cbceccc" providerId="AD" clId="Web-{BBC4020C-D893-42A9-A62E-362D1237AAC1}" dt="2020-07-20T14:32:51.452" v="15"/>
        <pc:sldMkLst>
          <pc:docMk/>
          <pc:sldMk cId="3706959572" sldId="266"/>
        </pc:sldMkLst>
      </pc:sldChg>
      <pc:sldChg chg="addSp delSp modSp add ord replId addCm">
        <pc:chgData name="Frits Wolters" userId="S::frits.wolters@alliander.com::99dff79e-c40b-4708-a23d-af903cbceccc" providerId="AD" clId="Web-{BBC4020C-D893-42A9-A62E-362D1237AAC1}" dt="2020-07-20T14:33:12.265" v="17"/>
        <pc:sldMkLst>
          <pc:docMk/>
          <pc:sldMk cId="3753703153" sldId="267"/>
        </pc:sldMkLst>
        <pc:spChg chg="mod">
          <ac:chgData name="Frits Wolters" userId="S::frits.wolters@alliander.com::99dff79e-c40b-4708-a23d-af903cbceccc" providerId="AD" clId="Web-{BBC4020C-D893-42A9-A62E-362D1237AAC1}" dt="2020-07-20T14:30:38.685" v="2" actId="20577"/>
          <ac:spMkLst>
            <pc:docMk/>
            <pc:sldMk cId="3753703153" sldId="267"/>
            <ac:spMk id="3" creationId="{00000000-0000-0000-0000-000000000000}"/>
          </ac:spMkLst>
        </pc:spChg>
        <pc:spChg chg="del">
          <ac:chgData name="Frits Wolters" userId="S::frits.wolters@alliander.com::99dff79e-c40b-4708-a23d-af903cbceccc" providerId="AD" clId="Web-{BBC4020C-D893-42A9-A62E-362D1237AAC1}" dt="2020-07-20T14:30:43.778" v="4"/>
          <ac:spMkLst>
            <pc:docMk/>
            <pc:sldMk cId="3753703153" sldId="267"/>
            <ac:spMk id="8" creationId="{00000000-0000-0000-0000-000000000000}"/>
          </ac:spMkLst>
        </pc:spChg>
        <pc:spChg chg="add del mod">
          <ac:chgData name="Frits Wolters" userId="S::frits.wolters@alliander.com::99dff79e-c40b-4708-a23d-af903cbceccc" providerId="AD" clId="Web-{BBC4020C-D893-42A9-A62E-362D1237AAC1}" dt="2020-07-20T14:30:54.107" v="5"/>
          <ac:spMkLst>
            <pc:docMk/>
            <pc:sldMk cId="3753703153" sldId="267"/>
            <ac:spMk id="9" creationId="{59FB9F06-E26A-4542-BBDA-00805DA5E81D}"/>
          </ac:spMkLst>
        </pc:spChg>
        <pc:spChg chg="del">
          <ac:chgData name="Frits Wolters" userId="S::frits.wolters@alliander.com::99dff79e-c40b-4708-a23d-af903cbceccc" providerId="AD" clId="Web-{BBC4020C-D893-42A9-A62E-362D1237AAC1}" dt="2020-07-20T14:30:43.560" v="3"/>
          <ac:spMkLst>
            <pc:docMk/>
            <pc:sldMk cId="3753703153" sldId="267"/>
            <ac:spMk id="11" creationId="{00000000-0000-0000-0000-000000000000}"/>
          </ac:spMkLst>
        </pc:spChg>
        <pc:spChg chg="mod">
          <ac:chgData name="Frits Wolters" userId="S::frits.wolters@alliander.com::99dff79e-c40b-4708-a23d-af903cbceccc" providerId="AD" clId="Web-{BBC4020C-D893-42A9-A62E-362D1237AAC1}" dt="2020-07-20T14:31:00.872" v="8" actId="20577"/>
          <ac:spMkLst>
            <pc:docMk/>
            <pc:sldMk cId="3753703153" sldId="267"/>
            <ac:spMk id="12" creationId="{00000000-0000-0000-0000-000000000000}"/>
          </ac:spMkLst>
        </pc:spChg>
        <pc:spChg chg="mod">
          <ac:chgData name="Frits Wolters" userId="S::frits.wolters@alliander.com::99dff79e-c40b-4708-a23d-af903cbceccc" providerId="AD" clId="Web-{BBC4020C-D893-42A9-A62E-362D1237AAC1}" dt="2020-07-20T14:31:05.451" v="9" actId="20577"/>
          <ac:spMkLst>
            <pc:docMk/>
            <pc:sldMk cId="3753703153" sldId="267"/>
            <ac:spMk id="13" creationId="{00000000-0000-0000-0000-000000000000}"/>
          </ac:spMkLst>
        </pc:spChg>
        <pc:spChg chg="mod">
          <ac:chgData name="Frits Wolters" userId="S::frits.wolters@alliander.com::99dff79e-c40b-4708-a23d-af903cbceccc" providerId="AD" clId="Web-{BBC4020C-D893-42A9-A62E-362D1237AAC1}" dt="2020-07-20T14:31:09.497" v="10" actId="20577"/>
          <ac:spMkLst>
            <pc:docMk/>
            <pc:sldMk cId="3753703153" sldId="267"/>
            <ac:spMk id="14" creationId="{00000000-0000-0000-0000-000000000000}"/>
          </ac:spMkLst>
        </pc:spChg>
        <pc:spChg chg="mod">
          <ac:chgData name="Frits Wolters" userId="S::frits.wolters@alliander.com::99dff79e-c40b-4708-a23d-af903cbceccc" providerId="AD" clId="Web-{BBC4020C-D893-42A9-A62E-362D1237AAC1}" dt="2020-07-20T14:31:14.669" v="11" actId="20577"/>
          <ac:spMkLst>
            <pc:docMk/>
            <pc:sldMk cId="3753703153" sldId="267"/>
            <ac:spMk id="15" creationId="{00000000-0000-0000-0000-000000000000}"/>
          </ac:spMkLst>
        </pc:spChg>
        <pc:spChg chg="mod">
          <ac:chgData name="Frits Wolters" userId="S::frits.wolters@alliander.com::99dff79e-c40b-4708-a23d-af903cbceccc" providerId="AD" clId="Web-{BBC4020C-D893-42A9-A62E-362D1237AAC1}" dt="2020-07-20T14:31:17.935" v="12" actId="20577"/>
          <ac:spMkLst>
            <pc:docMk/>
            <pc:sldMk cId="3753703153" sldId="267"/>
            <ac:spMk id="16" creationId="{00000000-0000-0000-0000-000000000000}"/>
          </ac:spMkLst>
        </pc:spChg>
      </pc:sldChg>
    </pc:docChg>
  </pc:docChgLst>
  <pc:docChgLst>
    <pc:chgData name="Irene Oudhuis" userId="e6668142-ab32-4f84-873a-e17124941a5b" providerId="ADAL" clId="{23C71E33-621E-4437-B8EE-6F5834B64B9D}"/>
    <pc:docChg chg="modSld">
      <pc:chgData name="Irene Oudhuis" userId="e6668142-ab32-4f84-873a-e17124941a5b" providerId="ADAL" clId="{23C71E33-621E-4437-B8EE-6F5834B64B9D}" dt="2020-07-22T11:38:20.992" v="0"/>
      <pc:docMkLst>
        <pc:docMk/>
      </pc:docMkLst>
      <pc:sldChg chg="modCm">
        <pc:chgData name="Irene Oudhuis" userId="e6668142-ab32-4f84-873a-e17124941a5b" providerId="ADAL" clId="{23C71E33-621E-4437-B8EE-6F5834B64B9D}" dt="2020-07-22T11:38:20.992" v="0"/>
        <pc:sldMkLst>
          <pc:docMk/>
          <pc:sldMk cId="3259641967" sldId="262"/>
        </pc:sldMkLst>
      </pc:sldChg>
    </pc:docChg>
  </pc:docChgLst>
  <pc:docChgLst>
    <pc:chgData name="Bas Maas" userId="S::bas.maas@alliander.com::3bfb147a-5be5-435c-8ff7-ee3646fadb2f" providerId="AD" clId="Web-{30654A22-BA24-430B-B337-3000621F9AF4}"/>
    <pc:docChg chg="modSld">
      <pc:chgData name="Bas Maas" userId="S::bas.maas@alliander.com::3bfb147a-5be5-435c-8ff7-ee3646fadb2f" providerId="AD" clId="Web-{30654A22-BA24-430B-B337-3000621F9AF4}" dt="2020-07-21T08:17:54.373" v="139" actId="20577"/>
      <pc:docMkLst>
        <pc:docMk/>
      </pc:docMkLst>
      <pc:sldChg chg="modSp">
        <pc:chgData name="Bas Maas" userId="S::bas.maas@alliander.com::3bfb147a-5be5-435c-8ff7-ee3646fadb2f" providerId="AD" clId="Web-{30654A22-BA24-430B-B337-3000621F9AF4}" dt="2020-07-21T08:17:54.357" v="138" actId="20577"/>
        <pc:sldMkLst>
          <pc:docMk/>
          <pc:sldMk cId="831606882" sldId="261"/>
        </pc:sldMkLst>
        <pc:spChg chg="mod">
          <ac:chgData name="Bas Maas" userId="S::bas.maas@alliander.com::3bfb147a-5be5-435c-8ff7-ee3646fadb2f" providerId="AD" clId="Web-{30654A22-BA24-430B-B337-3000621F9AF4}" dt="2020-07-21T08:17:54.357" v="138" actId="20577"/>
          <ac:spMkLst>
            <pc:docMk/>
            <pc:sldMk cId="831606882" sldId="261"/>
            <ac:spMk id="23" creationId="{00000000-0000-0000-0000-000000000000}"/>
          </ac:spMkLst>
        </pc:spChg>
      </pc:sldChg>
    </pc:docChg>
  </pc:docChgLst>
  <pc:docChgLst>
    <pc:chgData name="Martijn Mulder" userId="S::martijn.mulder@alliander.com::f7926192-296e-4adc-bc29-c99d271372b8" providerId="AD" clId="Web-{BD12D448-FED1-4096-1D73-B35F34CB410A}"/>
    <pc:docChg chg="addSld delSld modSld">
      <pc:chgData name="Martijn Mulder" userId="S::martijn.mulder@alliander.com::f7926192-296e-4adc-bc29-c99d271372b8" providerId="AD" clId="Web-{BD12D448-FED1-4096-1D73-B35F34CB410A}" dt="2020-09-03T08:17:30.458" v="170"/>
      <pc:docMkLst>
        <pc:docMk/>
      </pc:docMkLst>
      <pc:sldChg chg="modSp">
        <pc:chgData name="Martijn Mulder" userId="S::martijn.mulder@alliander.com::f7926192-296e-4adc-bc29-c99d271372b8" providerId="AD" clId="Web-{BD12D448-FED1-4096-1D73-B35F34CB410A}" dt="2020-09-03T08:13:48.189" v="167" actId="20577"/>
        <pc:sldMkLst>
          <pc:docMk/>
          <pc:sldMk cId="2129841071" sldId="292"/>
        </pc:sldMkLst>
        <pc:spChg chg="mod">
          <ac:chgData name="Martijn Mulder" userId="S::martijn.mulder@alliander.com::f7926192-296e-4adc-bc29-c99d271372b8" providerId="AD" clId="Web-{BD12D448-FED1-4096-1D73-B35F34CB410A}" dt="2020-09-03T08:13:48.189" v="167" actId="20577"/>
          <ac:spMkLst>
            <pc:docMk/>
            <pc:sldMk cId="2129841071" sldId="292"/>
            <ac:spMk id="8" creationId="{00000000-0000-0000-0000-000000000000}"/>
          </ac:spMkLst>
        </pc:spChg>
      </pc:sldChg>
      <pc:sldChg chg="delCm">
        <pc:chgData name="Martijn Mulder" userId="S::martijn.mulder@alliander.com::f7926192-296e-4adc-bc29-c99d271372b8" providerId="AD" clId="Web-{BD12D448-FED1-4096-1D73-B35F34CB410A}" dt="2020-09-03T07:52:02.968" v="1"/>
        <pc:sldMkLst>
          <pc:docMk/>
          <pc:sldMk cId="3547142118" sldId="293"/>
        </pc:sldMkLst>
      </pc:sldChg>
      <pc:sldChg chg="modSp addCm delCm">
        <pc:chgData name="Martijn Mulder" userId="S::martijn.mulder@alliander.com::f7926192-296e-4adc-bc29-c99d271372b8" providerId="AD" clId="Web-{BD12D448-FED1-4096-1D73-B35F34CB410A}" dt="2020-09-03T08:14:50.377" v="169"/>
        <pc:sldMkLst>
          <pc:docMk/>
          <pc:sldMk cId="1667254413" sldId="294"/>
        </pc:sldMkLst>
        <pc:spChg chg="mod">
          <ac:chgData name="Martijn Mulder" userId="S::martijn.mulder@alliander.com::f7926192-296e-4adc-bc29-c99d271372b8" providerId="AD" clId="Web-{BD12D448-FED1-4096-1D73-B35F34CB410A}" dt="2020-09-03T08:01:03.007" v="111" actId="20577"/>
          <ac:spMkLst>
            <pc:docMk/>
            <pc:sldMk cId="1667254413" sldId="294"/>
            <ac:spMk id="63" creationId="{00000000-0000-0000-0000-000000000000}"/>
          </ac:spMkLst>
        </pc:spChg>
      </pc:sldChg>
      <pc:sldChg chg="modSp modCm">
        <pc:chgData name="Martijn Mulder" userId="S::martijn.mulder@alliander.com::f7926192-296e-4adc-bc29-c99d271372b8" providerId="AD" clId="Web-{BD12D448-FED1-4096-1D73-B35F34CB410A}" dt="2020-09-03T08:17:30.458" v="170"/>
        <pc:sldMkLst>
          <pc:docMk/>
          <pc:sldMk cId="3901848936" sldId="296"/>
        </pc:sldMkLst>
        <pc:spChg chg="mod">
          <ac:chgData name="Martijn Mulder" userId="S::martijn.mulder@alliander.com::f7926192-296e-4adc-bc29-c99d271372b8" providerId="AD" clId="Web-{BD12D448-FED1-4096-1D73-B35F34CB410A}" dt="2020-09-03T08:07:40.872" v="142" actId="20577"/>
          <ac:spMkLst>
            <pc:docMk/>
            <pc:sldMk cId="3901848936" sldId="296"/>
            <ac:spMk id="11" creationId="{00000000-0000-0000-0000-000000000000}"/>
          </ac:spMkLst>
        </pc:spChg>
        <pc:spChg chg="mod">
          <ac:chgData name="Martijn Mulder" userId="S::martijn.mulder@alliander.com::f7926192-296e-4adc-bc29-c99d271372b8" providerId="AD" clId="Web-{BD12D448-FED1-4096-1D73-B35F34CB410A}" dt="2020-09-03T08:08:05.637" v="151" actId="20577"/>
          <ac:spMkLst>
            <pc:docMk/>
            <pc:sldMk cId="3901848936" sldId="296"/>
            <ac:spMk id="22" creationId="{00000000-0000-0000-0000-000000000000}"/>
          </ac:spMkLst>
        </pc:spChg>
        <pc:spChg chg="mod">
          <ac:chgData name="Martijn Mulder" userId="S::martijn.mulder@alliander.com::f7926192-296e-4adc-bc29-c99d271372b8" providerId="AD" clId="Web-{BD12D448-FED1-4096-1D73-B35F34CB410A}" dt="2020-09-03T08:07:34.793" v="140" actId="20577"/>
          <ac:spMkLst>
            <pc:docMk/>
            <pc:sldMk cId="3901848936" sldId="296"/>
            <ac:spMk id="32" creationId="{00000000-0000-0000-0000-000000000000}"/>
          </ac:spMkLst>
        </pc:spChg>
      </pc:sldChg>
      <pc:sldChg chg="addSp delSp modSp new del mod modClrScheme chgLayout">
        <pc:chgData name="Martijn Mulder" userId="S::martijn.mulder@alliander.com::f7926192-296e-4adc-bc29-c99d271372b8" providerId="AD" clId="Web-{BD12D448-FED1-4096-1D73-B35F34CB410A}" dt="2020-09-03T08:08:42.591" v="152"/>
        <pc:sldMkLst>
          <pc:docMk/>
          <pc:sldMk cId="2226664326" sldId="298"/>
        </pc:sldMkLst>
        <pc:spChg chg="mod ord">
          <ac:chgData name="Martijn Mulder" userId="S::martijn.mulder@alliander.com::f7926192-296e-4adc-bc29-c99d271372b8" providerId="AD" clId="Web-{BD12D448-FED1-4096-1D73-B35F34CB410A}" dt="2020-09-03T07:55:00.283" v="3"/>
          <ac:spMkLst>
            <pc:docMk/>
            <pc:sldMk cId="2226664326" sldId="298"/>
            <ac:spMk id="2" creationId="{E80A67BB-88CB-4F0C-842A-64AA0BF7140F}"/>
          </ac:spMkLst>
        </pc:spChg>
        <pc:spChg chg="mod ord">
          <ac:chgData name="Martijn Mulder" userId="S::martijn.mulder@alliander.com::f7926192-296e-4adc-bc29-c99d271372b8" providerId="AD" clId="Web-{BD12D448-FED1-4096-1D73-B35F34CB410A}" dt="2020-09-03T07:55:00.283" v="3"/>
          <ac:spMkLst>
            <pc:docMk/>
            <pc:sldMk cId="2226664326" sldId="298"/>
            <ac:spMk id="3" creationId="{DB35BD41-6CA0-4DF0-AB64-6BC71C1FF0B5}"/>
          </ac:spMkLst>
        </pc:spChg>
        <pc:spChg chg="mod ord">
          <ac:chgData name="Martijn Mulder" userId="S::martijn.mulder@alliander.com::f7926192-296e-4adc-bc29-c99d271372b8" providerId="AD" clId="Web-{BD12D448-FED1-4096-1D73-B35F34CB410A}" dt="2020-09-03T07:55:00.283" v="3"/>
          <ac:spMkLst>
            <pc:docMk/>
            <pc:sldMk cId="2226664326" sldId="298"/>
            <ac:spMk id="4" creationId="{8B2D1BAA-AD37-46E1-B9A3-D01710844AD9}"/>
          </ac:spMkLst>
        </pc:spChg>
        <pc:spChg chg="del">
          <ac:chgData name="Martijn Mulder" userId="S::martijn.mulder@alliander.com::f7926192-296e-4adc-bc29-c99d271372b8" providerId="AD" clId="Web-{BD12D448-FED1-4096-1D73-B35F34CB410A}" dt="2020-09-03T07:55:00.283" v="3"/>
          <ac:spMkLst>
            <pc:docMk/>
            <pc:sldMk cId="2226664326" sldId="298"/>
            <ac:spMk id="5" creationId="{A387918C-385E-4182-9425-F1F79489ED76}"/>
          </ac:spMkLst>
        </pc:spChg>
        <pc:spChg chg="del">
          <ac:chgData name="Martijn Mulder" userId="S::martijn.mulder@alliander.com::f7926192-296e-4adc-bc29-c99d271372b8" providerId="AD" clId="Web-{BD12D448-FED1-4096-1D73-B35F34CB410A}" dt="2020-09-03T07:55:00.283" v="3"/>
          <ac:spMkLst>
            <pc:docMk/>
            <pc:sldMk cId="2226664326" sldId="298"/>
            <ac:spMk id="6" creationId="{F0A6308C-E81B-4CD5-A97D-61447F9A4131}"/>
          </ac:spMkLst>
        </pc:spChg>
        <pc:spChg chg="del">
          <ac:chgData name="Martijn Mulder" userId="S::martijn.mulder@alliander.com::f7926192-296e-4adc-bc29-c99d271372b8" providerId="AD" clId="Web-{BD12D448-FED1-4096-1D73-B35F34CB410A}" dt="2020-09-03T07:55:00.283" v="3"/>
          <ac:spMkLst>
            <pc:docMk/>
            <pc:sldMk cId="2226664326" sldId="298"/>
            <ac:spMk id="7" creationId="{B94F9EE8-A0AB-428E-BBB7-95C4A13DBDB2}"/>
          </ac:spMkLst>
        </pc:spChg>
        <pc:spChg chg="mod ord">
          <ac:chgData name="Martijn Mulder" userId="S::martijn.mulder@alliander.com::f7926192-296e-4adc-bc29-c99d271372b8" providerId="AD" clId="Web-{BD12D448-FED1-4096-1D73-B35F34CB410A}" dt="2020-09-03T07:55:00.283" v="3"/>
          <ac:spMkLst>
            <pc:docMk/>
            <pc:sldMk cId="2226664326" sldId="298"/>
            <ac:spMk id="8" creationId="{08800C84-6446-49D0-8E11-0D164DAEFCDD}"/>
          </ac:spMkLst>
        </pc:spChg>
        <pc:spChg chg="del">
          <ac:chgData name="Martijn Mulder" userId="S::martijn.mulder@alliander.com::f7926192-296e-4adc-bc29-c99d271372b8" providerId="AD" clId="Web-{BD12D448-FED1-4096-1D73-B35F34CB410A}" dt="2020-09-03T07:55:00.283" v="3"/>
          <ac:spMkLst>
            <pc:docMk/>
            <pc:sldMk cId="2226664326" sldId="298"/>
            <ac:spMk id="9" creationId="{C4029398-DF9B-42FC-9E94-C12FFDE23708}"/>
          </ac:spMkLst>
        </pc:spChg>
        <pc:spChg chg="del">
          <ac:chgData name="Martijn Mulder" userId="S::martijn.mulder@alliander.com::f7926192-296e-4adc-bc29-c99d271372b8" providerId="AD" clId="Web-{BD12D448-FED1-4096-1D73-B35F34CB410A}" dt="2020-09-03T07:55:00.283" v="3"/>
          <ac:spMkLst>
            <pc:docMk/>
            <pc:sldMk cId="2226664326" sldId="298"/>
            <ac:spMk id="10" creationId="{DB253C92-9BC4-4CCE-A93D-E18778BD9B21}"/>
          </ac:spMkLst>
        </pc:spChg>
        <pc:graphicFrameChg chg="add mod modGraphic">
          <ac:chgData name="Martijn Mulder" userId="S::martijn.mulder@alliander.com::f7926192-296e-4adc-bc29-c99d271372b8" providerId="AD" clId="Web-{BD12D448-FED1-4096-1D73-B35F34CB410A}" dt="2020-09-03T08:04:39.041" v="138"/>
          <ac:graphicFrameMkLst>
            <pc:docMk/>
            <pc:sldMk cId="2226664326" sldId="298"/>
            <ac:graphicFrameMk id="11" creationId="{ED03D290-F2BC-4ACA-B28C-32D8F064DA2D}"/>
          </ac:graphicFrameMkLst>
        </pc:graphicFrameChg>
      </pc:sldChg>
    </pc:docChg>
  </pc:docChgLst>
  <pc:docChgLst>
    <pc:chgData name="Arjen Snelders" userId="S::arjen.snelders@alliander.com::60767025-87bc-4c12-bc79-aa8fb589dd72" providerId="AD" clId="Web-{6D23A558-243A-46FF-A323-5A34E2559D5E}"/>
    <pc:docChg chg="modSld">
      <pc:chgData name="Arjen Snelders" userId="S::arjen.snelders@alliander.com::60767025-87bc-4c12-bc79-aa8fb589dd72" providerId="AD" clId="Web-{6D23A558-243A-46FF-A323-5A34E2559D5E}" dt="2020-08-20T12:14:00.970" v="46" actId="14100"/>
      <pc:docMkLst>
        <pc:docMk/>
      </pc:docMkLst>
      <pc:sldChg chg="modSp">
        <pc:chgData name="Arjen Snelders" userId="S::arjen.snelders@alliander.com::60767025-87bc-4c12-bc79-aa8fb589dd72" providerId="AD" clId="Web-{6D23A558-243A-46FF-A323-5A34E2559D5E}" dt="2020-08-20T12:14:00.970" v="46" actId="14100"/>
        <pc:sldMkLst>
          <pc:docMk/>
          <pc:sldMk cId="3259641967" sldId="262"/>
        </pc:sldMkLst>
        <pc:spChg chg="mod">
          <ac:chgData name="Arjen Snelders" userId="S::arjen.snelders@alliander.com::60767025-87bc-4c12-bc79-aa8fb589dd72" providerId="AD" clId="Web-{6D23A558-243A-46FF-A323-5A34E2559D5E}" dt="2020-08-20T12:11:11.953" v="10" actId="14100"/>
          <ac:spMkLst>
            <pc:docMk/>
            <pc:sldMk cId="3259641967" sldId="262"/>
            <ac:spMk id="7" creationId="{00000000-0000-0000-0000-000000000000}"/>
          </ac:spMkLst>
        </pc:spChg>
        <pc:spChg chg="mod">
          <ac:chgData name="Arjen Snelders" userId="S::arjen.snelders@alliander.com::60767025-87bc-4c12-bc79-aa8fb589dd72" providerId="AD" clId="Web-{6D23A558-243A-46FF-A323-5A34E2559D5E}" dt="2020-08-20T12:13:18.204" v="45" actId="14100"/>
          <ac:spMkLst>
            <pc:docMk/>
            <pc:sldMk cId="3259641967" sldId="262"/>
            <ac:spMk id="16" creationId="{3E3855CB-8F5E-442E-A0C7-98E635630FC4}"/>
          </ac:spMkLst>
        </pc:spChg>
        <pc:spChg chg="mod">
          <ac:chgData name="Arjen Snelders" userId="S::arjen.snelders@alliander.com::60767025-87bc-4c12-bc79-aa8fb589dd72" providerId="AD" clId="Web-{6D23A558-243A-46FF-A323-5A34E2559D5E}" dt="2020-08-20T12:14:00.970" v="46" actId="14100"/>
          <ac:spMkLst>
            <pc:docMk/>
            <pc:sldMk cId="3259641967" sldId="262"/>
            <ac:spMk id="17" creationId="{4D703E00-B222-48A6-ABB7-B836B84BE62C}"/>
          </ac:spMkLst>
        </pc:spChg>
        <pc:spChg chg="mod">
          <ac:chgData name="Arjen Snelders" userId="S::arjen.snelders@alliander.com::60767025-87bc-4c12-bc79-aa8fb589dd72" providerId="AD" clId="Web-{6D23A558-243A-46FF-A323-5A34E2559D5E}" dt="2020-08-20T12:13:09.610" v="33" actId="20577"/>
          <ac:spMkLst>
            <pc:docMk/>
            <pc:sldMk cId="3259641967" sldId="262"/>
            <ac:spMk id="18" creationId="{245DBB35-CB7D-46DC-BD12-E00AD6A670DE}"/>
          </ac:spMkLst>
        </pc:spChg>
      </pc:sldChg>
    </pc:docChg>
  </pc:docChgLst>
  <pc:docChgLst>
    <pc:chgData name="Jordy Petersen" userId="S::jordy.petersen@alliander.com::4eaa5686-c2b3-4faf-99b2-2fd730a67202" providerId="AD" clId="Web-{0F432EBB-7CF7-45D6-51A7-CE8512D44778}"/>
    <pc:docChg chg="modSld">
      <pc:chgData name="Jordy Petersen" userId="S::jordy.petersen@alliander.com::4eaa5686-c2b3-4faf-99b2-2fd730a67202" providerId="AD" clId="Web-{0F432EBB-7CF7-45D6-51A7-CE8512D44778}" dt="2020-09-01T12:46:11.992" v="17" actId="20577"/>
      <pc:docMkLst>
        <pc:docMk/>
      </pc:docMkLst>
      <pc:sldChg chg="modSp">
        <pc:chgData name="Jordy Petersen" userId="S::jordy.petersen@alliander.com::4eaa5686-c2b3-4faf-99b2-2fd730a67202" providerId="AD" clId="Web-{0F432EBB-7CF7-45D6-51A7-CE8512D44778}" dt="2020-09-01T12:46:11.992" v="17" actId="20577"/>
        <pc:sldMkLst>
          <pc:docMk/>
          <pc:sldMk cId="4293633120" sldId="257"/>
        </pc:sldMkLst>
        <pc:spChg chg="mod">
          <ac:chgData name="Jordy Petersen" userId="S::jordy.petersen@alliander.com::4eaa5686-c2b3-4faf-99b2-2fd730a67202" providerId="AD" clId="Web-{0F432EBB-7CF7-45D6-51A7-CE8512D44778}" dt="2020-09-01T12:46:11.992" v="17" actId="20577"/>
          <ac:spMkLst>
            <pc:docMk/>
            <pc:sldMk cId="4293633120" sldId="257"/>
            <ac:spMk id="9" creationId="{00000000-0000-0000-0000-000000000000}"/>
          </ac:spMkLst>
        </pc:spChg>
      </pc:sldChg>
    </pc:docChg>
  </pc:docChgLst>
  <pc:docChgLst>
    <pc:chgData name="Arjen Snelders" userId="S::arjen.snelders@alliander.com::60767025-87bc-4c12-bc79-aa8fb589dd72" providerId="AD" clId="Web-{F9DA287F-45B6-4BA2-8A22-E99DF2775CD2}"/>
    <pc:docChg chg="addSld delSld modSld sldOrd">
      <pc:chgData name="Arjen Snelders" userId="S::arjen.snelders@alliander.com::60767025-87bc-4c12-bc79-aa8fb589dd72" providerId="AD" clId="Web-{F9DA287F-45B6-4BA2-8A22-E99DF2775CD2}" dt="2020-08-20T14:09:00.392" v="151"/>
      <pc:docMkLst>
        <pc:docMk/>
      </pc:docMkLst>
      <pc:sldChg chg="addSp delSp modSp">
        <pc:chgData name="Arjen Snelders" userId="S::arjen.snelders@alliander.com::60767025-87bc-4c12-bc79-aa8fb589dd72" providerId="AD" clId="Web-{F9DA287F-45B6-4BA2-8A22-E99DF2775CD2}" dt="2020-08-20T14:08:38.611" v="150" actId="1076"/>
        <pc:sldMkLst>
          <pc:docMk/>
          <pc:sldMk cId="3259641967" sldId="262"/>
        </pc:sldMkLst>
        <pc:spChg chg="mod">
          <ac:chgData name="Arjen Snelders" userId="S::arjen.snelders@alliander.com::60767025-87bc-4c12-bc79-aa8fb589dd72" providerId="AD" clId="Web-{F9DA287F-45B6-4BA2-8A22-E99DF2775CD2}" dt="2020-08-20T14:08:21.720" v="147" actId="1076"/>
          <ac:spMkLst>
            <pc:docMk/>
            <pc:sldMk cId="3259641967" sldId="262"/>
            <ac:spMk id="7" creationId="{00000000-0000-0000-0000-000000000000}"/>
          </ac:spMkLst>
        </pc:spChg>
        <pc:spChg chg="del mod">
          <ac:chgData name="Arjen Snelders" userId="S::arjen.snelders@alliander.com::60767025-87bc-4c12-bc79-aa8fb589dd72" providerId="AD" clId="Web-{F9DA287F-45B6-4BA2-8A22-E99DF2775CD2}" dt="2020-08-20T13:49:59.563" v="20"/>
          <ac:spMkLst>
            <pc:docMk/>
            <pc:sldMk cId="3259641967" sldId="262"/>
            <ac:spMk id="13" creationId="{E4534180-523E-4A0A-8800-E971F1FB16CF}"/>
          </ac:spMkLst>
        </pc:spChg>
        <pc:spChg chg="add mod">
          <ac:chgData name="Arjen Snelders" userId="S::arjen.snelders@alliander.com::60767025-87bc-4c12-bc79-aa8fb589dd72" providerId="AD" clId="Web-{F9DA287F-45B6-4BA2-8A22-E99DF2775CD2}" dt="2020-08-20T14:08:38.611" v="150" actId="1076"/>
          <ac:spMkLst>
            <pc:docMk/>
            <pc:sldMk cId="3259641967" sldId="262"/>
            <ac:spMk id="15" creationId="{7BC95010-E49E-49F0-B480-DBEA4E7F9374}"/>
          </ac:spMkLst>
        </pc:spChg>
        <pc:spChg chg="mod">
          <ac:chgData name="Arjen Snelders" userId="S::arjen.snelders@alliander.com::60767025-87bc-4c12-bc79-aa8fb589dd72" providerId="AD" clId="Web-{F9DA287F-45B6-4BA2-8A22-E99DF2775CD2}" dt="2020-08-20T14:07:36.219" v="141" actId="1076"/>
          <ac:spMkLst>
            <pc:docMk/>
            <pc:sldMk cId="3259641967" sldId="262"/>
            <ac:spMk id="16" creationId="{3E3855CB-8F5E-442E-A0C7-98E635630FC4}"/>
          </ac:spMkLst>
        </pc:spChg>
        <pc:spChg chg="mod">
          <ac:chgData name="Arjen Snelders" userId="S::arjen.snelders@alliander.com::60767025-87bc-4c12-bc79-aa8fb589dd72" providerId="AD" clId="Web-{F9DA287F-45B6-4BA2-8A22-E99DF2775CD2}" dt="2020-08-20T14:08:21.704" v="146" actId="1076"/>
          <ac:spMkLst>
            <pc:docMk/>
            <pc:sldMk cId="3259641967" sldId="262"/>
            <ac:spMk id="17" creationId="{4D703E00-B222-48A6-ABB7-B836B84BE62C}"/>
          </ac:spMkLst>
        </pc:spChg>
        <pc:spChg chg="mod">
          <ac:chgData name="Arjen Snelders" userId="S::arjen.snelders@alliander.com::60767025-87bc-4c12-bc79-aa8fb589dd72" providerId="AD" clId="Web-{F9DA287F-45B6-4BA2-8A22-E99DF2775CD2}" dt="2020-08-20T14:08:30.767" v="149" actId="1076"/>
          <ac:spMkLst>
            <pc:docMk/>
            <pc:sldMk cId="3259641967" sldId="262"/>
            <ac:spMk id="18" creationId="{245DBB35-CB7D-46DC-BD12-E00AD6A670DE}"/>
          </ac:spMkLst>
        </pc:spChg>
        <pc:picChg chg="add del mod">
          <ac:chgData name="Arjen Snelders" userId="S::arjen.snelders@alliander.com::60767025-87bc-4c12-bc79-aa8fb589dd72" providerId="AD" clId="Web-{F9DA287F-45B6-4BA2-8A22-E99DF2775CD2}" dt="2020-08-20T14:05:52.077" v="118"/>
          <ac:picMkLst>
            <pc:docMk/>
            <pc:sldMk cId="3259641967" sldId="262"/>
            <ac:picMk id="8" creationId="{BC099B08-C973-4275-889C-8198ED3EB1B9}"/>
          </ac:picMkLst>
        </pc:picChg>
        <pc:picChg chg="add mod">
          <ac:chgData name="Arjen Snelders" userId="S::arjen.snelders@alliander.com::60767025-87bc-4c12-bc79-aa8fb589dd72" providerId="AD" clId="Web-{F9DA287F-45B6-4BA2-8A22-E99DF2775CD2}" dt="2020-08-20T14:06:43.109" v="124" actId="14100"/>
          <ac:picMkLst>
            <pc:docMk/>
            <pc:sldMk cId="3259641967" sldId="262"/>
            <ac:picMk id="9" creationId="{1CEDC635-4C36-4162-B9C5-DCEE862F60AF}"/>
          </ac:picMkLst>
        </pc:picChg>
        <pc:picChg chg="del">
          <ac:chgData name="Arjen Snelders" userId="S::arjen.snelders@alliander.com::60767025-87bc-4c12-bc79-aa8fb589dd72" providerId="AD" clId="Web-{F9DA287F-45B6-4BA2-8A22-E99DF2775CD2}" dt="2020-08-20T13:48:02.827" v="2"/>
          <ac:picMkLst>
            <pc:docMk/>
            <pc:sldMk cId="3259641967" sldId="262"/>
            <ac:picMk id="12" creationId="{D0832E0D-578C-4E82-B613-EF6D055235A6}"/>
          </ac:picMkLst>
        </pc:picChg>
      </pc:sldChg>
      <pc:sldChg chg="modSp add del ord replId">
        <pc:chgData name="Arjen Snelders" userId="S::arjen.snelders@alliander.com::60767025-87bc-4c12-bc79-aa8fb589dd72" providerId="AD" clId="Web-{F9DA287F-45B6-4BA2-8A22-E99DF2775CD2}" dt="2020-08-20T14:09:00.392" v="151"/>
        <pc:sldMkLst>
          <pc:docMk/>
          <pc:sldMk cId="3649980362" sldId="285"/>
        </pc:sldMkLst>
        <pc:spChg chg="mod">
          <ac:chgData name="Arjen Snelders" userId="S::arjen.snelders@alliander.com::60767025-87bc-4c12-bc79-aa8fb589dd72" providerId="AD" clId="Web-{F9DA287F-45B6-4BA2-8A22-E99DF2775CD2}" dt="2020-08-20T13:55:48.552" v="48" actId="1076"/>
          <ac:spMkLst>
            <pc:docMk/>
            <pc:sldMk cId="3649980362" sldId="285"/>
            <ac:spMk id="18" creationId="{245DBB35-CB7D-46DC-BD12-E00AD6A670DE}"/>
          </ac:spMkLst>
        </pc:spChg>
      </pc:sldChg>
      <pc:sldChg chg="add del replId">
        <pc:chgData name="Arjen Snelders" userId="S::arjen.snelders@alliander.com::60767025-87bc-4c12-bc79-aa8fb589dd72" providerId="AD" clId="Web-{F9DA287F-45B6-4BA2-8A22-E99DF2775CD2}" dt="2020-08-20T13:48:17.327" v="4"/>
        <pc:sldMkLst>
          <pc:docMk/>
          <pc:sldMk cId="3304542152" sldId="286"/>
        </pc:sldMkLst>
      </pc:sldChg>
    </pc:docChg>
  </pc:docChgLst>
  <pc:docChgLst>
    <pc:chgData name="Bas Maas" userId="S::bas.maas@alliander.com::3bfb147a-5be5-435c-8ff7-ee3646fadb2f" providerId="AD" clId="Web-{A3E83A33-5FCC-4B24-BB47-1B58BA35A85B}"/>
    <pc:docChg chg="modSld">
      <pc:chgData name="Bas Maas" userId="S::bas.maas@alliander.com::3bfb147a-5be5-435c-8ff7-ee3646fadb2f" providerId="AD" clId="Web-{A3E83A33-5FCC-4B24-BB47-1B58BA35A85B}" dt="2020-08-19T14:06:17.762" v="680" actId="20577"/>
      <pc:docMkLst>
        <pc:docMk/>
      </pc:docMkLst>
      <pc:sldChg chg="modSp">
        <pc:chgData name="Bas Maas" userId="S::bas.maas@alliander.com::3bfb147a-5be5-435c-8ff7-ee3646fadb2f" providerId="AD" clId="Web-{A3E83A33-5FCC-4B24-BB47-1B58BA35A85B}" dt="2020-08-19T14:06:17.246" v="678" actId="20577"/>
        <pc:sldMkLst>
          <pc:docMk/>
          <pc:sldMk cId="674096052" sldId="264"/>
        </pc:sldMkLst>
        <pc:spChg chg="mod">
          <ac:chgData name="Bas Maas" userId="S::bas.maas@alliander.com::3bfb147a-5be5-435c-8ff7-ee3646fadb2f" providerId="AD" clId="Web-{A3E83A33-5FCC-4B24-BB47-1B58BA35A85B}" dt="2020-08-19T14:04:40.090" v="570" actId="20577"/>
          <ac:spMkLst>
            <pc:docMk/>
            <pc:sldMk cId="674096052" sldId="264"/>
            <ac:spMk id="25" creationId="{00000000-0000-0000-0000-000000000000}"/>
          </ac:spMkLst>
        </pc:spChg>
        <pc:spChg chg="mod">
          <ac:chgData name="Bas Maas" userId="S::bas.maas@alliander.com::3bfb147a-5be5-435c-8ff7-ee3646fadb2f" providerId="AD" clId="Web-{A3E83A33-5FCC-4B24-BB47-1B58BA35A85B}" dt="2020-08-19T14:06:17.246" v="678" actId="20577"/>
          <ac:spMkLst>
            <pc:docMk/>
            <pc:sldMk cId="674096052" sldId="264"/>
            <ac:spMk id="26" creationId="{00000000-0000-0000-0000-000000000000}"/>
          </ac:spMkLst>
        </pc:spChg>
      </pc:sldChg>
    </pc:docChg>
  </pc:docChgLst>
  <pc:docChgLst>
    <pc:chgData name="Jordy Petersen" userId="S::jordy.petersen@alliander.com::4eaa5686-c2b3-4faf-99b2-2fd730a67202" providerId="AD" clId="Web-{F0FEF67A-D2C7-404C-3E53-CDED0154E938}"/>
    <pc:docChg chg="modSld">
      <pc:chgData name="Jordy Petersen" userId="S::jordy.petersen@alliander.com::4eaa5686-c2b3-4faf-99b2-2fd730a67202" providerId="AD" clId="Web-{F0FEF67A-D2C7-404C-3E53-CDED0154E938}" dt="2020-09-03T07:10:54.364" v="27" actId="20577"/>
      <pc:docMkLst>
        <pc:docMk/>
      </pc:docMkLst>
      <pc:sldChg chg="modSp">
        <pc:chgData name="Jordy Petersen" userId="S::jordy.petersen@alliander.com::4eaa5686-c2b3-4faf-99b2-2fd730a67202" providerId="AD" clId="Web-{F0FEF67A-D2C7-404C-3E53-CDED0154E938}" dt="2020-09-03T07:10:54.364" v="27" actId="20577"/>
        <pc:sldMkLst>
          <pc:docMk/>
          <pc:sldMk cId="3946117636" sldId="297"/>
        </pc:sldMkLst>
        <pc:spChg chg="mod">
          <ac:chgData name="Jordy Petersen" userId="S::jordy.petersen@alliander.com::4eaa5686-c2b3-4faf-99b2-2fd730a67202" providerId="AD" clId="Web-{F0FEF67A-D2C7-404C-3E53-CDED0154E938}" dt="2020-09-03T07:10:54.364" v="27" actId="20577"/>
          <ac:spMkLst>
            <pc:docMk/>
            <pc:sldMk cId="3946117636" sldId="297"/>
            <ac:spMk id="2" creationId="{171BFC2F-4591-4322-B341-393B48763B05}"/>
          </ac:spMkLst>
        </pc:spChg>
      </pc:sldChg>
    </pc:docChg>
  </pc:docChgLst>
  <pc:docChgLst>
    <pc:chgData name="Maartje Neggers" userId="S::maartje.neggers@alliander.com::e5b91bbb-e1b5-4db9-a647-a45e2aae4d7d" providerId="AD" clId="Web-{65B5C18A-09D6-4D99-B7A4-0C8EE2438277}"/>
    <pc:docChg chg="delSld">
      <pc:chgData name="Maartje Neggers" userId="S::maartje.neggers@alliander.com::e5b91bbb-e1b5-4db9-a647-a45e2aae4d7d" providerId="AD" clId="Web-{65B5C18A-09D6-4D99-B7A4-0C8EE2438277}" dt="2020-08-20T06:31:24.828" v="3"/>
      <pc:docMkLst>
        <pc:docMk/>
      </pc:docMkLst>
      <pc:sldChg chg="del">
        <pc:chgData name="Maartje Neggers" userId="S::maartje.neggers@alliander.com::e5b91bbb-e1b5-4db9-a647-a45e2aae4d7d" providerId="AD" clId="Web-{65B5C18A-09D6-4D99-B7A4-0C8EE2438277}" dt="2020-08-20T06:26:00.402" v="0"/>
        <pc:sldMkLst>
          <pc:docMk/>
          <pc:sldMk cId="3999981253" sldId="272"/>
        </pc:sldMkLst>
      </pc:sldChg>
      <pc:sldChg chg="addCm">
        <pc:chgData name="Maartje Neggers" userId="S::maartje.neggers@alliander.com::e5b91bbb-e1b5-4db9-a647-a45e2aae4d7d" providerId="AD" clId="Web-{65B5C18A-09D6-4D99-B7A4-0C8EE2438277}" dt="2020-08-20T06:29:43.545" v="1"/>
        <pc:sldMkLst>
          <pc:docMk/>
          <pc:sldMk cId="199122648" sldId="277"/>
        </pc:sldMkLst>
      </pc:sldChg>
      <pc:sldChg chg="addCm">
        <pc:chgData name="Maartje Neggers" userId="S::maartje.neggers@alliander.com::e5b91bbb-e1b5-4db9-a647-a45e2aae4d7d" providerId="AD" clId="Web-{65B5C18A-09D6-4D99-B7A4-0C8EE2438277}" dt="2020-08-20T06:31:24.828" v="3"/>
        <pc:sldMkLst>
          <pc:docMk/>
          <pc:sldMk cId="3602901873" sldId="278"/>
        </pc:sldMkLst>
      </pc:sldChg>
    </pc:docChg>
  </pc:docChgLst>
  <pc:docChgLst>
    <pc:chgData name="Martijn Mulder" userId="S::martijn.mulder@alliander.com::f7926192-296e-4adc-bc29-c99d271372b8" providerId="AD" clId="Web-{CAB974B8-160E-4162-8EF6-F3081513CB03}"/>
    <pc:docChg chg="addSld modSld">
      <pc:chgData name="Martijn Mulder" userId="S::martijn.mulder@alliander.com::f7926192-296e-4adc-bc29-c99d271372b8" providerId="AD" clId="Web-{CAB974B8-160E-4162-8EF6-F3081513CB03}" dt="2020-08-19T12:19:34.271" v="293" actId="20577"/>
      <pc:docMkLst>
        <pc:docMk/>
      </pc:docMkLst>
      <pc:sldChg chg="modSp addCm modCm">
        <pc:chgData name="Martijn Mulder" userId="S::martijn.mulder@alliander.com::f7926192-296e-4adc-bc29-c99d271372b8" providerId="AD" clId="Web-{CAB974B8-160E-4162-8EF6-F3081513CB03}" dt="2020-08-19T12:15:45.503" v="239" actId="1076"/>
        <pc:sldMkLst>
          <pc:docMk/>
          <pc:sldMk cId="172885117" sldId="274"/>
        </pc:sldMkLst>
        <pc:spChg chg="mod">
          <ac:chgData name="Martijn Mulder" userId="S::martijn.mulder@alliander.com::f7926192-296e-4adc-bc29-c99d271372b8" providerId="AD" clId="Web-{CAB974B8-160E-4162-8EF6-F3081513CB03}" dt="2020-08-19T09:25:56.500" v="202" actId="20577"/>
          <ac:spMkLst>
            <pc:docMk/>
            <pc:sldMk cId="172885117" sldId="274"/>
            <ac:spMk id="2" creationId="{BA10E2CF-2ADE-492F-9819-376667B010D6}"/>
          </ac:spMkLst>
        </pc:spChg>
        <pc:spChg chg="mod">
          <ac:chgData name="Martijn Mulder" userId="S::martijn.mulder@alliander.com::f7926192-296e-4adc-bc29-c99d271372b8" providerId="AD" clId="Web-{CAB974B8-160E-4162-8EF6-F3081513CB03}" dt="2020-08-19T09:24:21.886" v="69" actId="20577"/>
          <ac:spMkLst>
            <pc:docMk/>
            <pc:sldMk cId="172885117" sldId="274"/>
            <ac:spMk id="3" creationId="{26681EB2-8294-4BA0-8C4F-C64DB3D48B29}"/>
          </ac:spMkLst>
        </pc:spChg>
        <pc:picChg chg="mod">
          <ac:chgData name="Martijn Mulder" userId="S::martijn.mulder@alliander.com::f7926192-296e-4adc-bc29-c99d271372b8" providerId="AD" clId="Web-{CAB974B8-160E-4162-8EF6-F3081513CB03}" dt="2020-08-19T12:15:45.503" v="239" actId="1076"/>
          <ac:picMkLst>
            <pc:docMk/>
            <pc:sldMk cId="172885117" sldId="274"/>
            <ac:picMk id="6" creationId="{0EBEEAD9-15C0-494A-8090-01665E62EBD5}"/>
          </ac:picMkLst>
        </pc:picChg>
      </pc:sldChg>
      <pc:sldChg chg="addSp delSp modSp new">
        <pc:chgData name="Martijn Mulder" userId="S::martijn.mulder@alliander.com::f7926192-296e-4adc-bc29-c99d271372b8" providerId="AD" clId="Web-{CAB974B8-160E-4162-8EF6-F3081513CB03}" dt="2020-08-19T12:19:34.271" v="293" actId="20577"/>
        <pc:sldMkLst>
          <pc:docMk/>
          <pc:sldMk cId="199122648" sldId="277"/>
        </pc:sldMkLst>
        <pc:spChg chg="mod">
          <ac:chgData name="Martijn Mulder" userId="S::martijn.mulder@alliander.com::f7926192-296e-4adc-bc29-c99d271372b8" providerId="AD" clId="Web-{CAB974B8-160E-4162-8EF6-F3081513CB03}" dt="2020-08-19T12:19:34.271" v="293" actId="20577"/>
          <ac:spMkLst>
            <pc:docMk/>
            <pc:sldMk cId="199122648" sldId="277"/>
            <ac:spMk id="2" creationId="{D173C53B-8490-4FE6-A570-7942D5C1FE54}"/>
          </ac:spMkLst>
        </pc:spChg>
        <pc:spChg chg="mod">
          <ac:chgData name="Martijn Mulder" userId="S::martijn.mulder@alliander.com::f7926192-296e-4adc-bc29-c99d271372b8" providerId="AD" clId="Web-{CAB974B8-160E-4162-8EF6-F3081513CB03}" dt="2020-08-19T09:24:18.901" v="68" actId="20577"/>
          <ac:spMkLst>
            <pc:docMk/>
            <pc:sldMk cId="199122648" sldId="277"/>
            <ac:spMk id="3" creationId="{2481FEEA-D2B0-46E9-A760-C26BA75A21D3}"/>
          </ac:spMkLst>
        </pc:spChg>
        <pc:spChg chg="add mod">
          <ac:chgData name="Martijn Mulder" userId="S::martijn.mulder@alliander.com::f7926192-296e-4adc-bc29-c99d271372b8" providerId="AD" clId="Web-{CAB974B8-160E-4162-8EF6-F3081513CB03}" dt="2020-08-19T12:19:09.193" v="279" actId="20577"/>
          <ac:spMkLst>
            <pc:docMk/>
            <pc:sldMk cId="199122648" sldId="277"/>
            <ac:spMk id="7" creationId="{CB212D71-E997-41F3-9D96-5D3D43A134AB}"/>
          </ac:spMkLst>
        </pc:spChg>
        <pc:picChg chg="add del mod">
          <ac:chgData name="Martijn Mulder" userId="S::martijn.mulder@alliander.com::f7926192-296e-4adc-bc29-c99d271372b8" providerId="AD" clId="Web-{CAB974B8-160E-4162-8EF6-F3081513CB03}" dt="2020-08-19T09:23:11.929" v="41"/>
          <ac:picMkLst>
            <pc:docMk/>
            <pc:sldMk cId="199122648" sldId="277"/>
            <ac:picMk id="6" creationId="{330D243B-FBD6-4D4E-9F09-5B4A6CBFC97A}"/>
          </ac:picMkLst>
        </pc:picChg>
        <pc:picChg chg="add del mod ord">
          <ac:chgData name="Martijn Mulder" userId="S::martijn.mulder@alliander.com::f7926192-296e-4adc-bc29-c99d271372b8" providerId="AD" clId="Web-{CAB974B8-160E-4162-8EF6-F3081513CB03}" dt="2020-08-19T12:12:36.407" v="221"/>
          <ac:picMkLst>
            <pc:docMk/>
            <pc:sldMk cId="199122648" sldId="277"/>
            <ac:picMk id="6" creationId="{93F0656B-EDA3-4777-9847-352B989791B9}"/>
          </ac:picMkLst>
        </pc:picChg>
        <pc:picChg chg="add mod ord">
          <ac:chgData name="Martijn Mulder" userId="S::martijn.mulder@alliander.com::f7926192-296e-4adc-bc29-c99d271372b8" providerId="AD" clId="Web-{CAB974B8-160E-4162-8EF6-F3081513CB03}" dt="2020-08-19T12:15:52.800" v="240" actId="1076"/>
          <ac:picMkLst>
            <pc:docMk/>
            <pc:sldMk cId="199122648" sldId="277"/>
            <ac:picMk id="8" creationId="{4C5E2C3D-2F25-496E-9BBC-6FD2955A08CC}"/>
          </ac:picMkLst>
        </pc:picChg>
        <pc:picChg chg="add del mod">
          <ac:chgData name="Martijn Mulder" userId="S::martijn.mulder@alliander.com::f7926192-296e-4adc-bc29-c99d271372b8" providerId="AD" clId="Web-{CAB974B8-160E-4162-8EF6-F3081513CB03}" dt="2020-08-19T09:23:22.352" v="44"/>
          <ac:picMkLst>
            <pc:docMk/>
            <pc:sldMk cId="199122648" sldId="277"/>
            <ac:picMk id="8" creationId="{EA187C41-7EB0-4C9B-B90D-E9BD44E9D0B0}"/>
          </ac:picMkLst>
        </pc:picChg>
        <pc:picChg chg="add del mod ord">
          <ac:chgData name="Martijn Mulder" userId="S::martijn.mulder@alliander.com::f7926192-296e-4adc-bc29-c99d271372b8" providerId="AD" clId="Web-{CAB974B8-160E-4162-8EF6-F3081513CB03}" dt="2020-08-19T09:27:25.708" v="211"/>
          <ac:picMkLst>
            <pc:docMk/>
            <pc:sldMk cId="199122648" sldId="277"/>
            <ac:picMk id="9" creationId="{26090358-7A0E-4534-9F66-5CEAE29ACD46}"/>
          </ac:picMkLst>
        </pc:picChg>
      </pc:sldChg>
      <pc:sldChg chg="modSp new">
        <pc:chgData name="Martijn Mulder" userId="S::martijn.mulder@alliander.com::f7926192-296e-4adc-bc29-c99d271372b8" providerId="AD" clId="Web-{CAB974B8-160E-4162-8EF6-F3081513CB03}" dt="2020-08-19T09:24:15.510" v="67" actId="20577"/>
        <pc:sldMkLst>
          <pc:docMk/>
          <pc:sldMk cId="3602901873" sldId="278"/>
        </pc:sldMkLst>
        <pc:spChg chg="mod">
          <ac:chgData name="Martijn Mulder" userId="S::martijn.mulder@alliander.com::f7926192-296e-4adc-bc29-c99d271372b8" providerId="AD" clId="Web-{CAB974B8-160E-4162-8EF6-F3081513CB03}" dt="2020-08-19T09:24:15.510" v="67" actId="20577"/>
          <ac:spMkLst>
            <pc:docMk/>
            <pc:sldMk cId="3602901873" sldId="278"/>
            <ac:spMk id="3" creationId="{58FE1C1A-EC8C-4C63-AC21-0395F48154EF}"/>
          </ac:spMkLst>
        </pc:spChg>
      </pc:sldChg>
    </pc:docChg>
  </pc:docChgLst>
  <pc:docChgLst>
    <pc:chgData name="Jordy Petersen" userId="S::jordy.petersen@alliander.com::4eaa5686-c2b3-4faf-99b2-2fd730a67202" providerId="AD" clId="Web-{3FAB4C57-D5E0-4095-934A-020688CB8190}"/>
    <pc:docChg chg="modSld">
      <pc:chgData name="Jordy Petersen" userId="S::jordy.petersen@alliander.com::4eaa5686-c2b3-4faf-99b2-2fd730a67202" providerId="AD" clId="Web-{3FAB4C57-D5E0-4095-934A-020688CB8190}" dt="2020-07-22T12:29:21.201" v="149"/>
      <pc:docMkLst>
        <pc:docMk/>
      </pc:docMkLst>
      <pc:sldChg chg="modSp">
        <pc:chgData name="Jordy Petersen" userId="S::jordy.petersen@alliander.com::4eaa5686-c2b3-4faf-99b2-2fd730a67202" providerId="AD" clId="Web-{3FAB4C57-D5E0-4095-934A-020688CB8190}" dt="2020-07-22T12:29:21.201" v="149"/>
        <pc:sldMkLst>
          <pc:docMk/>
          <pc:sldMk cId="339435082" sldId="271"/>
        </pc:sldMkLst>
        <pc:graphicFrameChg chg="mod modGraphic">
          <ac:chgData name="Jordy Petersen" userId="S::jordy.petersen@alliander.com::4eaa5686-c2b3-4faf-99b2-2fd730a67202" providerId="AD" clId="Web-{3FAB4C57-D5E0-4095-934A-020688CB8190}" dt="2020-07-22T12:29:21.201" v="149"/>
          <ac:graphicFrameMkLst>
            <pc:docMk/>
            <pc:sldMk cId="339435082" sldId="271"/>
            <ac:graphicFrameMk id="4" creationId="{00000000-0000-0000-0000-000000000000}"/>
          </ac:graphicFrameMkLst>
        </pc:graphicFrameChg>
      </pc:sldChg>
    </pc:docChg>
  </pc:docChgLst>
  <pc:docChgLst>
    <pc:chgData name="Maartje Neggers" userId="S::maartje.neggers@alliander.com::e5b91bbb-e1b5-4db9-a647-a45e2aae4d7d" providerId="AD" clId="Web-{F42CA7F8-7904-49C1-9930-D81BDCC042E6}"/>
    <pc:docChg chg="modSld">
      <pc:chgData name="Maartje Neggers" userId="S::maartje.neggers@alliander.com::e5b91bbb-e1b5-4db9-a647-a45e2aae4d7d" providerId="AD" clId="Web-{F42CA7F8-7904-49C1-9930-D81BDCC042E6}" dt="2020-08-20T14:49:56.679" v="224" actId="20577"/>
      <pc:docMkLst>
        <pc:docMk/>
      </pc:docMkLst>
      <pc:sldChg chg="addSp delSp modSp">
        <pc:chgData name="Maartje Neggers" userId="S::maartje.neggers@alliander.com::e5b91bbb-e1b5-4db9-a647-a45e2aae4d7d" providerId="AD" clId="Web-{F42CA7F8-7904-49C1-9930-D81BDCC042E6}" dt="2020-08-20T14:47:32.277" v="119" actId="20577"/>
        <pc:sldMkLst>
          <pc:docMk/>
          <pc:sldMk cId="199122648" sldId="277"/>
        </pc:sldMkLst>
        <pc:spChg chg="mod">
          <ac:chgData name="Maartje Neggers" userId="S::maartje.neggers@alliander.com::e5b91bbb-e1b5-4db9-a647-a45e2aae4d7d" providerId="AD" clId="Web-{F42CA7F8-7904-49C1-9930-D81BDCC042E6}" dt="2020-08-20T14:47:32.277" v="119" actId="20577"/>
          <ac:spMkLst>
            <pc:docMk/>
            <pc:sldMk cId="199122648" sldId="277"/>
            <ac:spMk id="3" creationId="{2481FEEA-D2B0-46E9-A760-C26BA75A21D3}"/>
          </ac:spMkLst>
        </pc:spChg>
        <pc:spChg chg="mod">
          <ac:chgData name="Maartje Neggers" userId="S::maartje.neggers@alliander.com::e5b91bbb-e1b5-4db9-a647-a45e2aae4d7d" providerId="AD" clId="Web-{F42CA7F8-7904-49C1-9930-D81BDCC042E6}" dt="2020-08-20T14:45:37.941" v="87" actId="1076"/>
          <ac:spMkLst>
            <pc:docMk/>
            <pc:sldMk cId="199122648" sldId="277"/>
            <ac:spMk id="7" creationId="{CB212D71-E997-41F3-9D96-5D3D43A134AB}"/>
          </ac:spMkLst>
        </pc:spChg>
        <pc:spChg chg="mod">
          <ac:chgData name="Maartje Neggers" userId="S::maartje.neggers@alliander.com::e5b91bbb-e1b5-4db9-a647-a45e2aae4d7d" providerId="AD" clId="Web-{F42CA7F8-7904-49C1-9930-D81BDCC042E6}" dt="2020-08-20T14:47:25.480" v="115" actId="1076"/>
          <ac:spMkLst>
            <pc:docMk/>
            <pc:sldMk cId="199122648" sldId="277"/>
            <ac:spMk id="9" creationId="{D9E3607D-1F47-45FF-93AA-6316C384E0E7}"/>
          </ac:spMkLst>
        </pc:spChg>
        <pc:picChg chg="add del mod">
          <ac:chgData name="Maartje Neggers" userId="S::maartje.neggers@alliander.com::e5b91bbb-e1b5-4db9-a647-a45e2aae4d7d" providerId="AD" clId="Web-{F42CA7F8-7904-49C1-9930-D81BDCC042E6}" dt="2020-08-20T14:44:52.188" v="69"/>
          <ac:picMkLst>
            <pc:docMk/>
            <pc:sldMk cId="199122648" sldId="277"/>
            <ac:picMk id="2" creationId="{FFC427FF-328F-4A40-B1FE-98FE4538D3AA}"/>
          </ac:picMkLst>
        </pc:picChg>
        <pc:picChg chg="add mod">
          <ac:chgData name="Maartje Neggers" userId="S::maartje.neggers@alliander.com::e5b91bbb-e1b5-4db9-a647-a45e2aae4d7d" providerId="AD" clId="Web-{F42CA7F8-7904-49C1-9930-D81BDCC042E6}" dt="2020-08-20T14:47:19.417" v="114" actId="1076"/>
          <ac:picMkLst>
            <pc:docMk/>
            <pc:sldMk cId="199122648" sldId="277"/>
            <ac:picMk id="6" creationId="{DCCD7026-4812-4AA2-939F-29930C9F4AC2}"/>
          </ac:picMkLst>
        </pc:picChg>
      </pc:sldChg>
      <pc:sldChg chg="modSp">
        <pc:chgData name="Maartje Neggers" userId="S::maartje.neggers@alliander.com::e5b91bbb-e1b5-4db9-a647-a45e2aae4d7d" providerId="AD" clId="Web-{F42CA7F8-7904-49C1-9930-D81BDCC042E6}" dt="2020-08-20T14:49:56.679" v="224" actId="20577"/>
        <pc:sldMkLst>
          <pc:docMk/>
          <pc:sldMk cId="3602901873" sldId="278"/>
        </pc:sldMkLst>
        <pc:spChg chg="mod">
          <ac:chgData name="Maartje Neggers" userId="S::maartje.neggers@alliander.com::e5b91bbb-e1b5-4db9-a647-a45e2aae4d7d" providerId="AD" clId="Web-{F42CA7F8-7904-49C1-9930-D81BDCC042E6}" dt="2020-08-20T14:49:56.679" v="224" actId="20577"/>
          <ac:spMkLst>
            <pc:docMk/>
            <pc:sldMk cId="3602901873" sldId="278"/>
            <ac:spMk id="2" creationId="{BF3D4BC2-734F-4C42-8C36-D32C01209F37}"/>
          </ac:spMkLst>
        </pc:spChg>
        <pc:spChg chg="mod">
          <ac:chgData name="Maartje Neggers" userId="S::maartje.neggers@alliander.com::e5b91bbb-e1b5-4db9-a647-a45e2aae4d7d" providerId="AD" clId="Web-{F42CA7F8-7904-49C1-9930-D81BDCC042E6}" dt="2020-08-20T14:47:56.764" v="152" actId="20577"/>
          <ac:spMkLst>
            <pc:docMk/>
            <pc:sldMk cId="3602901873" sldId="278"/>
            <ac:spMk id="3" creationId="{58FE1C1A-EC8C-4C63-AC21-0395F48154EF}"/>
          </ac:spMkLst>
        </pc:spChg>
      </pc:sldChg>
    </pc:docChg>
  </pc:docChgLst>
  <pc:docChgLst>
    <pc:chgData name="Maartje Neggers" userId="S::maartje.neggers@alliander.com::e5b91bbb-e1b5-4db9-a647-a45e2aae4d7d" providerId="AD" clId="Web-{9F0B0B29-4C03-4FA1-8BBA-65BF43059ABF}"/>
    <pc:docChg chg="addSld modSld">
      <pc:chgData name="Maartje Neggers" userId="S::maartje.neggers@alliander.com::e5b91bbb-e1b5-4db9-a647-a45e2aae4d7d" providerId="AD" clId="Web-{9F0B0B29-4C03-4FA1-8BBA-65BF43059ABF}" dt="2020-08-20T16:38:41.942" v="17"/>
      <pc:docMkLst>
        <pc:docMk/>
      </pc:docMkLst>
      <pc:sldChg chg="add replId">
        <pc:chgData name="Maartje Neggers" userId="S::maartje.neggers@alliander.com::e5b91bbb-e1b5-4db9-a647-a45e2aae4d7d" providerId="AD" clId="Web-{9F0B0B29-4C03-4FA1-8BBA-65BF43059ABF}" dt="2020-08-20T16:37:29.035" v="0"/>
        <pc:sldMkLst>
          <pc:docMk/>
          <pc:sldMk cId="3695167216" sldId="286"/>
        </pc:sldMkLst>
      </pc:sldChg>
      <pc:sldChg chg="addSp delSp modSp add replId">
        <pc:chgData name="Maartje Neggers" userId="S::maartje.neggers@alliander.com::e5b91bbb-e1b5-4db9-a647-a45e2aae4d7d" providerId="AD" clId="Web-{9F0B0B29-4C03-4FA1-8BBA-65BF43059ABF}" dt="2020-08-20T16:38:41.942" v="17"/>
        <pc:sldMkLst>
          <pc:docMk/>
          <pc:sldMk cId="505529042" sldId="287"/>
        </pc:sldMkLst>
        <pc:spChg chg="add del">
          <ac:chgData name="Maartje Neggers" userId="S::maartje.neggers@alliander.com::e5b91bbb-e1b5-4db9-a647-a45e2aae4d7d" providerId="AD" clId="Web-{9F0B0B29-4C03-4FA1-8BBA-65BF43059ABF}" dt="2020-08-20T16:38:41.817" v="14"/>
          <ac:spMkLst>
            <pc:docMk/>
            <pc:sldMk cId="505529042" sldId="287"/>
            <ac:spMk id="2" creationId="{00000000-0000-0000-0000-000000000000}"/>
          </ac:spMkLst>
        </pc:spChg>
        <pc:spChg chg="add del">
          <ac:chgData name="Maartje Neggers" userId="S::maartje.neggers@alliander.com::e5b91bbb-e1b5-4db9-a647-a45e2aae4d7d" providerId="AD" clId="Web-{9F0B0B29-4C03-4FA1-8BBA-65BF43059ABF}" dt="2020-08-20T16:38:41.880" v="15"/>
          <ac:spMkLst>
            <pc:docMk/>
            <pc:sldMk cId="505529042" sldId="287"/>
            <ac:spMk id="3" creationId="{00000000-0000-0000-0000-000000000000}"/>
          </ac:spMkLst>
        </pc:spChg>
        <pc:spChg chg="add del mod">
          <ac:chgData name="Maartje Neggers" userId="S::maartje.neggers@alliander.com::e5b91bbb-e1b5-4db9-a647-a45e2aae4d7d" providerId="AD" clId="Web-{9F0B0B29-4C03-4FA1-8BBA-65BF43059ABF}" dt="2020-08-20T16:38:23.317" v="7"/>
          <ac:spMkLst>
            <pc:docMk/>
            <pc:sldMk cId="505529042" sldId="287"/>
            <ac:spMk id="5" creationId="{31B63E92-B260-45B0-A980-87A210E2A130}"/>
          </ac:spMkLst>
        </pc:spChg>
        <pc:spChg chg="add del">
          <ac:chgData name="Maartje Neggers" userId="S::maartje.neggers@alliander.com::e5b91bbb-e1b5-4db9-a647-a45e2aae4d7d" providerId="AD" clId="Web-{9F0B0B29-4C03-4FA1-8BBA-65BF43059ABF}" dt="2020-08-20T16:38:41.942" v="17"/>
          <ac:spMkLst>
            <pc:docMk/>
            <pc:sldMk cId="505529042" sldId="287"/>
            <ac:spMk id="6" creationId="{00000000-0000-0000-0000-000000000000}"/>
          </ac:spMkLst>
        </pc:spChg>
        <pc:spChg chg="add del mod">
          <ac:chgData name="Maartje Neggers" userId="S::maartje.neggers@alliander.com::e5b91bbb-e1b5-4db9-a647-a45e2aae4d7d" providerId="AD" clId="Web-{9F0B0B29-4C03-4FA1-8BBA-65BF43059ABF}" dt="2020-08-20T16:38:23.239" v="6"/>
          <ac:spMkLst>
            <pc:docMk/>
            <pc:sldMk cId="505529042" sldId="287"/>
            <ac:spMk id="10" creationId="{5D923E61-E106-41C5-83D1-C9388BCA1CE3}"/>
          </ac:spMkLst>
        </pc:spChg>
        <pc:spChg chg="add del mod">
          <ac:chgData name="Maartje Neggers" userId="S::maartje.neggers@alliander.com::e5b91bbb-e1b5-4db9-a647-a45e2aae4d7d" providerId="AD" clId="Web-{9F0B0B29-4C03-4FA1-8BBA-65BF43059ABF}" dt="2020-08-20T16:38:41.880" v="15"/>
          <ac:spMkLst>
            <pc:docMk/>
            <pc:sldMk cId="505529042" sldId="287"/>
            <ac:spMk id="12" creationId="{7BD844AB-030A-4BB2-87C8-0A1D6354A49B}"/>
          </ac:spMkLst>
        </pc:spChg>
        <pc:spChg chg="add del mod">
          <ac:chgData name="Maartje Neggers" userId="S::maartje.neggers@alliander.com::e5b91bbb-e1b5-4db9-a647-a45e2aae4d7d" providerId="AD" clId="Web-{9F0B0B29-4C03-4FA1-8BBA-65BF43059ABF}" dt="2020-08-20T16:38:41.817" v="14"/>
          <ac:spMkLst>
            <pc:docMk/>
            <pc:sldMk cId="505529042" sldId="287"/>
            <ac:spMk id="14" creationId="{F15CD44E-1C8E-4CC3-A099-FBBEBB76F67B}"/>
          </ac:spMkLst>
        </pc:spChg>
        <pc:picChg chg="add del">
          <ac:chgData name="Maartje Neggers" userId="S::maartje.neggers@alliander.com::e5b91bbb-e1b5-4db9-a647-a45e2aae4d7d" providerId="AD" clId="Web-{9F0B0B29-4C03-4FA1-8BBA-65BF43059ABF}" dt="2020-08-20T16:38:41.911" v="16"/>
          <ac:picMkLst>
            <pc:docMk/>
            <pc:sldMk cId="505529042" sldId="287"/>
            <ac:picMk id="8" creationId="{00000000-0000-0000-0000-000000000000}"/>
          </ac:picMkLst>
        </pc:picChg>
      </pc:sldChg>
    </pc:docChg>
  </pc:docChgLst>
  <pc:docChgLst>
    <pc:chgData name="Jordy Petersen" userId="S::jordy.petersen@alliander.com::4eaa5686-c2b3-4faf-99b2-2fd730a67202" providerId="AD" clId="Web-{D65AEA9C-914A-47AA-BDAB-E0BB88981B93}"/>
    <pc:docChg chg="modSld">
      <pc:chgData name="Jordy Petersen" userId="S::jordy.petersen@alliander.com::4eaa5686-c2b3-4faf-99b2-2fd730a67202" providerId="AD" clId="Web-{D65AEA9C-914A-47AA-BDAB-E0BB88981B93}" dt="2020-07-23T08:07:38.248" v="3" actId="14100"/>
      <pc:docMkLst>
        <pc:docMk/>
      </pc:docMkLst>
      <pc:sldChg chg="modSp">
        <pc:chgData name="Jordy Petersen" userId="S::jordy.petersen@alliander.com::4eaa5686-c2b3-4faf-99b2-2fd730a67202" providerId="AD" clId="Web-{D65AEA9C-914A-47AA-BDAB-E0BB88981B93}" dt="2020-07-23T08:07:38.248" v="3" actId="14100"/>
        <pc:sldMkLst>
          <pc:docMk/>
          <pc:sldMk cId="339435082" sldId="271"/>
        </pc:sldMkLst>
        <pc:spChg chg="mod">
          <ac:chgData name="Jordy Petersen" userId="S::jordy.petersen@alliander.com::4eaa5686-c2b3-4faf-99b2-2fd730a67202" providerId="AD" clId="Web-{D65AEA9C-914A-47AA-BDAB-E0BB88981B93}" dt="2020-07-23T08:07:38.248" v="3" actId="14100"/>
          <ac:spMkLst>
            <pc:docMk/>
            <pc:sldMk cId="339435082" sldId="271"/>
            <ac:spMk id="13" creationId="{00000000-0000-0000-0000-000000000000}"/>
          </ac:spMkLst>
        </pc:spChg>
        <pc:spChg chg="mod">
          <ac:chgData name="Jordy Petersen" userId="S::jordy.petersen@alliander.com::4eaa5686-c2b3-4faf-99b2-2fd730a67202" providerId="AD" clId="Web-{D65AEA9C-914A-47AA-BDAB-E0BB88981B93}" dt="2020-07-23T08:07:34.998" v="2" actId="14100"/>
          <ac:spMkLst>
            <pc:docMk/>
            <pc:sldMk cId="339435082" sldId="271"/>
            <ac:spMk id="29" creationId="{00000000-0000-0000-0000-000000000000}"/>
          </ac:spMkLst>
        </pc:spChg>
        <pc:graphicFrameChg chg="mod modGraphic">
          <ac:chgData name="Jordy Petersen" userId="S::jordy.petersen@alliander.com::4eaa5686-c2b3-4faf-99b2-2fd730a67202" providerId="AD" clId="Web-{D65AEA9C-914A-47AA-BDAB-E0BB88981B93}" dt="2020-07-23T08:07:28.248" v="1"/>
          <ac:graphicFrameMkLst>
            <pc:docMk/>
            <pc:sldMk cId="339435082" sldId="271"/>
            <ac:graphicFrameMk id="4" creationId="{00000000-0000-0000-0000-000000000000}"/>
          </ac:graphicFrameMkLst>
        </pc:graphicFrameChg>
      </pc:sldChg>
    </pc:docChg>
  </pc:docChgLst>
  <pc:docChgLst>
    <pc:chgData name="Martijn Mulder" userId="S::martijn.mulder@alliander.com::f7926192-296e-4adc-bc29-c99d271372b8" providerId="AD" clId="Web-{C9FF8DBB-9B89-4AAB-86D2-0BAB1395BB50}"/>
    <pc:docChg chg="modSld">
      <pc:chgData name="Martijn Mulder" userId="S::martijn.mulder@alliander.com::f7926192-296e-4adc-bc29-c99d271372b8" providerId="AD" clId="Web-{C9FF8DBB-9B89-4AAB-86D2-0BAB1395BB50}" dt="2020-07-23T11:15:08.163" v="126" actId="20577"/>
      <pc:docMkLst>
        <pc:docMk/>
      </pc:docMkLst>
      <pc:sldChg chg="modSp">
        <pc:chgData name="Martijn Mulder" userId="S::martijn.mulder@alliander.com::f7926192-296e-4adc-bc29-c99d271372b8" providerId="AD" clId="Web-{C9FF8DBB-9B89-4AAB-86D2-0BAB1395BB50}" dt="2020-07-23T11:15:08.163" v="126" actId="20577"/>
        <pc:sldMkLst>
          <pc:docMk/>
          <pc:sldMk cId="831606882" sldId="261"/>
        </pc:sldMkLst>
        <pc:spChg chg="mod">
          <ac:chgData name="Martijn Mulder" userId="S::martijn.mulder@alliander.com::f7926192-296e-4adc-bc29-c99d271372b8" providerId="AD" clId="Web-{C9FF8DBB-9B89-4AAB-86D2-0BAB1395BB50}" dt="2020-07-23T11:13:54.834" v="105" actId="1076"/>
          <ac:spMkLst>
            <pc:docMk/>
            <pc:sldMk cId="831606882" sldId="261"/>
            <ac:spMk id="7" creationId="{00000000-0000-0000-0000-000000000000}"/>
          </ac:spMkLst>
        </pc:spChg>
        <pc:spChg chg="mod">
          <ac:chgData name="Martijn Mulder" userId="S::martijn.mulder@alliander.com::f7926192-296e-4adc-bc29-c99d271372b8" providerId="AD" clId="Web-{C9FF8DBB-9B89-4AAB-86D2-0BAB1395BB50}" dt="2020-07-23T11:13:57.225" v="106" actId="20577"/>
          <ac:spMkLst>
            <pc:docMk/>
            <pc:sldMk cId="831606882" sldId="261"/>
            <ac:spMk id="9" creationId="{00000000-0000-0000-0000-000000000000}"/>
          </ac:spMkLst>
        </pc:spChg>
        <pc:spChg chg="mod">
          <ac:chgData name="Martijn Mulder" userId="S::martijn.mulder@alliander.com::f7926192-296e-4adc-bc29-c99d271372b8" providerId="AD" clId="Web-{C9FF8DBB-9B89-4AAB-86D2-0BAB1395BB50}" dt="2020-07-23T11:13:28.100" v="97" actId="20577"/>
          <ac:spMkLst>
            <pc:docMk/>
            <pc:sldMk cId="831606882" sldId="261"/>
            <ac:spMk id="14" creationId="{00000000-0000-0000-0000-000000000000}"/>
          </ac:spMkLst>
        </pc:spChg>
        <pc:spChg chg="mod">
          <ac:chgData name="Martijn Mulder" userId="S::martijn.mulder@alliander.com::f7926192-296e-4adc-bc29-c99d271372b8" providerId="AD" clId="Web-{C9FF8DBB-9B89-4AAB-86D2-0BAB1395BB50}" dt="2020-07-23T11:14:47.304" v="124" actId="1076"/>
          <ac:spMkLst>
            <pc:docMk/>
            <pc:sldMk cId="831606882" sldId="261"/>
            <ac:spMk id="15" creationId="{00000000-0000-0000-0000-000000000000}"/>
          </ac:spMkLst>
        </pc:spChg>
        <pc:spChg chg="mod">
          <ac:chgData name="Martijn Mulder" userId="S::martijn.mulder@alliander.com::f7926192-296e-4adc-bc29-c99d271372b8" providerId="AD" clId="Web-{C9FF8DBB-9B89-4AAB-86D2-0BAB1395BB50}" dt="2020-07-23T11:15:08.163" v="126" actId="20577"/>
          <ac:spMkLst>
            <pc:docMk/>
            <pc:sldMk cId="831606882" sldId="261"/>
            <ac:spMk id="16" creationId="{00000000-0000-0000-0000-000000000000}"/>
          </ac:spMkLst>
        </pc:spChg>
        <pc:spChg chg="mod">
          <ac:chgData name="Martijn Mulder" userId="S::martijn.mulder@alliander.com::f7926192-296e-4adc-bc29-c99d271372b8" providerId="AD" clId="Web-{C9FF8DBB-9B89-4AAB-86D2-0BAB1395BB50}" dt="2020-07-23T11:14:22.116" v="116" actId="20577"/>
          <ac:spMkLst>
            <pc:docMk/>
            <pc:sldMk cId="831606882" sldId="261"/>
            <ac:spMk id="21" creationId="{00000000-0000-0000-0000-000000000000}"/>
          </ac:spMkLst>
        </pc:spChg>
        <pc:spChg chg="mod">
          <ac:chgData name="Martijn Mulder" userId="S::martijn.mulder@alliander.com::f7926192-296e-4adc-bc29-c99d271372b8" providerId="AD" clId="Web-{C9FF8DBB-9B89-4AAB-86D2-0BAB1395BB50}" dt="2020-07-23T11:14:27.616" v="121" actId="20577"/>
          <ac:spMkLst>
            <pc:docMk/>
            <pc:sldMk cId="831606882" sldId="261"/>
            <ac:spMk id="22" creationId="{00000000-0000-0000-0000-000000000000}"/>
          </ac:spMkLst>
        </pc:spChg>
        <pc:spChg chg="mod">
          <ac:chgData name="Martijn Mulder" userId="S::martijn.mulder@alliander.com::f7926192-296e-4adc-bc29-c99d271372b8" providerId="AD" clId="Web-{C9FF8DBB-9B89-4AAB-86D2-0BAB1395BB50}" dt="2020-07-23T11:14:17.756" v="111" actId="20577"/>
          <ac:spMkLst>
            <pc:docMk/>
            <pc:sldMk cId="831606882" sldId="261"/>
            <ac:spMk id="23" creationId="{00000000-0000-0000-0000-000000000000}"/>
          </ac:spMkLst>
        </pc:spChg>
        <pc:spChg chg="mod">
          <ac:chgData name="Martijn Mulder" userId="S::martijn.mulder@alliander.com::f7926192-296e-4adc-bc29-c99d271372b8" providerId="AD" clId="Web-{C9FF8DBB-9B89-4AAB-86D2-0BAB1395BB50}" dt="2020-07-23T11:15:02.038" v="125" actId="20577"/>
          <ac:spMkLst>
            <pc:docMk/>
            <pc:sldMk cId="831606882" sldId="261"/>
            <ac:spMk id="24" creationId="{00000000-0000-0000-0000-000000000000}"/>
          </ac:spMkLst>
        </pc:spChg>
      </pc:sldChg>
    </pc:docChg>
  </pc:docChgLst>
  <pc:docChgLst>
    <pc:chgData name="Jordy Petersen" userId="S::jordy.petersen@alliander.com::4eaa5686-c2b3-4faf-99b2-2fd730a67202" providerId="AD" clId="Web-{3FF73A81-3B75-4AC8-8A2D-F371B69805D1}"/>
    <pc:docChg chg="modSld">
      <pc:chgData name="Jordy Petersen" userId="S::jordy.petersen@alliander.com::4eaa5686-c2b3-4faf-99b2-2fd730a67202" providerId="AD" clId="Web-{3FF73A81-3B75-4AC8-8A2D-F371B69805D1}" dt="2020-07-22T06:58:39.367" v="245" actId="20577"/>
      <pc:docMkLst>
        <pc:docMk/>
      </pc:docMkLst>
      <pc:sldChg chg="modSp">
        <pc:chgData name="Jordy Petersen" userId="S::jordy.petersen@alliander.com::4eaa5686-c2b3-4faf-99b2-2fd730a67202" providerId="AD" clId="Web-{3FF73A81-3B75-4AC8-8A2D-F371B69805D1}" dt="2020-07-22T06:55:16.912" v="146" actId="20577"/>
        <pc:sldMkLst>
          <pc:docMk/>
          <pc:sldMk cId="2549820286" sldId="268"/>
        </pc:sldMkLst>
        <pc:spChg chg="mod">
          <ac:chgData name="Jordy Petersen" userId="S::jordy.petersen@alliander.com::4eaa5686-c2b3-4faf-99b2-2fd730a67202" providerId="AD" clId="Web-{3FF73A81-3B75-4AC8-8A2D-F371B69805D1}" dt="2020-07-22T06:55:16.912" v="146" actId="20577"/>
          <ac:spMkLst>
            <pc:docMk/>
            <pc:sldMk cId="2549820286" sldId="268"/>
            <ac:spMk id="3" creationId="{00000000-0000-0000-0000-000000000000}"/>
          </ac:spMkLst>
        </pc:spChg>
        <pc:spChg chg="mod">
          <ac:chgData name="Jordy Petersen" userId="S::jordy.petersen@alliander.com::4eaa5686-c2b3-4faf-99b2-2fd730a67202" providerId="AD" clId="Web-{3FF73A81-3B75-4AC8-8A2D-F371B69805D1}" dt="2020-07-22T06:54:15.052" v="30" actId="1076"/>
          <ac:spMkLst>
            <pc:docMk/>
            <pc:sldMk cId="2549820286" sldId="268"/>
            <ac:spMk id="9" creationId="{00000000-0000-0000-0000-000000000000}"/>
          </ac:spMkLst>
        </pc:spChg>
      </pc:sldChg>
      <pc:sldChg chg="modSp">
        <pc:chgData name="Jordy Petersen" userId="S::jordy.petersen@alliander.com::4eaa5686-c2b3-4faf-99b2-2fd730a67202" providerId="AD" clId="Web-{3FF73A81-3B75-4AC8-8A2D-F371B69805D1}" dt="2020-07-22T06:58:39.367" v="244" actId="20577"/>
        <pc:sldMkLst>
          <pc:docMk/>
          <pc:sldMk cId="309169904" sldId="269"/>
        </pc:sldMkLst>
        <pc:spChg chg="mod">
          <ac:chgData name="Jordy Petersen" userId="S::jordy.petersen@alliander.com::4eaa5686-c2b3-4faf-99b2-2fd730a67202" providerId="AD" clId="Web-{3FF73A81-3B75-4AC8-8A2D-F371B69805D1}" dt="2020-07-22T06:58:39.367" v="244" actId="20577"/>
          <ac:spMkLst>
            <pc:docMk/>
            <pc:sldMk cId="309169904" sldId="269"/>
            <ac:spMk id="4" creationId="{00000000-0000-0000-0000-000000000000}"/>
          </ac:spMkLst>
        </pc:spChg>
        <pc:spChg chg="mod">
          <ac:chgData name="Jordy Petersen" userId="S::jordy.petersen@alliander.com::4eaa5686-c2b3-4faf-99b2-2fd730a67202" providerId="AD" clId="Web-{3FF73A81-3B75-4AC8-8A2D-F371B69805D1}" dt="2020-07-22T06:54:23.256" v="31" actId="20577"/>
          <ac:spMkLst>
            <pc:docMk/>
            <pc:sldMk cId="309169904" sldId="269"/>
            <ac:spMk id="5" creationId="{00000000-0000-0000-0000-000000000000}"/>
          </ac:spMkLst>
        </pc:spChg>
      </pc:sldChg>
      <pc:sldChg chg="modSp">
        <pc:chgData name="Jordy Petersen" userId="S::jordy.petersen@alliander.com::4eaa5686-c2b3-4faf-99b2-2fd730a67202" providerId="AD" clId="Web-{3FF73A81-3B75-4AC8-8A2D-F371B69805D1}" dt="2020-07-22T06:58:13.414" v="201" actId="14100"/>
        <pc:sldMkLst>
          <pc:docMk/>
          <pc:sldMk cId="1987266907" sldId="270"/>
        </pc:sldMkLst>
        <pc:spChg chg="mod">
          <ac:chgData name="Jordy Petersen" userId="S::jordy.petersen@alliander.com::4eaa5686-c2b3-4faf-99b2-2fd730a67202" providerId="AD" clId="Web-{3FF73A81-3B75-4AC8-8A2D-F371B69805D1}" dt="2020-07-22T06:54:37.303" v="36" actId="20577"/>
          <ac:spMkLst>
            <pc:docMk/>
            <pc:sldMk cId="1987266907" sldId="270"/>
            <ac:spMk id="5" creationId="{00000000-0000-0000-0000-000000000000}"/>
          </ac:spMkLst>
        </pc:spChg>
        <pc:spChg chg="mod">
          <ac:chgData name="Jordy Petersen" userId="S::jordy.petersen@alliander.com::4eaa5686-c2b3-4faf-99b2-2fd730a67202" providerId="AD" clId="Web-{3FF73A81-3B75-4AC8-8A2D-F371B69805D1}" dt="2020-07-22T06:58:13.414" v="201" actId="14100"/>
          <ac:spMkLst>
            <pc:docMk/>
            <pc:sldMk cId="1987266907" sldId="270"/>
            <ac:spMk id="6" creationId="{00000000-0000-0000-0000-000000000000}"/>
          </ac:spMkLst>
        </pc:spChg>
        <pc:graphicFrameChg chg="mod modGraphic">
          <ac:chgData name="Jordy Petersen" userId="S::jordy.petersen@alliander.com::4eaa5686-c2b3-4faf-99b2-2fd730a67202" providerId="AD" clId="Web-{3FF73A81-3B75-4AC8-8A2D-F371B69805D1}" dt="2020-07-22T06:55:57.334" v="166"/>
          <ac:graphicFrameMkLst>
            <pc:docMk/>
            <pc:sldMk cId="1987266907" sldId="270"/>
            <ac:graphicFrameMk id="8" creationId="{00000000-0000-0000-0000-000000000000}"/>
          </ac:graphicFrameMkLst>
        </pc:graphicFrameChg>
      </pc:sldChg>
    </pc:docChg>
  </pc:docChgLst>
  <pc:docChgLst>
    <pc:chgData name="Mieke Hoezen" userId="S::mieke.hoezen@alliander.com::a4f30b6a-5ed5-4315-a0d4-4ccbd353626b" providerId="AD" clId="Web-{A34FC22E-9F30-4013-BE50-C39CF550B50C}"/>
    <pc:docChg chg="">
      <pc:chgData name="Mieke Hoezen" userId="S::mieke.hoezen@alliander.com::a4f30b6a-5ed5-4315-a0d4-4ccbd353626b" providerId="AD" clId="Web-{A34FC22E-9F30-4013-BE50-C39CF550B50C}" dt="2020-09-04T13:00:56.420" v="0"/>
      <pc:docMkLst>
        <pc:docMk/>
      </pc:docMkLst>
      <pc:sldChg chg="addCm">
        <pc:chgData name="Mieke Hoezen" userId="S::mieke.hoezen@alliander.com::a4f30b6a-5ed5-4315-a0d4-4ccbd353626b" providerId="AD" clId="Web-{A34FC22E-9F30-4013-BE50-C39CF550B50C}" dt="2020-09-04T13:00:56.420" v="0"/>
        <pc:sldMkLst>
          <pc:docMk/>
          <pc:sldMk cId="3901848936" sldId="296"/>
        </pc:sldMkLst>
      </pc:sldChg>
    </pc:docChg>
  </pc:docChgLst>
  <pc:docChgLst>
    <pc:chgData name="Jordy Petersen" userId="S::jordy.petersen@alliander.com::4eaa5686-c2b3-4faf-99b2-2fd730a67202" providerId="AD" clId="Web-{0B7719B0-408F-45E9-0172-948CB5BF802F}"/>
    <pc:docChg chg="modSld">
      <pc:chgData name="Jordy Petersen" userId="S::jordy.petersen@alliander.com::4eaa5686-c2b3-4faf-99b2-2fd730a67202" providerId="AD" clId="Web-{0B7719B0-408F-45E9-0172-948CB5BF802F}" dt="2020-09-01T13:31:25.197" v="1"/>
      <pc:docMkLst>
        <pc:docMk/>
      </pc:docMkLst>
      <pc:sldChg chg="modSp">
        <pc:chgData name="Jordy Petersen" userId="S::jordy.petersen@alliander.com::4eaa5686-c2b3-4faf-99b2-2fd730a67202" providerId="AD" clId="Web-{0B7719B0-408F-45E9-0172-948CB5BF802F}" dt="2020-09-01T13:31:25.197" v="1"/>
        <pc:sldMkLst>
          <pc:docMk/>
          <pc:sldMk cId="2129841071" sldId="292"/>
        </pc:sldMkLst>
        <pc:graphicFrameChg chg="modGraphic">
          <ac:chgData name="Jordy Petersen" userId="S::jordy.petersen@alliander.com::4eaa5686-c2b3-4faf-99b2-2fd730a67202" providerId="AD" clId="Web-{0B7719B0-408F-45E9-0172-948CB5BF802F}" dt="2020-09-01T13:31:25.197" v="1"/>
          <ac:graphicFrameMkLst>
            <pc:docMk/>
            <pc:sldMk cId="2129841071" sldId="292"/>
            <ac:graphicFrameMk id="6" creationId="{00000000-0000-0000-0000-000000000000}"/>
          </ac:graphicFrameMkLst>
        </pc:graphicFrameChg>
      </pc:sldChg>
    </pc:docChg>
  </pc:docChgLst>
  <pc:docChgLst>
    <pc:chgData name="Maartje Neggers" userId="S::maartje.neggers@alliander.com::e5b91bbb-e1b5-4db9-a647-a45e2aae4d7d" providerId="AD" clId="Web-{404EB4E3-2F97-4BC3-9E4A-1084F26EBACE}"/>
    <pc:docChg chg="modSld">
      <pc:chgData name="Maartje Neggers" userId="S::maartje.neggers@alliander.com::e5b91bbb-e1b5-4db9-a647-a45e2aae4d7d" providerId="AD" clId="Web-{404EB4E3-2F97-4BC3-9E4A-1084F26EBACE}" dt="2020-08-20T14:20:55.831" v="1" actId="20577"/>
      <pc:docMkLst>
        <pc:docMk/>
      </pc:docMkLst>
      <pc:sldChg chg="modSp">
        <pc:chgData name="Maartje Neggers" userId="S::maartje.neggers@alliander.com::e5b91bbb-e1b5-4db9-a647-a45e2aae4d7d" providerId="AD" clId="Web-{404EB4E3-2F97-4BC3-9E4A-1084F26EBACE}" dt="2020-08-20T14:20:55.831" v="1" actId="20577"/>
        <pc:sldMkLst>
          <pc:docMk/>
          <pc:sldMk cId="3101821913" sldId="283"/>
        </pc:sldMkLst>
        <pc:spChg chg="mod">
          <ac:chgData name="Maartje Neggers" userId="S::maartje.neggers@alliander.com::e5b91bbb-e1b5-4db9-a647-a45e2aae4d7d" providerId="AD" clId="Web-{404EB4E3-2F97-4BC3-9E4A-1084F26EBACE}" dt="2020-08-20T14:20:55.831" v="1" actId="20577"/>
          <ac:spMkLst>
            <pc:docMk/>
            <pc:sldMk cId="3101821913" sldId="283"/>
            <ac:spMk id="6" creationId="{00000000-0000-0000-0000-000000000000}"/>
          </ac:spMkLst>
        </pc:spChg>
      </pc:sldChg>
    </pc:docChg>
  </pc:docChgLst>
  <pc:docChgLst>
    <pc:chgData name="Maartje Neggers" userId="S::maartje.neggers@alliander.com::e5b91bbb-e1b5-4db9-a647-a45e2aae4d7d" providerId="AD" clId="Web-{8AB8A74D-DEF8-4D0C-ECA8-CCBBE3454C1D}"/>
    <pc:docChg chg="modSld">
      <pc:chgData name="Maartje Neggers" userId="S::maartje.neggers@alliander.com::e5b91bbb-e1b5-4db9-a647-a45e2aae4d7d" providerId="AD" clId="Web-{8AB8A74D-DEF8-4D0C-ECA8-CCBBE3454C1D}" dt="2020-09-04T13:14:45.673" v="26"/>
      <pc:docMkLst>
        <pc:docMk/>
      </pc:docMkLst>
      <pc:sldChg chg="modSp addCm">
        <pc:chgData name="Maartje Neggers" userId="S::maartje.neggers@alliander.com::e5b91bbb-e1b5-4db9-a647-a45e2aae4d7d" providerId="AD" clId="Web-{8AB8A74D-DEF8-4D0C-ECA8-CCBBE3454C1D}" dt="2020-09-04T13:02:10.210" v="24" actId="20577"/>
        <pc:sldMkLst>
          <pc:docMk/>
          <pc:sldMk cId="1667254413" sldId="294"/>
        </pc:sldMkLst>
        <pc:spChg chg="mod">
          <ac:chgData name="Maartje Neggers" userId="S::maartje.neggers@alliander.com::e5b91bbb-e1b5-4db9-a647-a45e2aae4d7d" providerId="AD" clId="Web-{8AB8A74D-DEF8-4D0C-ECA8-CCBBE3454C1D}" dt="2020-09-04T13:02:10.210" v="24" actId="20577"/>
          <ac:spMkLst>
            <pc:docMk/>
            <pc:sldMk cId="1667254413" sldId="294"/>
            <ac:spMk id="63" creationId="{00000000-0000-0000-0000-000000000000}"/>
          </ac:spMkLst>
        </pc:spChg>
      </pc:sldChg>
      <pc:sldChg chg="addSp delSp modSp addCm">
        <pc:chgData name="Maartje Neggers" userId="S::maartje.neggers@alliander.com::e5b91bbb-e1b5-4db9-a647-a45e2aae4d7d" providerId="AD" clId="Web-{8AB8A74D-DEF8-4D0C-ECA8-CCBBE3454C1D}" dt="2020-09-04T13:14:45.673" v="26"/>
        <pc:sldMkLst>
          <pc:docMk/>
          <pc:sldMk cId="3901848936" sldId="296"/>
        </pc:sldMkLst>
        <pc:spChg chg="add del mod">
          <ac:chgData name="Maartje Neggers" userId="S::maartje.neggers@alliander.com::e5b91bbb-e1b5-4db9-a647-a45e2aae4d7d" providerId="AD" clId="Web-{8AB8A74D-DEF8-4D0C-ECA8-CCBBE3454C1D}" dt="2020-09-04T12:44:15.944" v="6"/>
          <ac:spMkLst>
            <pc:docMk/>
            <pc:sldMk cId="3901848936" sldId="296"/>
            <ac:spMk id="2" creationId="{1AA25692-1C4C-4C08-A66A-77204F7F22D0}"/>
          </ac:spMkLst>
        </pc:spChg>
      </pc:sldChg>
    </pc:docChg>
  </pc:docChgLst>
  <pc:docChgLst>
    <pc:chgData name="Jordy Petersen" userId="S::jordy.petersen@alliander.com::4eaa5686-c2b3-4faf-99b2-2fd730a67202" providerId="AD" clId="Web-{BC68ECF1-B762-4558-0C2E-9C79EF0E2ACD}"/>
    <pc:docChg chg="addSld modSld sldOrd">
      <pc:chgData name="Jordy Petersen" userId="S::jordy.petersen@alliander.com::4eaa5686-c2b3-4faf-99b2-2fd730a67202" providerId="AD" clId="Web-{BC68ECF1-B762-4558-0C2E-9C79EF0E2ACD}" dt="2020-09-03T07:00:57.029" v="49" actId="20577"/>
      <pc:docMkLst>
        <pc:docMk/>
      </pc:docMkLst>
      <pc:sldChg chg="ord">
        <pc:chgData name="Jordy Petersen" userId="S::jordy.petersen@alliander.com::4eaa5686-c2b3-4faf-99b2-2fd730a67202" providerId="AD" clId="Web-{BC68ECF1-B762-4558-0C2E-9C79EF0E2ACD}" dt="2020-09-03T07:00:03.356" v="1"/>
        <pc:sldMkLst>
          <pc:docMk/>
          <pc:sldMk cId="2129841071" sldId="292"/>
        </pc:sldMkLst>
      </pc:sldChg>
      <pc:sldChg chg="modSp new">
        <pc:chgData name="Jordy Petersen" userId="S::jordy.petersen@alliander.com::4eaa5686-c2b3-4faf-99b2-2fd730a67202" providerId="AD" clId="Web-{BC68ECF1-B762-4558-0C2E-9C79EF0E2ACD}" dt="2020-09-03T07:00:57.029" v="49" actId="20577"/>
        <pc:sldMkLst>
          <pc:docMk/>
          <pc:sldMk cId="3946117636" sldId="297"/>
        </pc:sldMkLst>
        <pc:spChg chg="mod">
          <ac:chgData name="Jordy Petersen" userId="S::jordy.petersen@alliander.com::4eaa5686-c2b3-4faf-99b2-2fd730a67202" providerId="AD" clId="Web-{BC68ECF1-B762-4558-0C2E-9C79EF0E2ACD}" dt="2020-09-03T07:00:57.029" v="49" actId="20577"/>
          <ac:spMkLst>
            <pc:docMk/>
            <pc:sldMk cId="3946117636" sldId="297"/>
            <ac:spMk id="2" creationId="{171BFC2F-4591-4322-B341-393B48763B05}"/>
          </ac:spMkLst>
        </pc:spChg>
        <pc:spChg chg="mod">
          <ac:chgData name="Jordy Petersen" userId="S::jordy.petersen@alliander.com::4eaa5686-c2b3-4faf-99b2-2fd730a67202" providerId="AD" clId="Web-{BC68ECF1-B762-4558-0C2E-9C79EF0E2ACD}" dt="2020-09-03T07:00:08.137" v="2" actId="20577"/>
          <ac:spMkLst>
            <pc:docMk/>
            <pc:sldMk cId="3946117636" sldId="297"/>
            <ac:spMk id="3" creationId="{3F712784-C729-4CEC-AF7E-782FB20959B9}"/>
          </ac:spMkLst>
        </pc:spChg>
        <pc:spChg chg="mod">
          <ac:chgData name="Jordy Petersen" userId="S::jordy.petersen@alliander.com::4eaa5686-c2b3-4faf-99b2-2fd730a67202" providerId="AD" clId="Web-{BC68ECF1-B762-4558-0C2E-9C79EF0E2ACD}" dt="2020-09-03T07:00:15.356" v="5" actId="20577"/>
          <ac:spMkLst>
            <pc:docMk/>
            <pc:sldMk cId="3946117636" sldId="297"/>
            <ac:spMk id="4" creationId="{0045E248-753F-4883-9198-5BAAF92D35C3}"/>
          </ac:spMkLst>
        </pc:spChg>
      </pc:sldChg>
    </pc:docChg>
  </pc:docChgLst>
  <pc:docChgLst>
    <pc:chgData name="Maartje Neggers" userId="S::maartje.neggers@alliander.com::e5b91bbb-e1b5-4db9-a647-a45e2aae4d7d" providerId="AD" clId="Web-{04C5A4B5-00CA-432A-8956-14CC8C42E03C}"/>
    <pc:docChg chg="addSld modSld">
      <pc:chgData name="Maartje Neggers" userId="S::maartje.neggers@alliander.com::e5b91bbb-e1b5-4db9-a647-a45e2aae4d7d" providerId="AD" clId="Web-{04C5A4B5-00CA-432A-8956-14CC8C42E03C}" dt="2020-08-20T06:45:51.090" v="20" actId="20577"/>
      <pc:docMkLst>
        <pc:docMk/>
      </pc:docMkLst>
      <pc:sldChg chg="modSp">
        <pc:chgData name="Maartje Neggers" userId="S::maartje.neggers@alliander.com::e5b91bbb-e1b5-4db9-a647-a45e2aae4d7d" providerId="AD" clId="Web-{04C5A4B5-00CA-432A-8956-14CC8C42E03C}" dt="2020-08-20T06:44:56.386" v="4" actId="20577"/>
        <pc:sldMkLst>
          <pc:docMk/>
          <pc:sldMk cId="3259641967" sldId="262"/>
        </pc:sldMkLst>
        <pc:spChg chg="mod">
          <ac:chgData name="Maartje Neggers" userId="S::maartje.neggers@alliander.com::e5b91bbb-e1b5-4db9-a647-a45e2aae4d7d" providerId="AD" clId="Web-{04C5A4B5-00CA-432A-8956-14CC8C42E03C}" dt="2020-08-20T06:44:56.386" v="4" actId="20577"/>
          <ac:spMkLst>
            <pc:docMk/>
            <pc:sldMk cId="3259641967" sldId="262"/>
            <ac:spMk id="14" creationId="{00000000-0000-0000-0000-000000000000}"/>
          </ac:spMkLst>
        </pc:spChg>
      </pc:sldChg>
      <pc:sldChg chg="modSp add replId">
        <pc:chgData name="Maartje Neggers" userId="S::maartje.neggers@alliander.com::e5b91bbb-e1b5-4db9-a647-a45e2aae4d7d" providerId="AD" clId="Web-{04C5A4B5-00CA-432A-8956-14CC8C42E03C}" dt="2020-08-20T06:45:51.090" v="20" actId="20577"/>
        <pc:sldMkLst>
          <pc:docMk/>
          <pc:sldMk cId="3997370147" sldId="279"/>
        </pc:sldMkLst>
        <pc:spChg chg="mod">
          <ac:chgData name="Maartje Neggers" userId="S::maartje.neggers@alliander.com::e5b91bbb-e1b5-4db9-a647-a45e2aae4d7d" providerId="AD" clId="Web-{04C5A4B5-00CA-432A-8956-14CC8C42E03C}" dt="2020-08-20T06:45:36.949" v="15" actId="20577"/>
          <ac:spMkLst>
            <pc:docMk/>
            <pc:sldMk cId="3997370147" sldId="279"/>
            <ac:spMk id="3" creationId="{00000000-0000-0000-0000-000000000000}"/>
          </ac:spMkLst>
        </pc:spChg>
        <pc:spChg chg="mod">
          <ac:chgData name="Maartje Neggers" userId="S::maartje.neggers@alliander.com::e5b91bbb-e1b5-4db9-a647-a45e2aae4d7d" providerId="AD" clId="Web-{04C5A4B5-00CA-432A-8956-14CC8C42E03C}" dt="2020-08-20T06:45:51.090" v="20" actId="20577"/>
          <ac:spMkLst>
            <pc:docMk/>
            <pc:sldMk cId="3997370147" sldId="279"/>
            <ac:spMk id="7" creationId="{00000000-0000-0000-0000-000000000000}"/>
          </ac:spMkLst>
        </pc:spChg>
        <pc:spChg chg="mod">
          <ac:chgData name="Maartje Neggers" userId="S::maartje.neggers@alliander.com::e5b91bbb-e1b5-4db9-a647-a45e2aae4d7d" providerId="AD" clId="Web-{04C5A4B5-00CA-432A-8956-14CC8C42E03C}" dt="2020-08-20T06:45:42.418" v="16" actId="20577"/>
          <ac:spMkLst>
            <pc:docMk/>
            <pc:sldMk cId="3997370147" sldId="279"/>
            <ac:spMk id="8" creationId="{00000000-0000-0000-0000-000000000000}"/>
          </ac:spMkLst>
        </pc:spChg>
      </pc:sldChg>
    </pc:docChg>
  </pc:docChgLst>
  <pc:docChgLst>
    <pc:chgData name="Bas Maas" userId="S::bas.maas@alliander.com::3bfb147a-5be5-435c-8ff7-ee3646fadb2f" providerId="AD" clId="Web-{9E0FD9F9-A366-43BF-95B7-F9941EEF8C59}"/>
    <pc:docChg chg="modSld">
      <pc:chgData name="Bas Maas" userId="S::bas.maas@alliander.com::3bfb147a-5be5-435c-8ff7-ee3646fadb2f" providerId="AD" clId="Web-{9E0FD9F9-A366-43BF-95B7-F9941EEF8C59}" dt="2020-07-23T06:45:40.062" v="67" actId="20577"/>
      <pc:docMkLst>
        <pc:docMk/>
      </pc:docMkLst>
      <pc:sldChg chg="modSp">
        <pc:chgData name="Bas Maas" userId="S::bas.maas@alliander.com::3bfb147a-5be5-435c-8ff7-ee3646fadb2f" providerId="AD" clId="Web-{9E0FD9F9-A366-43BF-95B7-F9941EEF8C59}" dt="2020-07-23T06:45:40.062" v="66" actId="20577"/>
        <pc:sldMkLst>
          <pc:docMk/>
          <pc:sldMk cId="831606882" sldId="261"/>
        </pc:sldMkLst>
        <pc:spChg chg="mod">
          <ac:chgData name="Bas Maas" userId="S::bas.maas@alliander.com::3bfb147a-5be5-435c-8ff7-ee3646fadb2f" providerId="AD" clId="Web-{9E0FD9F9-A366-43BF-95B7-F9941EEF8C59}" dt="2020-07-23T06:45:40.062" v="66" actId="20577"/>
          <ac:spMkLst>
            <pc:docMk/>
            <pc:sldMk cId="831606882" sldId="261"/>
            <ac:spMk id="25" creationId="{00000000-0000-0000-0000-000000000000}"/>
          </ac:spMkLst>
        </pc:spChg>
      </pc:sldChg>
    </pc:docChg>
  </pc:docChgLst>
  <pc:docChgLst>
    <pc:chgData name="Bas Maas" userId="S::bas.maas@alliander.com::3bfb147a-5be5-435c-8ff7-ee3646fadb2f" providerId="AD" clId="Web-{3F0D3554-950E-43CA-BDEC-1F622200DDB2}"/>
    <pc:docChg chg="modSld">
      <pc:chgData name="Bas Maas" userId="S::bas.maas@alliander.com::3bfb147a-5be5-435c-8ff7-ee3646fadb2f" providerId="AD" clId="Web-{3F0D3554-950E-43CA-BDEC-1F622200DDB2}" dt="2020-07-23T09:16:09.708" v="618"/>
      <pc:docMkLst>
        <pc:docMk/>
      </pc:docMkLst>
      <pc:sldChg chg="modSp">
        <pc:chgData name="Bas Maas" userId="S::bas.maas@alliander.com::3bfb147a-5be5-435c-8ff7-ee3646fadb2f" providerId="AD" clId="Web-{3F0D3554-950E-43CA-BDEC-1F622200DDB2}" dt="2020-07-23T09:12:56.930" v="412" actId="20577"/>
        <pc:sldMkLst>
          <pc:docMk/>
          <pc:sldMk cId="831606882" sldId="261"/>
        </pc:sldMkLst>
        <pc:spChg chg="mod">
          <ac:chgData name="Bas Maas" userId="S::bas.maas@alliander.com::3bfb147a-5be5-435c-8ff7-ee3646fadb2f" providerId="AD" clId="Web-{3F0D3554-950E-43CA-BDEC-1F622200DDB2}" dt="2020-07-23T09:11:30.065" v="281" actId="20577"/>
          <ac:spMkLst>
            <pc:docMk/>
            <pc:sldMk cId="831606882" sldId="261"/>
            <ac:spMk id="9" creationId="{00000000-0000-0000-0000-000000000000}"/>
          </ac:spMkLst>
        </pc:spChg>
        <pc:spChg chg="mod">
          <ac:chgData name="Bas Maas" userId="S::bas.maas@alliander.com::3bfb147a-5be5-435c-8ff7-ee3646fadb2f" providerId="AD" clId="Web-{3F0D3554-950E-43CA-BDEC-1F622200DDB2}" dt="2020-07-23T09:11:08.095" v="272" actId="20577"/>
          <ac:spMkLst>
            <pc:docMk/>
            <pc:sldMk cId="831606882" sldId="261"/>
            <ac:spMk id="23" creationId="{00000000-0000-0000-0000-000000000000}"/>
          </ac:spMkLst>
        </pc:spChg>
        <pc:spChg chg="mod">
          <ac:chgData name="Bas Maas" userId="S::bas.maas@alliander.com::3bfb147a-5be5-435c-8ff7-ee3646fadb2f" providerId="AD" clId="Web-{3F0D3554-950E-43CA-BDEC-1F622200DDB2}" dt="2020-07-23T09:12:56.930" v="412" actId="20577"/>
          <ac:spMkLst>
            <pc:docMk/>
            <pc:sldMk cId="831606882" sldId="261"/>
            <ac:spMk id="25" creationId="{00000000-0000-0000-0000-000000000000}"/>
          </ac:spMkLst>
        </pc:spChg>
        <pc:spChg chg="mod">
          <ac:chgData name="Bas Maas" userId="S::bas.maas@alliander.com::3bfb147a-5be5-435c-8ff7-ee3646fadb2f" providerId="AD" clId="Web-{3F0D3554-950E-43CA-BDEC-1F622200DDB2}" dt="2020-07-23T09:11:34.831" v="283" actId="14100"/>
          <ac:spMkLst>
            <pc:docMk/>
            <pc:sldMk cId="831606882" sldId="261"/>
            <ac:spMk id="27" creationId="{00000000-0000-0000-0000-000000000000}"/>
          </ac:spMkLst>
        </pc:spChg>
      </pc:sldChg>
      <pc:sldChg chg="modSp addCm">
        <pc:chgData name="Bas Maas" userId="S::bas.maas@alliander.com::3bfb147a-5be5-435c-8ff7-ee3646fadb2f" providerId="AD" clId="Web-{3F0D3554-950E-43CA-BDEC-1F622200DDB2}" dt="2020-07-23T09:16:09.708" v="618"/>
        <pc:sldMkLst>
          <pc:docMk/>
          <pc:sldMk cId="3753703153" sldId="267"/>
        </pc:sldMkLst>
        <pc:spChg chg="mod">
          <ac:chgData name="Bas Maas" userId="S::bas.maas@alliander.com::3bfb147a-5be5-435c-8ff7-ee3646fadb2f" providerId="AD" clId="Web-{3F0D3554-950E-43CA-BDEC-1F622200DDB2}" dt="2020-07-23T09:13:58.356" v="470" actId="20577"/>
          <ac:spMkLst>
            <pc:docMk/>
            <pc:sldMk cId="3753703153" sldId="267"/>
            <ac:spMk id="21" creationId="{00000000-0000-0000-0000-000000000000}"/>
          </ac:spMkLst>
        </pc:spChg>
        <pc:spChg chg="mod">
          <ac:chgData name="Bas Maas" userId="S::bas.maas@alliander.com::3bfb147a-5be5-435c-8ff7-ee3646fadb2f" providerId="AD" clId="Web-{3F0D3554-950E-43CA-BDEC-1F622200DDB2}" dt="2020-07-23T09:14:39.515" v="498" actId="20577"/>
          <ac:spMkLst>
            <pc:docMk/>
            <pc:sldMk cId="3753703153" sldId="267"/>
            <ac:spMk id="22" creationId="{00000000-0000-0000-0000-000000000000}"/>
          </ac:spMkLst>
        </pc:spChg>
        <pc:spChg chg="mod">
          <ac:chgData name="Bas Maas" userId="S::bas.maas@alliander.com::3bfb147a-5be5-435c-8ff7-ee3646fadb2f" providerId="AD" clId="Web-{3F0D3554-950E-43CA-BDEC-1F622200DDB2}" dt="2020-07-23T09:15:34.487" v="598" actId="20577"/>
          <ac:spMkLst>
            <pc:docMk/>
            <pc:sldMk cId="3753703153" sldId="267"/>
            <ac:spMk id="23" creationId="{00000000-0000-0000-0000-000000000000}"/>
          </ac:spMkLst>
        </pc:spChg>
        <pc:spChg chg="mod">
          <ac:chgData name="Bas Maas" userId="S::bas.maas@alliander.com::3bfb147a-5be5-435c-8ff7-ee3646fadb2f" providerId="AD" clId="Web-{3F0D3554-950E-43CA-BDEC-1F622200DDB2}" dt="2020-07-23T09:15:42.253" v="615" actId="20577"/>
          <ac:spMkLst>
            <pc:docMk/>
            <pc:sldMk cId="3753703153" sldId="267"/>
            <ac:spMk id="25" creationId="{00000000-0000-0000-0000-000000000000}"/>
          </ac:spMkLst>
        </pc:spChg>
      </pc:sldChg>
    </pc:docChg>
  </pc:docChgLst>
  <pc:docChgLst>
    <pc:chgData name="Martijn Mulder" userId="S::martijn.mulder@alliander.com::f7926192-296e-4adc-bc29-c99d271372b8" providerId="AD" clId="Web-{6BBE2D0B-F946-49B9-8ED2-2CAB27239333}"/>
    <pc:docChg chg="modSld">
      <pc:chgData name="Martijn Mulder" userId="S::martijn.mulder@alliander.com::f7926192-296e-4adc-bc29-c99d271372b8" providerId="AD" clId="Web-{6BBE2D0B-F946-49B9-8ED2-2CAB27239333}" dt="2020-08-19T07:54:23.674" v="88" actId="20577"/>
      <pc:docMkLst>
        <pc:docMk/>
      </pc:docMkLst>
      <pc:sldChg chg="addSp delSp modSp">
        <pc:chgData name="Martijn Mulder" userId="S::martijn.mulder@alliander.com::f7926192-296e-4adc-bc29-c99d271372b8" providerId="AD" clId="Web-{6BBE2D0B-F946-49B9-8ED2-2CAB27239333}" dt="2020-08-19T07:54:23.674" v="88" actId="20577"/>
        <pc:sldMkLst>
          <pc:docMk/>
          <pc:sldMk cId="172885117" sldId="274"/>
        </pc:sldMkLst>
        <pc:spChg chg="mod">
          <ac:chgData name="Martijn Mulder" userId="S::martijn.mulder@alliander.com::f7926192-296e-4adc-bc29-c99d271372b8" providerId="AD" clId="Web-{6BBE2D0B-F946-49B9-8ED2-2CAB27239333}" dt="2020-08-19T07:54:23.674" v="88" actId="20577"/>
          <ac:spMkLst>
            <pc:docMk/>
            <pc:sldMk cId="172885117" sldId="274"/>
            <ac:spMk id="2" creationId="{BA10E2CF-2ADE-492F-9819-376667B010D6}"/>
          </ac:spMkLst>
        </pc:spChg>
        <pc:spChg chg="mod">
          <ac:chgData name="Martijn Mulder" userId="S::martijn.mulder@alliander.com::f7926192-296e-4adc-bc29-c99d271372b8" providerId="AD" clId="Web-{6BBE2D0B-F946-49B9-8ED2-2CAB27239333}" dt="2020-08-19T07:50:13.655" v="12" actId="20577"/>
          <ac:spMkLst>
            <pc:docMk/>
            <pc:sldMk cId="172885117" sldId="274"/>
            <ac:spMk id="3" creationId="{26681EB2-8294-4BA0-8C4F-C64DB3D48B29}"/>
          </ac:spMkLst>
        </pc:spChg>
        <pc:picChg chg="add mod ord">
          <ac:chgData name="Martijn Mulder" userId="S::martijn.mulder@alliander.com::f7926192-296e-4adc-bc29-c99d271372b8" providerId="AD" clId="Web-{6BBE2D0B-F946-49B9-8ED2-2CAB27239333}" dt="2020-08-19T07:53:54.938" v="80" actId="1076"/>
          <ac:picMkLst>
            <pc:docMk/>
            <pc:sldMk cId="172885117" sldId="274"/>
            <ac:picMk id="6" creationId="{0EBEEAD9-15C0-494A-8090-01665E62EBD5}"/>
          </ac:picMkLst>
        </pc:picChg>
        <pc:picChg chg="add del mod">
          <ac:chgData name="Martijn Mulder" userId="S::martijn.mulder@alliander.com::f7926192-296e-4adc-bc29-c99d271372b8" providerId="AD" clId="Web-{6BBE2D0B-F946-49B9-8ED2-2CAB27239333}" dt="2020-08-19T07:51:00.534" v="22"/>
          <ac:picMkLst>
            <pc:docMk/>
            <pc:sldMk cId="172885117" sldId="274"/>
            <ac:picMk id="7" creationId="{84DCB05E-C0A0-469B-B4EE-3DC8B6648CC1}"/>
          </ac:picMkLst>
        </pc:picChg>
      </pc:sldChg>
    </pc:docChg>
  </pc:docChgLst>
  <pc:docChgLst>
    <pc:chgData name="Jordy Petersen" userId="S::jordy.petersen@alliander.com::4eaa5686-c2b3-4faf-99b2-2fd730a67202" providerId="AD" clId="Web-{271F81E4-829D-4FEE-B2E6-7020E005F6CF}"/>
    <pc:docChg chg="modSld">
      <pc:chgData name="Jordy Petersen" userId="S::jordy.petersen@alliander.com::4eaa5686-c2b3-4faf-99b2-2fd730a67202" providerId="AD" clId="Web-{271F81E4-829D-4FEE-B2E6-7020E005F6CF}" dt="2020-07-21T14:16:39.693" v="6"/>
      <pc:docMkLst>
        <pc:docMk/>
      </pc:docMkLst>
      <pc:sldChg chg="addSp delSp modSp">
        <pc:chgData name="Jordy Petersen" userId="S::jordy.petersen@alliander.com::4eaa5686-c2b3-4faf-99b2-2fd730a67202" providerId="AD" clId="Web-{271F81E4-829D-4FEE-B2E6-7020E005F6CF}" dt="2020-07-21T14:16:39.693" v="6"/>
        <pc:sldMkLst>
          <pc:docMk/>
          <pc:sldMk cId="339435082" sldId="271"/>
        </pc:sldMkLst>
        <pc:picChg chg="add del mod">
          <ac:chgData name="Jordy Petersen" userId="S::jordy.petersen@alliander.com::4eaa5686-c2b3-4faf-99b2-2fd730a67202" providerId="AD" clId="Web-{271F81E4-829D-4FEE-B2E6-7020E005F6CF}" dt="2020-07-21T14:16:39.693" v="6"/>
          <ac:picMkLst>
            <pc:docMk/>
            <pc:sldMk cId="339435082" sldId="271"/>
            <ac:picMk id="5" creationId="{0B6EFBDC-AB64-4D91-A449-6B7B2D0AAD0E}"/>
          </ac:picMkLst>
        </pc:picChg>
      </pc:sldChg>
    </pc:docChg>
  </pc:docChgLst>
  <pc:docChgLst>
    <pc:chgData name="Jordy Petersen" userId="S::jordy.petersen@alliander.com::4eaa5686-c2b3-4faf-99b2-2fd730a67202" providerId="AD" clId="Web-{47362642-5ED7-447D-83BF-9513B9E8CF65}"/>
    <pc:docChg chg="modSld">
      <pc:chgData name="Jordy Petersen" userId="S::jordy.petersen@alliander.com::4eaa5686-c2b3-4faf-99b2-2fd730a67202" providerId="AD" clId="Web-{47362642-5ED7-447D-83BF-9513B9E8CF65}" dt="2020-07-21T12:23:18.627" v="32" actId="14100"/>
      <pc:docMkLst>
        <pc:docMk/>
      </pc:docMkLst>
      <pc:sldChg chg="modSp">
        <pc:chgData name="Jordy Petersen" userId="S::jordy.petersen@alliander.com::4eaa5686-c2b3-4faf-99b2-2fd730a67202" providerId="AD" clId="Web-{47362642-5ED7-447D-83BF-9513B9E8CF65}" dt="2020-07-21T12:23:18.627" v="32" actId="14100"/>
        <pc:sldMkLst>
          <pc:docMk/>
          <pc:sldMk cId="339435082" sldId="271"/>
        </pc:sldMkLst>
        <pc:spChg chg="mod">
          <ac:chgData name="Jordy Petersen" userId="S::jordy.petersen@alliander.com::4eaa5686-c2b3-4faf-99b2-2fd730a67202" providerId="AD" clId="Web-{47362642-5ED7-447D-83BF-9513B9E8CF65}" dt="2020-07-21T12:23:18.627" v="32" actId="14100"/>
          <ac:spMkLst>
            <pc:docMk/>
            <pc:sldMk cId="339435082" sldId="271"/>
            <ac:spMk id="11" creationId="{00000000-0000-0000-0000-000000000000}"/>
          </ac:spMkLst>
        </pc:spChg>
        <pc:graphicFrameChg chg="mod modGraphic">
          <ac:chgData name="Jordy Petersen" userId="S::jordy.petersen@alliander.com::4eaa5686-c2b3-4faf-99b2-2fd730a67202" providerId="AD" clId="Web-{47362642-5ED7-447D-83BF-9513B9E8CF65}" dt="2020-07-21T12:23:08.595" v="31"/>
          <ac:graphicFrameMkLst>
            <pc:docMk/>
            <pc:sldMk cId="339435082" sldId="271"/>
            <ac:graphicFrameMk id="4" creationId="{00000000-0000-0000-0000-000000000000}"/>
          </ac:graphicFrameMkLst>
        </pc:graphicFrameChg>
      </pc:sldChg>
    </pc:docChg>
  </pc:docChgLst>
  <pc:docChgLst>
    <pc:chgData name="Maartje Neggers" userId="S::maartje.neggers@alliander.com::e5b91bbb-e1b5-4db9-a647-a45e2aae4d7d" providerId="AD" clId="Web-{1CC3D8B3-E28F-4CAE-ABB9-498E80EDE8D3}"/>
    <pc:docChg chg="modSld">
      <pc:chgData name="Maartje Neggers" userId="S::maartje.neggers@alliander.com::e5b91bbb-e1b5-4db9-a647-a45e2aae4d7d" providerId="AD" clId="Web-{1CC3D8B3-E28F-4CAE-ABB9-498E80EDE8D3}" dt="2020-08-20T16:56:27.406" v="25" actId="20577"/>
      <pc:docMkLst>
        <pc:docMk/>
      </pc:docMkLst>
      <pc:sldChg chg="modSp">
        <pc:chgData name="Maartje Neggers" userId="S::maartje.neggers@alliander.com::e5b91bbb-e1b5-4db9-a647-a45e2aae4d7d" providerId="AD" clId="Web-{1CC3D8B3-E28F-4CAE-ABB9-498E80EDE8D3}" dt="2020-08-20T16:56:27.406" v="24" actId="20577"/>
        <pc:sldMkLst>
          <pc:docMk/>
          <pc:sldMk cId="674096052" sldId="264"/>
        </pc:sldMkLst>
        <pc:spChg chg="mod">
          <ac:chgData name="Maartje Neggers" userId="S::maartje.neggers@alliander.com::e5b91bbb-e1b5-4db9-a647-a45e2aae4d7d" providerId="AD" clId="Web-{1CC3D8B3-E28F-4CAE-ABB9-498E80EDE8D3}" dt="2020-08-20T16:56:27.406" v="24" actId="20577"/>
          <ac:spMkLst>
            <pc:docMk/>
            <pc:sldMk cId="674096052" sldId="264"/>
            <ac:spMk id="19" creationId="{00000000-0000-0000-0000-000000000000}"/>
          </ac:spMkLst>
        </pc:spChg>
      </pc:sldChg>
    </pc:docChg>
  </pc:docChgLst>
  <pc:docChgLst>
    <pc:chgData name="Martijn Mulder" userId="S::martijn.mulder@alliander.com::f7926192-296e-4adc-bc29-c99d271372b8" providerId="AD" clId="Web-{FFA18DB1-7020-29E8-42EB-FEDFEAB99F96}"/>
    <pc:docChg chg="modSld">
      <pc:chgData name="Martijn Mulder" userId="S::martijn.mulder@alliander.com::f7926192-296e-4adc-bc29-c99d271372b8" providerId="AD" clId="Web-{FFA18DB1-7020-29E8-42EB-FEDFEAB99F96}" dt="2020-08-19T07:43:39.457" v="9"/>
      <pc:docMkLst>
        <pc:docMk/>
      </pc:docMkLst>
      <pc:sldChg chg="addSp delSp modSp">
        <pc:chgData name="Martijn Mulder" userId="S::martijn.mulder@alliander.com::f7926192-296e-4adc-bc29-c99d271372b8" providerId="AD" clId="Web-{FFA18DB1-7020-29E8-42EB-FEDFEAB99F96}" dt="2020-08-19T07:43:39.457" v="9"/>
        <pc:sldMkLst>
          <pc:docMk/>
          <pc:sldMk cId="172885117" sldId="274"/>
        </pc:sldMkLst>
        <pc:picChg chg="add del mod">
          <ac:chgData name="Martijn Mulder" userId="S::martijn.mulder@alliander.com::f7926192-296e-4adc-bc29-c99d271372b8" providerId="AD" clId="Web-{FFA18DB1-7020-29E8-42EB-FEDFEAB99F96}" dt="2020-08-19T07:43:39.457" v="9"/>
          <ac:picMkLst>
            <pc:docMk/>
            <pc:sldMk cId="172885117" sldId="274"/>
            <ac:picMk id="6" creationId="{267B6115-F539-459A-AEE5-82D06759B070}"/>
          </ac:picMkLst>
        </pc:picChg>
        <pc:picChg chg="add del mod">
          <ac:chgData name="Martijn Mulder" userId="S::martijn.mulder@alliander.com::f7926192-296e-4adc-bc29-c99d271372b8" providerId="AD" clId="Web-{FFA18DB1-7020-29E8-42EB-FEDFEAB99F96}" dt="2020-08-19T07:43:37.910" v="8"/>
          <ac:picMkLst>
            <pc:docMk/>
            <pc:sldMk cId="172885117" sldId="274"/>
            <ac:picMk id="7" creationId="{ED6C46CA-AF0D-4478-B751-8ED1B6B08015}"/>
          </ac:picMkLst>
        </pc:picChg>
        <pc:picChg chg="add del mod">
          <ac:chgData name="Martijn Mulder" userId="S::martijn.mulder@alliander.com::f7926192-296e-4adc-bc29-c99d271372b8" providerId="AD" clId="Web-{FFA18DB1-7020-29E8-42EB-FEDFEAB99F96}" dt="2020-08-19T07:43:35.879" v="7"/>
          <ac:picMkLst>
            <pc:docMk/>
            <pc:sldMk cId="172885117" sldId="274"/>
            <ac:picMk id="8" creationId="{43F75BB1-A8A8-479E-80D1-3A5A51E86C6A}"/>
          </ac:picMkLst>
        </pc:picChg>
      </pc:sldChg>
    </pc:docChg>
  </pc:docChgLst>
  <pc:docChgLst>
    <pc:chgData name="Martijn Mulder" userId="S::martijn.mulder@alliander.com::f7926192-296e-4adc-bc29-c99d271372b8" providerId="AD" clId="Web-{4D73BA6E-AB98-4EC1-8670-0017C814103F}"/>
    <pc:docChg chg="modSld">
      <pc:chgData name="Martijn Mulder" userId="S::martijn.mulder@alliander.com::f7926192-296e-4adc-bc29-c99d271372b8" providerId="AD" clId="Web-{4D73BA6E-AB98-4EC1-8670-0017C814103F}" dt="2020-07-23T11:20:04.102" v="102" actId="20577"/>
      <pc:docMkLst>
        <pc:docMk/>
      </pc:docMkLst>
      <pc:sldChg chg="addSp modSp">
        <pc:chgData name="Martijn Mulder" userId="S::martijn.mulder@alliander.com::f7926192-296e-4adc-bc29-c99d271372b8" providerId="AD" clId="Web-{4D73BA6E-AB98-4EC1-8670-0017C814103F}" dt="2020-07-23T11:19:53.148" v="101" actId="1076"/>
        <pc:sldMkLst>
          <pc:docMk/>
          <pc:sldMk cId="831606882" sldId="261"/>
        </pc:sldMkLst>
        <pc:spChg chg="mod">
          <ac:chgData name="Martijn Mulder" userId="S::martijn.mulder@alliander.com::f7926192-296e-4adc-bc29-c99d271372b8" providerId="AD" clId="Web-{4D73BA6E-AB98-4EC1-8670-0017C814103F}" dt="2020-07-23T11:19:17.787" v="98" actId="20577"/>
          <ac:spMkLst>
            <pc:docMk/>
            <pc:sldMk cId="831606882" sldId="261"/>
            <ac:spMk id="23" creationId="{00000000-0000-0000-0000-000000000000}"/>
          </ac:spMkLst>
        </pc:spChg>
        <pc:grpChg chg="add mod">
          <ac:chgData name="Martijn Mulder" userId="S::martijn.mulder@alliander.com::f7926192-296e-4adc-bc29-c99d271372b8" providerId="AD" clId="Web-{4D73BA6E-AB98-4EC1-8670-0017C814103F}" dt="2020-07-23T11:19:53.148" v="101" actId="1076"/>
          <ac:grpSpMkLst>
            <pc:docMk/>
            <pc:sldMk cId="831606882" sldId="261"/>
            <ac:grpSpMk id="10" creationId="{E5A5A5F0-5BBB-4474-94E9-130AE1EDEB73}"/>
          </ac:grpSpMkLst>
        </pc:grpChg>
      </pc:sldChg>
      <pc:sldChg chg="modSp">
        <pc:chgData name="Martijn Mulder" userId="S::martijn.mulder@alliander.com::f7926192-296e-4adc-bc29-c99d271372b8" providerId="AD" clId="Web-{4D73BA6E-AB98-4EC1-8670-0017C814103F}" dt="2020-07-23T11:20:04.102" v="102" actId="20577"/>
        <pc:sldMkLst>
          <pc:docMk/>
          <pc:sldMk cId="3753703153" sldId="267"/>
        </pc:sldMkLst>
        <pc:spChg chg="mod">
          <ac:chgData name="Martijn Mulder" userId="S::martijn.mulder@alliander.com::f7926192-296e-4adc-bc29-c99d271372b8" providerId="AD" clId="Web-{4D73BA6E-AB98-4EC1-8670-0017C814103F}" dt="2020-07-23T11:20:04.102" v="102" actId="20577"/>
          <ac:spMkLst>
            <pc:docMk/>
            <pc:sldMk cId="3753703153" sldId="267"/>
            <ac:spMk id="24" creationId="{00000000-0000-0000-0000-000000000000}"/>
          </ac:spMkLst>
        </pc:spChg>
      </pc:sldChg>
    </pc:docChg>
  </pc:docChgLst>
  <pc:docChgLst>
    <pc:chgData name="Erik Lichtenberg" userId="S::erik.lichtenberg@alliander.com::97466ee0-7939-4d70-8d90-f74e1cf69577" providerId="AD" clId="Web-{A06564BF-1860-44AC-8BAD-A7BFA5EDC9EE}"/>
    <pc:docChg chg="">
      <pc:chgData name="Erik Lichtenberg" userId="S::erik.lichtenberg@alliander.com::97466ee0-7939-4d70-8d90-f74e1cf69577" providerId="AD" clId="Web-{A06564BF-1860-44AC-8BAD-A7BFA5EDC9EE}" dt="2020-09-01T13:42:45.521" v="1"/>
      <pc:docMkLst>
        <pc:docMk/>
      </pc:docMkLst>
      <pc:sldChg chg="addCm">
        <pc:chgData name="Erik Lichtenberg" userId="S::erik.lichtenberg@alliander.com::97466ee0-7939-4d70-8d90-f74e1cf69577" providerId="AD" clId="Web-{A06564BF-1860-44AC-8BAD-A7BFA5EDC9EE}" dt="2020-09-01T13:42:45.521" v="1"/>
        <pc:sldMkLst>
          <pc:docMk/>
          <pc:sldMk cId="3547142118" sldId="293"/>
        </pc:sldMkLst>
      </pc:sldChg>
      <pc:sldChg chg="addCm">
        <pc:chgData name="Erik Lichtenberg" userId="S::erik.lichtenberg@alliander.com::97466ee0-7939-4d70-8d90-f74e1cf69577" providerId="AD" clId="Web-{A06564BF-1860-44AC-8BAD-A7BFA5EDC9EE}" dt="2020-09-01T13:36:09.867" v="0"/>
        <pc:sldMkLst>
          <pc:docMk/>
          <pc:sldMk cId="3901848936" sldId="296"/>
        </pc:sldMkLst>
      </pc:sldChg>
    </pc:docChg>
  </pc:docChgLst>
  <pc:docChgLst>
    <pc:chgData name="Maartje Neggers" userId="S::maartje.neggers@alliander.com::e5b91bbb-e1b5-4db9-a647-a45e2aae4d7d" providerId="AD" clId="Web-{E73612D6-6ED9-48E1-AD6F-A8F8EDC2A713}"/>
    <pc:docChg chg="modSld sldOrd">
      <pc:chgData name="Maartje Neggers" userId="S::maartje.neggers@alliander.com::e5b91bbb-e1b5-4db9-a647-a45e2aae4d7d" providerId="AD" clId="Web-{E73612D6-6ED9-48E1-AD6F-A8F8EDC2A713}" dt="2020-08-20T14:31:29.104" v="191"/>
      <pc:docMkLst>
        <pc:docMk/>
      </pc:docMkLst>
      <pc:sldChg chg="delSp">
        <pc:chgData name="Maartje Neggers" userId="S::maartje.neggers@alliander.com::e5b91bbb-e1b5-4db9-a647-a45e2aae4d7d" providerId="AD" clId="Web-{E73612D6-6ED9-48E1-AD6F-A8F8EDC2A713}" dt="2020-08-20T14:31:10.166" v="190"/>
        <pc:sldMkLst>
          <pc:docMk/>
          <pc:sldMk cId="3259641967" sldId="262"/>
        </pc:sldMkLst>
        <pc:spChg chg="del">
          <ac:chgData name="Maartje Neggers" userId="S::maartje.neggers@alliander.com::e5b91bbb-e1b5-4db9-a647-a45e2aae4d7d" providerId="AD" clId="Web-{E73612D6-6ED9-48E1-AD6F-A8F8EDC2A713}" dt="2020-08-20T14:31:10.166" v="190"/>
          <ac:spMkLst>
            <pc:docMk/>
            <pc:sldMk cId="3259641967" sldId="262"/>
            <ac:spMk id="14" creationId="{00000000-0000-0000-0000-000000000000}"/>
          </ac:spMkLst>
        </pc:spChg>
      </pc:sldChg>
      <pc:sldChg chg="delSp">
        <pc:chgData name="Maartje Neggers" userId="S::maartje.neggers@alliander.com::e5b91bbb-e1b5-4db9-a647-a45e2aae4d7d" providerId="AD" clId="Web-{E73612D6-6ED9-48E1-AD6F-A8F8EDC2A713}" dt="2020-08-20T14:31:29.104" v="191"/>
        <pc:sldMkLst>
          <pc:docMk/>
          <pc:sldMk cId="3047708505" sldId="263"/>
        </pc:sldMkLst>
        <pc:spChg chg="del">
          <ac:chgData name="Maartje Neggers" userId="S::maartje.neggers@alliander.com::e5b91bbb-e1b5-4db9-a647-a45e2aae4d7d" providerId="AD" clId="Web-{E73612D6-6ED9-48E1-AD6F-A8F8EDC2A713}" dt="2020-08-20T14:31:29.104" v="191"/>
          <ac:spMkLst>
            <pc:docMk/>
            <pc:sldMk cId="3047708505" sldId="263"/>
            <ac:spMk id="8" creationId="{00000000-0000-0000-0000-000000000000}"/>
          </ac:spMkLst>
        </pc:spChg>
      </pc:sldChg>
      <pc:sldChg chg="modSp">
        <pc:chgData name="Maartje Neggers" userId="S::maartje.neggers@alliander.com::e5b91bbb-e1b5-4db9-a647-a45e2aae4d7d" providerId="AD" clId="Web-{E73612D6-6ED9-48E1-AD6F-A8F8EDC2A713}" dt="2020-08-20T14:27:26.245" v="188" actId="20577"/>
        <pc:sldMkLst>
          <pc:docMk/>
          <pc:sldMk cId="674096052" sldId="264"/>
        </pc:sldMkLst>
        <pc:spChg chg="mod">
          <ac:chgData name="Maartje Neggers" userId="S::maartje.neggers@alliander.com::e5b91bbb-e1b5-4db9-a647-a45e2aae4d7d" providerId="AD" clId="Web-{E73612D6-6ED9-48E1-AD6F-A8F8EDC2A713}" dt="2020-08-20T14:27:26.245" v="188" actId="20577"/>
          <ac:spMkLst>
            <pc:docMk/>
            <pc:sldMk cId="674096052" sldId="264"/>
            <ac:spMk id="24" creationId="{00000000-0000-0000-0000-000000000000}"/>
          </ac:spMkLst>
        </pc:spChg>
      </pc:sldChg>
      <pc:sldChg chg="ord">
        <pc:chgData name="Maartje Neggers" userId="S::maartje.neggers@alliander.com::e5b91bbb-e1b5-4db9-a647-a45e2aae4d7d" providerId="AD" clId="Web-{E73612D6-6ED9-48E1-AD6F-A8F8EDC2A713}" dt="2020-08-20T14:26:39.039" v="139"/>
        <pc:sldMkLst>
          <pc:docMk/>
          <pc:sldMk cId="2054425732" sldId="281"/>
        </pc:sldMkLst>
      </pc:sldChg>
      <pc:sldChg chg="modSp">
        <pc:chgData name="Maartje Neggers" userId="S::maartje.neggers@alliander.com::e5b91bbb-e1b5-4db9-a647-a45e2aae4d7d" providerId="AD" clId="Web-{E73612D6-6ED9-48E1-AD6F-A8F8EDC2A713}" dt="2020-08-20T14:25:50.864" v="138" actId="20577"/>
        <pc:sldMkLst>
          <pc:docMk/>
          <pc:sldMk cId="3707235324" sldId="284"/>
        </pc:sldMkLst>
        <pc:spChg chg="mod">
          <ac:chgData name="Maartje Neggers" userId="S::maartje.neggers@alliander.com::e5b91bbb-e1b5-4db9-a647-a45e2aae4d7d" providerId="AD" clId="Web-{E73612D6-6ED9-48E1-AD6F-A8F8EDC2A713}" dt="2020-08-20T14:25:50.864" v="138" actId="20577"/>
          <ac:spMkLst>
            <pc:docMk/>
            <pc:sldMk cId="3707235324" sldId="284"/>
            <ac:spMk id="7" creationId="{00000000-0000-0000-0000-000000000000}"/>
          </ac:spMkLst>
        </pc:spChg>
      </pc:sldChg>
    </pc:docChg>
  </pc:docChgLst>
  <pc:docChgLst>
    <pc:chgData name="Bas Maas" userId="S::bas.maas@alliander.com::3bfb147a-5be5-435c-8ff7-ee3646fadb2f" providerId="AD" clId="Web-{4FBCE375-F339-433C-BB0B-D7E56B758D2E}"/>
    <pc:docChg chg="modSld">
      <pc:chgData name="Bas Maas" userId="S::bas.maas@alliander.com::3bfb147a-5be5-435c-8ff7-ee3646fadb2f" providerId="AD" clId="Web-{4FBCE375-F339-433C-BB0B-D7E56B758D2E}" dt="2020-07-22T06:58:37.256" v="450" actId="20577"/>
      <pc:docMkLst>
        <pc:docMk/>
      </pc:docMkLst>
      <pc:sldChg chg="modSp">
        <pc:chgData name="Bas Maas" userId="S::bas.maas@alliander.com::3bfb147a-5be5-435c-8ff7-ee3646fadb2f" providerId="AD" clId="Web-{4FBCE375-F339-433C-BB0B-D7E56B758D2E}" dt="2020-07-22T06:54:45.287" v="126" actId="20577"/>
        <pc:sldMkLst>
          <pc:docMk/>
          <pc:sldMk cId="831606882" sldId="261"/>
        </pc:sldMkLst>
        <pc:spChg chg="mod">
          <ac:chgData name="Bas Maas" userId="S::bas.maas@alliander.com::3bfb147a-5be5-435c-8ff7-ee3646fadb2f" providerId="AD" clId="Web-{4FBCE375-F339-433C-BB0B-D7E56B758D2E}" dt="2020-07-22T06:54:15.333" v="56" actId="20577"/>
          <ac:spMkLst>
            <pc:docMk/>
            <pc:sldMk cId="831606882" sldId="261"/>
            <ac:spMk id="18" creationId="{00000000-0000-0000-0000-000000000000}"/>
          </ac:spMkLst>
        </pc:spChg>
        <pc:spChg chg="mod">
          <ac:chgData name="Bas Maas" userId="S::bas.maas@alliander.com::3bfb147a-5be5-435c-8ff7-ee3646fadb2f" providerId="AD" clId="Web-{4FBCE375-F339-433C-BB0B-D7E56B758D2E}" dt="2020-07-22T06:54:23.333" v="81" actId="20577"/>
          <ac:spMkLst>
            <pc:docMk/>
            <pc:sldMk cId="831606882" sldId="261"/>
            <ac:spMk id="21" creationId="{00000000-0000-0000-0000-000000000000}"/>
          </ac:spMkLst>
        </pc:spChg>
        <pc:spChg chg="mod">
          <ac:chgData name="Bas Maas" userId="S::bas.maas@alliander.com::3bfb147a-5be5-435c-8ff7-ee3646fadb2f" providerId="AD" clId="Web-{4FBCE375-F339-433C-BB0B-D7E56B758D2E}" dt="2020-07-22T06:54:29.599" v="98" actId="20577"/>
          <ac:spMkLst>
            <pc:docMk/>
            <pc:sldMk cId="831606882" sldId="261"/>
            <ac:spMk id="22" creationId="{00000000-0000-0000-0000-000000000000}"/>
          </ac:spMkLst>
        </pc:spChg>
        <pc:spChg chg="mod">
          <ac:chgData name="Bas Maas" userId="S::bas.maas@alliander.com::3bfb147a-5be5-435c-8ff7-ee3646fadb2f" providerId="AD" clId="Web-{4FBCE375-F339-433C-BB0B-D7E56B758D2E}" dt="2020-07-22T06:54:37.052" v="111" actId="20577"/>
          <ac:spMkLst>
            <pc:docMk/>
            <pc:sldMk cId="831606882" sldId="261"/>
            <ac:spMk id="23" creationId="{00000000-0000-0000-0000-000000000000}"/>
          </ac:spMkLst>
        </pc:spChg>
        <pc:spChg chg="mod">
          <ac:chgData name="Bas Maas" userId="S::bas.maas@alliander.com::3bfb147a-5be5-435c-8ff7-ee3646fadb2f" providerId="AD" clId="Web-{4FBCE375-F339-433C-BB0B-D7E56B758D2E}" dt="2020-07-22T06:54:45.287" v="126" actId="20577"/>
          <ac:spMkLst>
            <pc:docMk/>
            <pc:sldMk cId="831606882" sldId="261"/>
            <ac:spMk id="25" creationId="{00000000-0000-0000-0000-000000000000}"/>
          </ac:spMkLst>
        </pc:spChg>
      </pc:sldChg>
      <pc:sldChg chg="modSp">
        <pc:chgData name="Bas Maas" userId="S::bas.maas@alliander.com::3bfb147a-5be5-435c-8ff7-ee3646fadb2f" providerId="AD" clId="Web-{4FBCE375-F339-433C-BB0B-D7E56B758D2E}" dt="2020-07-22T06:58:37.254" v="449" actId="20577"/>
        <pc:sldMkLst>
          <pc:docMk/>
          <pc:sldMk cId="3753703153" sldId="267"/>
        </pc:sldMkLst>
        <pc:spChg chg="mod">
          <ac:chgData name="Bas Maas" userId="S::bas.maas@alliander.com::3bfb147a-5be5-435c-8ff7-ee3646fadb2f" providerId="AD" clId="Web-{4FBCE375-F339-433C-BB0B-D7E56B758D2E}" dt="2020-07-22T06:55:12.381" v="155" actId="20577"/>
          <ac:spMkLst>
            <pc:docMk/>
            <pc:sldMk cId="3753703153" sldId="267"/>
            <ac:spMk id="20" creationId="{00000000-0000-0000-0000-000000000000}"/>
          </ac:spMkLst>
        </pc:spChg>
        <pc:spChg chg="mod">
          <ac:chgData name="Bas Maas" userId="S::bas.maas@alliander.com::3bfb147a-5be5-435c-8ff7-ee3646fadb2f" providerId="AD" clId="Web-{4FBCE375-F339-433C-BB0B-D7E56B758D2E}" dt="2020-07-22T06:58:37.254" v="449" actId="20577"/>
          <ac:spMkLst>
            <pc:docMk/>
            <pc:sldMk cId="3753703153" sldId="267"/>
            <ac:spMk id="21" creationId="{00000000-0000-0000-0000-000000000000}"/>
          </ac:spMkLst>
        </pc:spChg>
        <pc:spChg chg="mod">
          <ac:chgData name="Bas Maas" userId="S::bas.maas@alliander.com::3bfb147a-5be5-435c-8ff7-ee3646fadb2f" providerId="AD" clId="Web-{4FBCE375-F339-433C-BB0B-D7E56B758D2E}" dt="2020-07-22T06:56:05.788" v="233" actId="20577"/>
          <ac:spMkLst>
            <pc:docMk/>
            <pc:sldMk cId="3753703153" sldId="267"/>
            <ac:spMk id="22" creationId="{00000000-0000-0000-0000-000000000000}"/>
          </ac:spMkLst>
        </pc:spChg>
        <pc:spChg chg="mod">
          <ac:chgData name="Bas Maas" userId="S::bas.maas@alliander.com::3bfb147a-5be5-435c-8ff7-ee3646fadb2f" providerId="AD" clId="Web-{4FBCE375-F339-433C-BB0B-D7E56B758D2E}" dt="2020-07-22T06:56:30.601" v="308" actId="20577"/>
          <ac:spMkLst>
            <pc:docMk/>
            <pc:sldMk cId="3753703153" sldId="267"/>
            <ac:spMk id="23" creationId="{00000000-0000-0000-0000-000000000000}"/>
          </ac:spMkLst>
        </pc:spChg>
        <pc:spChg chg="mod">
          <ac:chgData name="Bas Maas" userId="S::bas.maas@alliander.com::3bfb147a-5be5-435c-8ff7-ee3646fadb2f" providerId="AD" clId="Web-{4FBCE375-F339-433C-BB0B-D7E56B758D2E}" dt="2020-07-22T06:57:56.774" v="432" actId="20577"/>
          <ac:spMkLst>
            <pc:docMk/>
            <pc:sldMk cId="3753703153" sldId="267"/>
            <ac:spMk id="25" creationId="{00000000-0000-0000-0000-000000000000}"/>
          </ac:spMkLst>
        </pc:spChg>
      </pc:sldChg>
    </pc:docChg>
  </pc:docChgLst>
  <pc:docChgLst>
    <pc:chgData name="Arjen Snelders" userId="S::arjen.snelders@alliander.com::60767025-87bc-4c12-bc79-aa8fb589dd72" providerId="AD" clId="Web-{9807B4E9-AE34-49CE-8662-986C896EE62D}"/>
    <pc:docChg chg="modSld">
      <pc:chgData name="Arjen Snelders" userId="S::arjen.snelders@alliander.com::60767025-87bc-4c12-bc79-aa8fb589dd72" providerId="AD" clId="Web-{9807B4E9-AE34-49CE-8662-986C896EE62D}" dt="2020-07-23T14:21:07.209" v="584" actId="20577"/>
      <pc:docMkLst>
        <pc:docMk/>
      </pc:docMkLst>
      <pc:sldChg chg="modSp addCm modCm">
        <pc:chgData name="Arjen Snelders" userId="S::arjen.snelders@alliander.com::60767025-87bc-4c12-bc79-aa8fb589dd72" providerId="AD" clId="Web-{9807B4E9-AE34-49CE-8662-986C896EE62D}" dt="2020-07-23T14:19:27.737" v="555"/>
        <pc:sldMkLst>
          <pc:docMk/>
          <pc:sldMk cId="3408291612" sldId="259"/>
        </pc:sldMkLst>
        <pc:spChg chg="mod">
          <ac:chgData name="Arjen Snelders" userId="S::arjen.snelders@alliander.com::60767025-87bc-4c12-bc79-aa8fb589dd72" providerId="AD" clId="Web-{9807B4E9-AE34-49CE-8662-986C896EE62D}" dt="2020-07-23T14:12:59.864" v="553" actId="14100"/>
          <ac:spMkLst>
            <pc:docMk/>
            <pc:sldMk cId="3408291612" sldId="259"/>
            <ac:spMk id="2" creationId="{00000000-0000-0000-0000-000000000000}"/>
          </ac:spMkLst>
        </pc:spChg>
      </pc:sldChg>
      <pc:sldChg chg="modSp">
        <pc:chgData name="Arjen Snelders" userId="S::arjen.snelders@alliander.com::60767025-87bc-4c12-bc79-aa8fb589dd72" providerId="AD" clId="Web-{9807B4E9-AE34-49CE-8662-986C896EE62D}" dt="2020-07-23T13:06:32.286" v="2" actId="20577"/>
        <pc:sldMkLst>
          <pc:docMk/>
          <pc:sldMk cId="2429633109" sldId="260"/>
        </pc:sldMkLst>
        <pc:spChg chg="mod">
          <ac:chgData name="Arjen Snelders" userId="S::arjen.snelders@alliander.com::60767025-87bc-4c12-bc79-aa8fb589dd72" providerId="AD" clId="Web-{9807B4E9-AE34-49CE-8662-986C896EE62D}" dt="2020-07-23T13:06:32.286" v="2" actId="20577"/>
          <ac:spMkLst>
            <pc:docMk/>
            <pc:sldMk cId="2429633109" sldId="260"/>
            <ac:spMk id="8" creationId="{00000000-0000-0000-0000-000000000000}"/>
          </ac:spMkLst>
        </pc:spChg>
      </pc:sldChg>
      <pc:sldChg chg="addSp delSp modSp addCm">
        <pc:chgData name="Arjen Snelders" userId="S::arjen.snelders@alliander.com::60767025-87bc-4c12-bc79-aa8fb589dd72" providerId="AD" clId="Web-{9807B4E9-AE34-49CE-8662-986C896EE62D}" dt="2020-07-23T14:20:58.162" v="583" actId="20577"/>
        <pc:sldMkLst>
          <pc:docMk/>
          <pc:sldMk cId="3259641967" sldId="262"/>
        </pc:sldMkLst>
        <pc:spChg chg="add del mod">
          <ac:chgData name="Arjen Snelders" userId="S::arjen.snelders@alliander.com::60767025-87bc-4c12-bc79-aa8fb589dd72" providerId="AD" clId="Web-{9807B4E9-AE34-49CE-8662-986C896EE62D}" dt="2020-07-23T13:29:32.964" v="9"/>
          <ac:spMkLst>
            <pc:docMk/>
            <pc:sldMk cId="3259641967" sldId="262"/>
            <ac:spMk id="8" creationId="{F608D4A0-3532-4D54-BEF9-E0C2B4715E9B}"/>
          </ac:spMkLst>
        </pc:spChg>
        <pc:spChg chg="del">
          <ac:chgData name="Arjen Snelders" userId="S::arjen.snelders@alliander.com::60767025-87bc-4c12-bc79-aa8fb589dd72" providerId="AD" clId="Web-{9807B4E9-AE34-49CE-8662-986C896EE62D}" dt="2020-07-23T13:29:14.479" v="4"/>
          <ac:spMkLst>
            <pc:docMk/>
            <pc:sldMk cId="3259641967" sldId="262"/>
            <ac:spMk id="9" creationId="{00000000-0000-0000-0000-000000000000}"/>
          </ac:spMkLst>
        </pc:spChg>
        <pc:spChg chg="add mod">
          <ac:chgData name="Arjen Snelders" userId="S::arjen.snelders@alliander.com::60767025-87bc-4c12-bc79-aa8fb589dd72" providerId="AD" clId="Web-{9807B4E9-AE34-49CE-8662-986C896EE62D}" dt="2020-07-23T14:09:42.514" v="549" actId="20577"/>
          <ac:spMkLst>
            <pc:docMk/>
            <pc:sldMk cId="3259641967" sldId="262"/>
            <ac:spMk id="13" creationId="{E4534180-523E-4A0A-8800-E971F1FB16CF}"/>
          </ac:spMkLst>
        </pc:spChg>
        <pc:spChg chg="add mod">
          <ac:chgData name="Arjen Snelders" userId="S::arjen.snelders@alliander.com::60767025-87bc-4c12-bc79-aa8fb589dd72" providerId="AD" clId="Web-{9807B4E9-AE34-49CE-8662-986C896EE62D}" dt="2020-07-23T13:54:17.201" v="265" actId="20577"/>
          <ac:spMkLst>
            <pc:docMk/>
            <pc:sldMk cId="3259641967" sldId="262"/>
            <ac:spMk id="16" creationId="{3E3855CB-8F5E-442E-A0C7-98E635630FC4}"/>
          </ac:spMkLst>
        </pc:spChg>
        <pc:spChg chg="add mod">
          <ac:chgData name="Arjen Snelders" userId="S::arjen.snelders@alliander.com::60767025-87bc-4c12-bc79-aa8fb589dd72" providerId="AD" clId="Web-{9807B4E9-AE34-49CE-8662-986C896EE62D}" dt="2020-07-23T14:20:58.162" v="583" actId="20577"/>
          <ac:spMkLst>
            <pc:docMk/>
            <pc:sldMk cId="3259641967" sldId="262"/>
            <ac:spMk id="17" creationId="{4D703E00-B222-48A6-ABB7-B836B84BE62C}"/>
          </ac:spMkLst>
        </pc:spChg>
        <pc:spChg chg="add mod">
          <ac:chgData name="Arjen Snelders" userId="S::arjen.snelders@alliander.com::60767025-87bc-4c12-bc79-aa8fb589dd72" providerId="AD" clId="Web-{9807B4E9-AE34-49CE-8662-986C896EE62D}" dt="2020-07-23T14:04:24.753" v="492" actId="20577"/>
          <ac:spMkLst>
            <pc:docMk/>
            <pc:sldMk cId="3259641967" sldId="262"/>
            <ac:spMk id="18" creationId="{245DBB35-CB7D-46DC-BD12-E00AD6A670DE}"/>
          </ac:spMkLst>
        </pc:spChg>
        <pc:picChg chg="add del mod">
          <ac:chgData name="Arjen Snelders" userId="S::arjen.snelders@alliander.com::60767025-87bc-4c12-bc79-aa8fb589dd72" providerId="AD" clId="Web-{9807B4E9-AE34-49CE-8662-986C896EE62D}" dt="2020-07-23T13:35:54.492" v="17"/>
          <ac:picMkLst>
            <pc:docMk/>
            <pc:sldMk cId="3259641967" sldId="262"/>
            <ac:picMk id="10" creationId="{FA184389-0092-4163-8009-56694A3E4278}"/>
          </ac:picMkLst>
        </pc:picChg>
        <pc:picChg chg="add del mod">
          <ac:chgData name="Arjen Snelders" userId="S::arjen.snelders@alliander.com::60767025-87bc-4c12-bc79-aa8fb589dd72" providerId="AD" clId="Web-{9807B4E9-AE34-49CE-8662-986C896EE62D}" dt="2020-07-23T13:38:05.419" v="28"/>
          <ac:picMkLst>
            <pc:docMk/>
            <pc:sldMk cId="3259641967" sldId="262"/>
            <ac:picMk id="11" creationId="{01E83C73-75E5-4320-A188-F6F49646706A}"/>
          </ac:picMkLst>
        </pc:picChg>
        <pc:picChg chg="add mod">
          <ac:chgData name="Arjen Snelders" userId="S::arjen.snelders@alliander.com::60767025-87bc-4c12-bc79-aa8fb589dd72" providerId="AD" clId="Web-{9807B4E9-AE34-49CE-8662-986C896EE62D}" dt="2020-07-23T13:43:19.320" v="33" actId="1076"/>
          <ac:picMkLst>
            <pc:docMk/>
            <pc:sldMk cId="3259641967" sldId="262"/>
            <ac:picMk id="12" creationId="{D0832E0D-578C-4E82-B613-EF6D055235A6}"/>
          </ac:picMkLst>
        </pc:picChg>
        <pc:picChg chg="add del mod">
          <ac:chgData name="Arjen Snelders" userId="S::arjen.snelders@alliander.com::60767025-87bc-4c12-bc79-aa8fb589dd72" providerId="AD" clId="Web-{9807B4E9-AE34-49CE-8662-986C896EE62D}" dt="2020-07-23T13:45:26.137" v="47"/>
          <ac:picMkLst>
            <pc:docMk/>
            <pc:sldMk cId="3259641967" sldId="262"/>
            <ac:picMk id="14" creationId="{6CE9785A-40D0-44D7-AECC-433A80FE7C28}"/>
          </ac:picMkLst>
        </pc:picChg>
        <pc:picChg chg="add del mod">
          <ac:chgData name="Arjen Snelders" userId="S::arjen.snelders@alliander.com::60767025-87bc-4c12-bc79-aa8fb589dd72" providerId="AD" clId="Web-{9807B4E9-AE34-49CE-8662-986C896EE62D}" dt="2020-07-23T13:45:34.699" v="49"/>
          <ac:picMkLst>
            <pc:docMk/>
            <pc:sldMk cId="3259641967" sldId="262"/>
            <ac:picMk id="15" creationId="{4F74C519-2DD9-4F91-BF55-B9B833CD68AA}"/>
          </ac:picMkLst>
        </pc:picChg>
      </pc:sldChg>
    </pc:docChg>
  </pc:docChgLst>
  <pc:docChgLst>
    <pc:chgData name="Martijn Mulder" userId="S::martijn.mulder@alliander.com::f7926192-296e-4adc-bc29-c99d271372b8" providerId="AD" clId="Web-{9C458C3B-9EDA-4B05-8906-ACA132FA8CE4}"/>
    <pc:docChg chg="modSld">
      <pc:chgData name="Martijn Mulder" userId="S::martijn.mulder@alliander.com::f7926192-296e-4adc-bc29-c99d271372b8" providerId="AD" clId="Web-{9C458C3B-9EDA-4B05-8906-ACA132FA8CE4}" dt="2020-08-19T13:37:39.532" v="34" actId="20577"/>
      <pc:docMkLst>
        <pc:docMk/>
      </pc:docMkLst>
      <pc:sldChg chg="modSp">
        <pc:chgData name="Martijn Mulder" userId="S::martijn.mulder@alliander.com::f7926192-296e-4adc-bc29-c99d271372b8" providerId="AD" clId="Web-{9C458C3B-9EDA-4B05-8906-ACA132FA8CE4}" dt="2020-08-19T13:37:10.233" v="9" actId="20577"/>
        <pc:sldMkLst>
          <pc:docMk/>
          <pc:sldMk cId="172885117" sldId="274"/>
        </pc:sldMkLst>
        <pc:spChg chg="mod">
          <ac:chgData name="Martijn Mulder" userId="S::martijn.mulder@alliander.com::f7926192-296e-4adc-bc29-c99d271372b8" providerId="AD" clId="Web-{9C458C3B-9EDA-4B05-8906-ACA132FA8CE4}" dt="2020-08-19T13:37:10.233" v="9" actId="20577"/>
          <ac:spMkLst>
            <pc:docMk/>
            <pc:sldMk cId="172885117" sldId="274"/>
            <ac:spMk id="2" creationId="{BA10E2CF-2ADE-492F-9819-376667B010D6}"/>
          </ac:spMkLst>
        </pc:spChg>
      </pc:sldChg>
      <pc:sldChg chg="modSp">
        <pc:chgData name="Martijn Mulder" userId="S::martijn.mulder@alliander.com::f7926192-296e-4adc-bc29-c99d271372b8" providerId="AD" clId="Web-{9C458C3B-9EDA-4B05-8906-ACA132FA8CE4}" dt="2020-08-19T13:37:39.532" v="33" actId="20577"/>
        <pc:sldMkLst>
          <pc:docMk/>
          <pc:sldMk cId="199122648" sldId="277"/>
        </pc:sldMkLst>
        <pc:spChg chg="mod">
          <ac:chgData name="Martijn Mulder" userId="S::martijn.mulder@alliander.com::f7926192-296e-4adc-bc29-c99d271372b8" providerId="AD" clId="Web-{9C458C3B-9EDA-4B05-8906-ACA132FA8CE4}" dt="2020-08-19T13:37:39.532" v="33" actId="20577"/>
          <ac:spMkLst>
            <pc:docMk/>
            <pc:sldMk cId="199122648" sldId="277"/>
            <ac:spMk id="7" creationId="{CB212D71-E997-41F3-9D96-5D3D43A134AB}"/>
          </ac:spMkLst>
        </pc:spChg>
        <pc:spChg chg="mod">
          <ac:chgData name="Martijn Mulder" userId="S::martijn.mulder@alliander.com::f7926192-296e-4adc-bc29-c99d271372b8" providerId="AD" clId="Web-{9C458C3B-9EDA-4B05-8906-ACA132FA8CE4}" dt="2020-08-19T13:35:24.475" v="4" actId="20577"/>
          <ac:spMkLst>
            <pc:docMk/>
            <pc:sldMk cId="199122648" sldId="277"/>
            <ac:spMk id="9" creationId="{D9E3607D-1F47-45FF-93AA-6316C384E0E7}"/>
          </ac:spMkLst>
        </pc:spChg>
      </pc:sldChg>
      <pc:sldChg chg="modSp">
        <pc:chgData name="Martijn Mulder" userId="S::martijn.mulder@alliander.com::f7926192-296e-4adc-bc29-c99d271372b8" providerId="AD" clId="Web-{9C458C3B-9EDA-4B05-8906-ACA132FA8CE4}" dt="2020-08-19T13:36:29.043" v="7" actId="20577"/>
        <pc:sldMkLst>
          <pc:docMk/>
          <pc:sldMk cId="3602901873" sldId="278"/>
        </pc:sldMkLst>
        <pc:spChg chg="mod">
          <ac:chgData name="Martijn Mulder" userId="S::martijn.mulder@alliander.com::f7926192-296e-4adc-bc29-c99d271372b8" providerId="AD" clId="Web-{9C458C3B-9EDA-4B05-8906-ACA132FA8CE4}" dt="2020-08-19T13:36:29.043" v="7" actId="20577"/>
          <ac:spMkLst>
            <pc:docMk/>
            <pc:sldMk cId="3602901873" sldId="278"/>
            <ac:spMk id="2" creationId="{BF3D4BC2-734F-4C42-8C36-D32C01209F37}"/>
          </ac:spMkLst>
        </pc:spChg>
      </pc:sldChg>
    </pc:docChg>
  </pc:docChgLst>
  <pc:docChgLst>
    <pc:chgData name="Maartje Neggers" userId="S::maartje.neggers@alliander.com::e5b91bbb-e1b5-4db9-a647-a45e2aae4d7d" providerId="AD" clId="Web-{4167A55D-75DC-4AF6-95CA-00099449B9E7}"/>
    <pc:docChg chg="modSld">
      <pc:chgData name="Maartje Neggers" userId="S::maartje.neggers@alliander.com::e5b91bbb-e1b5-4db9-a647-a45e2aae4d7d" providerId="AD" clId="Web-{4167A55D-75DC-4AF6-95CA-00099449B9E7}" dt="2020-08-20T14:41:10.894" v="151" actId="20577"/>
      <pc:docMkLst>
        <pc:docMk/>
      </pc:docMkLst>
      <pc:sldChg chg="delSp modSp">
        <pc:chgData name="Maartje Neggers" userId="S::maartje.neggers@alliander.com::e5b91bbb-e1b5-4db9-a647-a45e2aae4d7d" providerId="AD" clId="Web-{4167A55D-75DC-4AF6-95CA-00099449B9E7}" dt="2020-08-20T14:37:59.728" v="102"/>
        <pc:sldMkLst>
          <pc:docMk/>
          <pc:sldMk cId="674096052" sldId="264"/>
        </pc:sldMkLst>
        <pc:spChg chg="mod">
          <ac:chgData name="Maartje Neggers" userId="S::maartje.neggers@alliander.com::e5b91bbb-e1b5-4db9-a647-a45e2aae4d7d" providerId="AD" clId="Web-{4167A55D-75DC-4AF6-95CA-00099449B9E7}" dt="2020-08-20T14:37:59.728" v="102"/>
          <ac:spMkLst>
            <pc:docMk/>
            <pc:sldMk cId="674096052" sldId="264"/>
            <ac:spMk id="13" creationId="{00000000-0000-0000-0000-000000000000}"/>
          </ac:spMkLst>
        </pc:spChg>
        <pc:spChg chg="mod">
          <ac:chgData name="Maartje Neggers" userId="S::maartje.neggers@alliander.com::e5b91bbb-e1b5-4db9-a647-a45e2aae4d7d" providerId="AD" clId="Web-{4167A55D-75DC-4AF6-95CA-00099449B9E7}" dt="2020-08-20T14:37:42.134" v="101" actId="14100"/>
          <ac:spMkLst>
            <pc:docMk/>
            <pc:sldMk cId="674096052" sldId="264"/>
            <ac:spMk id="23" creationId="{00000000-0000-0000-0000-000000000000}"/>
          </ac:spMkLst>
        </pc:spChg>
        <pc:spChg chg="mod">
          <ac:chgData name="Maartje Neggers" userId="S::maartje.neggers@alliander.com::e5b91bbb-e1b5-4db9-a647-a45e2aae4d7d" providerId="AD" clId="Web-{4167A55D-75DC-4AF6-95CA-00099449B9E7}" dt="2020-08-20T14:32:44.806" v="0" actId="20577"/>
          <ac:spMkLst>
            <pc:docMk/>
            <pc:sldMk cId="674096052" sldId="264"/>
            <ac:spMk id="24" creationId="{00000000-0000-0000-0000-000000000000}"/>
          </ac:spMkLst>
        </pc:spChg>
        <pc:spChg chg="mod">
          <ac:chgData name="Maartje Neggers" userId="S::maartje.neggers@alliander.com::e5b91bbb-e1b5-4db9-a647-a45e2aae4d7d" providerId="AD" clId="Web-{4167A55D-75DC-4AF6-95CA-00099449B9E7}" dt="2020-08-20T14:36:53.944" v="74" actId="20577"/>
          <ac:spMkLst>
            <pc:docMk/>
            <pc:sldMk cId="674096052" sldId="264"/>
            <ac:spMk id="25" creationId="{00000000-0000-0000-0000-000000000000}"/>
          </ac:spMkLst>
        </pc:spChg>
        <pc:spChg chg="mod">
          <ac:chgData name="Maartje Neggers" userId="S::maartje.neggers@alliander.com::e5b91bbb-e1b5-4db9-a647-a45e2aae4d7d" providerId="AD" clId="Web-{4167A55D-75DC-4AF6-95CA-00099449B9E7}" dt="2020-08-20T14:37:18.211" v="76" actId="20577"/>
          <ac:spMkLst>
            <pc:docMk/>
            <pc:sldMk cId="674096052" sldId="264"/>
            <ac:spMk id="27" creationId="{00000000-0000-0000-0000-000000000000}"/>
          </ac:spMkLst>
        </pc:spChg>
        <pc:spChg chg="del">
          <ac:chgData name="Maartje Neggers" userId="S::maartje.neggers@alliander.com::e5b91bbb-e1b5-4db9-a647-a45e2aae4d7d" providerId="AD" clId="Web-{4167A55D-75DC-4AF6-95CA-00099449B9E7}" dt="2020-08-20T14:34:52.234" v="3"/>
          <ac:spMkLst>
            <pc:docMk/>
            <pc:sldMk cId="674096052" sldId="264"/>
            <ac:spMk id="29" creationId="{00000000-0000-0000-0000-000000000000}"/>
          </ac:spMkLst>
        </pc:spChg>
      </pc:sldChg>
      <pc:sldChg chg="modSp delCm">
        <pc:chgData name="Maartje Neggers" userId="S::maartje.neggers@alliander.com::e5b91bbb-e1b5-4db9-a647-a45e2aae4d7d" providerId="AD" clId="Web-{4167A55D-75DC-4AF6-95CA-00099449B9E7}" dt="2020-08-20T14:41:10.894" v="151" actId="20577"/>
        <pc:sldMkLst>
          <pc:docMk/>
          <pc:sldMk cId="172885117" sldId="274"/>
        </pc:sldMkLst>
        <pc:spChg chg="mod">
          <ac:chgData name="Maartje Neggers" userId="S::maartje.neggers@alliander.com::e5b91bbb-e1b5-4db9-a647-a45e2aae4d7d" providerId="AD" clId="Web-{4167A55D-75DC-4AF6-95CA-00099449B9E7}" dt="2020-08-20T14:41:10.894" v="151" actId="20577"/>
          <ac:spMkLst>
            <pc:docMk/>
            <pc:sldMk cId="172885117" sldId="274"/>
            <ac:spMk id="2" creationId="{BA10E2CF-2ADE-492F-9819-376667B010D6}"/>
          </ac:spMkLst>
        </pc:spChg>
        <pc:spChg chg="mod">
          <ac:chgData name="Maartje Neggers" userId="S::maartje.neggers@alliander.com::e5b91bbb-e1b5-4db9-a647-a45e2aae4d7d" providerId="AD" clId="Web-{4167A55D-75DC-4AF6-95CA-00099449B9E7}" dt="2020-08-20T14:40:49.690" v="147" actId="20577"/>
          <ac:spMkLst>
            <pc:docMk/>
            <pc:sldMk cId="172885117" sldId="274"/>
            <ac:spMk id="3" creationId="{26681EB2-8294-4BA0-8C4F-C64DB3D48B29}"/>
          </ac:spMkLst>
        </pc:spChg>
      </pc:sldChg>
    </pc:docChg>
  </pc:docChgLst>
  <pc:docChgLst>
    <pc:chgData name="Bas Maas" userId="S::bas.maas@alliander.com::3bfb147a-5be5-435c-8ff7-ee3646fadb2f" providerId="AD" clId="Web-{6973E8CF-67F9-4CBC-A8E0-0883689513CD}"/>
    <pc:docChg chg="modSld">
      <pc:chgData name="Bas Maas" userId="S::bas.maas@alliander.com::3bfb147a-5be5-435c-8ff7-ee3646fadb2f" providerId="AD" clId="Web-{6973E8CF-67F9-4CBC-A8E0-0883689513CD}" dt="2020-07-22T06:40:16.907" v="103" actId="20577"/>
      <pc:docMkLst>
        <pc:docMk/>
      </pc:docMkLst>
      <pc:sldChg chg="modSp">
        <pc:chgData name="Bas Maas" userId="S::bas.maas@alliander.com::3bfb147a-5be5-435c-8ff7-ee3646fadb2f" providerId="AD" clId="Web-{6973E8CF-67F9-4CBC-A8E0-0883689513CD}" dt="2020-07-22T06:40:16.892" v="102" actId="20577"/>
        <pc:sldMkLst>
          <pc:docMk/>
          <pc:sldMk cId="831606882" sldId="261"/>
        </pc:sldMkLst>
        <pc:spChg chg="mod">
          <ac:chgData name="Bas Maas" userId="S::bas.maas@alliander.com::3bfb147a-5be5-435c-8ff7-ee3646fadb2f" providerId="AD" clId="Web-{6973E8CF-67F9-4CBC-A8E0-0883689513CD}" dt="2020-07-22T06:40:16.892" v="102" actId="20577"/>
          <ac:spMkLst>
            <pc:docMk/>
            <pc:sldMk cId="831606882" sldId="261"/>
            <ac:spMk id="8" creationId="{00000000-0000-0000-0000-000000000000}"/>
          </ac:spMkLst>
        </pc:spChg>
        <pc:spChg chg="mod">
          <ac:chgData name="Bas Maas" userId="S::bas.maas@alliander.com::3bfb147a-5be5-435c-8ff7-ee3646fadb2f" providerId="AD" clId="Web-{6973E8CF-67F9-4CBC-A8E0-0883689513CD}" dt="2020-07-22T06:38:48.735" v="6" actId="20577"/>
          <ac:spMkLst>
            <pc:docMk/>
            <pc:sldMk cId="831606882" sldId="261"/>
            <ac:spMk id="16" creationId="{00000000-0000-0000-0000-000000000000}"/>
          </ac:spMkLst>
        </pc:spChg>
        <pc:spChg chg="mod">
          <ac:chgData name="Bas Maas" userId="S::bas.maas@alliander.com::3bfb147a-5be5-435c-8ff7-ee3646fadb2f" providerId="AD" clId="Web-{6973E8CF-67F9-4CBC-A8E0-0883689513CD}" dt="2020-07-22T06:40:05.298" v="81" actId="20577"/>
          <ac:spMkLst>
            <pc:docMk/>
            <pc:sldMk cId="831606882" sldId="261"/>
            <ac:spMk id="18" creationId="{00000000-0000-0000-0000-000000000000}"/>
          </ac:spMkLst>
        </pc:spChg>
        <pc:spChg chg="mod">
          <ac:chgData name="Bas Maas" userId="S::bas.maas@alliander.com::3bfb147a-5be5-435c-8ff7-ee3646fadb2f" providerId="AD" clId="Web-{6973E8CF-67F9-4CBC-A8E0-0883689513CD}" dt="2020-07-22T06:39:56.954" v="66" actId="20577"/>
          <ac:spMkLst>
            <pc:docMk/>
            <pc:sldMk cId="831606882" sldId="261"/>
            <ac:spMk id="21" creationId="{00000000-0000-0000-0000-000000000000}"/>
          </ac:spMkLst>
        </pc:spChg>
        <pc:spChg chg="mod">
          <ac:chgData name="Bas Maas" userId="S::bas.maas@alliander.com::3bfb147a-5be5-435c-8ff7-ee3646fadb2f" providerId="AD" clId="Web-{6973E8CF-67F9-4CBC-A8E0-0883689513CD}" dt="2020-07-22T06:39:31.438" v="43" actId="20577"/>
          <ac:spMkLst>
            <pc:docMk/>
            <pc:sldMk cId="831606882" sldId="261"/>
            <ac:spMk id="22" creationId="{00000000-0000-0000-0000-000000000000}"/>
          </ac:spMkLst>
        </pc:spChg>
        <pc:spChg chg="mod">
          <ac:chgData name="Bas Maas" userId="S::bas.maas@alliander.com::3bfb147a-5be5-435c-8ff7-ee3646fadb2f" providerId="AD" clId="Web-{6973E8CF-67F9-4CBC-A8E0-0883689513CD}" dt="2020-07-22T06:39:18.141" v="36" actId="20577"/>
          <ac:spMkLst>
            <pc:docMk/>
            <pc:sldMk cId="831606882" sldId="261"/>
            <ac:spMk id="23" creationId="{00000000-0000-0000-0000-000000000000}"/>
          </ac:spMkLst>
        </pc:spChg>
        <pc:spChg chg="mod">
          <ac:chgData name="Bas Maas" userId="S::bas.maas@alliander.com::3bfb147a-5be5-435c-8ff7-ee3646fadb2f" providerId="AD" clId="Web-{6973E8CF-67F9-4CBC-A8E0-0883689513CD}" dt="2020-07-22T06:38:51.703" v="8" actId="20577"/>
          <ac:spMkLst>
            <pc:docMk/>
            <pc:sldMk cId="831606882" sldId="261"/>
            <ac:spMk id="24" creationId="{00000000-0000-0000-0000-000000000000}"/>
          </ac:spMkLst>
        </pc:spChg>
        <pc:spChg chg="mod">
          <ac:chgData name="Bas Maas" userId="S::bas.maas@alliander.com::3bfb147a-5be5-435c-8ff7-ee3646fadb2f" providerId="AD" clId="Web-{6973E8CF-67F9-4CBC-A8E0-0883689513CD}" dt="2020-07-22T06:39:04.672" v="27" actId="20577"/>
          <ac:spMkLst>
            <pc:docMk/>
            <pc:sldMk cId="831606882" sldId="261"/>
            <ac:spMk id="25" creationId="{00000000-0000-0000-0000-000000000000}"/>
          </ac:spMkLst>
        </pc:spChg>
      </pc:sldChg>
    </pc:docChg>
  </pc:docChgLst>
  <pc:docChgLst>
    <pc:chgData name="Martijn Mulder" userId="S::martijn.mulder@alliander.com::f7926192-296e-4adc-bc29-c99d271372b8" providerId="AD" clId="Web-{9F6616C3-C4F8-4FBE-B30A-BFF5B64EDF55}"/>
    <pc:docChg chg="addSld modSld">
      <pc:chgData name="Martijn Mulder" userId="S::martijn.mulder@alliander.com::f7926192-296e-4adc-bc29-c99d271372b8" providerId="AD" clId="Web-{9F6616C3-C4F8-4FBE-B30A-BFF5B64EDF55}" dt="2020-08-19T07:41:49.201" v="8"/>
      <pc:docMkLst>
        <pc:docMk/>
      </pc:docMkLst>
      <pc:sldChg chg="addSp delSp modSp">
        <pc:chgData name="Martijn Mulder" userId="S::martijn.mulder@alliander.com::f7926192-296e-4adc-bc29-c99d271372b8" providerId="AD" clId="Web-{9F6616C3-C4F8-4FBE-B30A-BFF5B64EDF55}" dt="2020-08-19T07:40:43.653" v="3"/>
        <pc:sldMkLst>
          <pc:docMk/>
          <pc:sldMk cId="3999981253" sldId="272"/>
        </pc:sldMkLst>
        <pc:picChg chg="add del mod">
          <ac:chgData name="Martijn Mulder" userId="S::martijn.mulder@alliander.com::f7926192-296e-4adc-bc29-c99d271372b8" providerId="AD" clId="Web-{9F6616C3-C4F8-4FBE-B30A-BFF5B64EDF55}" dt="2020-08-19T07:40:38.450" v="1"/>
          <ac:picMkLst>
            <pc:docMk/>
            <pc:sldMk cId="3999981253" sldId="272"/>
            <ac:picMk id="7" creationId="{3068253B-B379-4D2D-A233-FBF4F3C65F4B}"/>
          </ac:picMkLst>
        </pc:picChg>
        <pc:picChg chg="add del mod">
          <ac:chgData name="Martijn Mulder" userId="S::martijn.mulder@alliander.com::f7926192-296e-4adc-bc29-c99d271372b8" providerId="AD" clId="Web-{9F6616C3-C4F8-4FBE-B30A-BFF5B64EDF55}" dt="2020-08-19T07:40:43.653" v="3"/>
          <ac:picMkLst>
            <pc:docMk/>
            <pc:sldMk cId="3999981253" sldId="272"/>
            <ac:picMk id="10" creationId="{970BDF15-B703-4370-B5A3-1373073F5449}"/>
          </ac:picMkLst>
        </pc:picChg>
      </pc:sldChg>
      <pc:sldChg chg="addSp delSp modSp new">
        <pc:chgData name="Martijn Mulder" userId="S::martijn.mulder@alliander.com::f7926192-296e-4adc-bc29-c99d271372b8" providerId="AD" clId="Web-{9F6616C3-C4F8-4FBE-B30A-BFF5B64EDF55}" dt="2020-08-19T07:41:49.201" v="8"/>
        <pc:sldMkLst>
          <pc:docMk/>
          <pc:sldMk cId="172885117" sldId="274"/>
        </pc:sldMkLst>
        <pc:picChg chg="add del mod">
          <ac:chgData name="Martijn Mulder" userId="S::martijn.mulder@alliander.com::f7926192-296e-4adc-bc29-c99d271372b8" providerId="AD" clId="Web-{9F6616C3-C4F8-4FBE-B30A-BFF5B64EDF55}" dt="2020-08-19T07:41:09.466" v="6"/>
          <ac:picMkLst>
            <pc:docMk/>
            <pc:sldMk cId="172885117" sldId="274"/>
            <ac:picMk id="6" creationId="{08601709-0D47-406A-8C44-AE9FA13A2FEE}"/>
          </ac:picMkLst>
        </pc:picChg>
        <pc:picChg chg="add del mod">
          <ac:chgData name="Martijn Mulder" userId="S::martijn.mulder@alliander.com::f7926192-296e-4adc-bc29-c99d271372b8" providerId="AD" clId="Web-{9F6616C3-C4F8-4FBE-B30A-BFF5B64EDF55}" dt="2020-08-19T07:41:49.201" v="8"/>
          <ac:picMkLst>
            <pc:docMk/>
            <pc:sldMk cId="172885117" sldId="274"/>
            <ac:picMk id="7" creationId="{432FCC17-A5D2-422B-93DB-66FF96BA0163}"/>
          </ac:picMkLst>
        </pc:picChg>
      </pc:sldChg>
    </pc:docChg>
  </pc:docChgLst>
  <pc:docChgLst>
    <pc:chgData name="Maartje Neggers" userId="S::maartje.neggers@alliander.com::e5b91bbb-e1b5-4db9-a647-a45e2aae4d7d" providerId="AD" clId="Web-{BBE9EA21-9599-41D4-B600-AC703DEAA0A9}"/>
    <pc:docChg chg="modSld">
      <pc:chgData name="Maartje Neggers" userId="S::maartje.neggers@alliander.com::e5b91bbb-e1b5-4db9-a647-a45e2aae4d7d" providerId="AD" clId="Web-{BBE9EA21-9599-41D4-B600-AC703DEAA0A9}" dt="2020-08-20T14:18:14.389" v="5"/>
      <pc:docMkLst>
        <pc:docMk/>
      </pc:docMkLst>
      <pc:sldChg chg="modSp">
        <pc:chgData name="Maartje Neggers" userId="S::maartje.neggers@alliander.com::e5b91bbb-e1b5-4db9-a647-a45e2aae4d7d" providerId="AD" clId="Web-{BBE9EA21-9599-41D4-B600-AC703DEAA0A9}" dt="2020-08-20T14:16:31.904" v="2" actId="20577"/>
        <pc:sldMkLst>
          <pc:docMk/>
          <pc:sldMk cId="2454877974" sldId="258"/>
        </pc:sldMkLst>
        <pc:spChg chg="mod">
          <ac:chgData name="Maartje Neggers" userId="S::maartje.neggers@alliander.com::e5b91bbb-e1b5-4db9-a647-a45e2aae4d7d" providerId="AD" clId="Web-{BBE9EA21-9599-41D4-B600-AC703DEAA0A9}" dt="2020-08-20T14:16:31.904" v="2" actId="20577"/>
          <ac:spMkLst>
            <pc:docMk/>
            <pc:sldMk cId="2454877974" sldId="258"/>
            <ac:spMk id="3" creationId="{00000000-0000-0000-0000-000000000000}"/>
          </ac:spMkLst>
        </pc:spChg>
      </pc:sldChg>
      <pc:sldChg chg="delCm">
        <pc:chgData name="Maartje Neggers" userId="S::maartje.neggers@alliander.com::e5b91bbb-e1b5-4db9-a647-a45e2aae4d7d" providerId="AD" clId="Web-{BBE9EA21-9599-41D4-B600-AC703DEAA0A9}" dt="2020-08-20T14:18:07.577" v="3"/>
        <pc:sldMkLst>
          <pc:docMk/>
          <pc:sldMk cId="199122648" sldId="277"/>
        </pc:sldMkLst>
      </pc:sldChg>
      <pc:sldChg chg="delCm">
        <pc:chgData name="Maartje Neggers" userId="S::maartje.neggers@alliander.com::e5b91bbb-e1b5-4db9-a647-a45e2aae4d7d" providerId="AD" clId="Web-{BBE9EA21-9599-41D4-B600-AC703DEAA0A9}" dt="2020-08-20T14:18:14.389" v="5"/>
        <pc:sldMkLst>
          <pc:docMk/>
          <pc:sldMk cId="3602901873" sldId="278"/>
        </pc:sldMkLst>
      </pc:sldChg>
    </pc:docChg>
  </pc:docChgLst>
  <pc:docChgLst>
    <pc:chgData name="Mieke Hoezen" userId="S::mieke.hoezen@alliander.com::a4f30b6a-5ed5-4315-a0d4-4ccbd353626b" providerId="AD" clId="Web-{4542CFED-AABB-400A-EFD3-A66544935296}"/>
    <pc:docChg chg="">
      <pc:chgData name="Mieke Hoezen" userId="S::mieke.hoezen@alliander.com::a4f30b6a-5ed5-4315-a0d4-4ccbd353626b" providerId="AD" clId="Web-{4542CFED-AABB-400A-EFD3-A66544935296}" dt="2020-09-02T11:00:41.649" v="7"/>
      <pc:docMkLst>
        <pc:docMk/>
      </pc:docMkLst>
      <pc:sldChg chg="addCm modCm">
        <pc:chgData name="Mieke Hoezen" userId="S::mieke.hoezen@alliander.com::a4f30b6a-5ed5-4315-a0d4-4ccbd353626b" providerId="AD" clId="Web-{4542CFED-AABB-400A-EFD3-A66544935296}" dt="2020-09-02T10:54:59.835" v="3"/>
        <pc:sldMkLst>
          <pc:docMk/>
          <pc:sldMk cId="3547142118" sldId="293"/>
        </pc:sldMkLst>
      </pc:sldChg>
      <pc:sldChg chg="addCm modCm">
        <pc:chgData name="Mieke Hoezen" userId="S::mieke.hoezen@alliander.com::a4f30b6a-5ed5-4315-a0d4-4ccbd353626b" providerId="AD" clId="Web-{4542CFED-AABB-400A-EFD3-A66544935296}" dt="2020-09-02T11:00:41.649" v="7"/>
        <pc:sldMkLst>
          <pc:docMk/>
          <pc:sldMk cId="1467572601" sldId="295"/>
        </pc:sldMkLst>
      </pc:sldChg>
    </pc:docChg>
  </pc:docChgLst>
  <pc:docChgLst>
    <pc:chgData name="Mieke Hoezen" userId="S::mieke.hoezen@alliander.com::a4f30b6a-5ed5-4315-a0d4-4ccbd353626b" providerId="AD" clId="Web-{206A1F89-364E-4BD9-76D5-E6CAED82E5D6}"/>
    <pc:docChg chg="">
      <pc:chgData name="Mieke Hoezen" userId="S::mieke.hoezen@alliander.com::a4f30b6a-5ed5-4315-a0d4-4ccbd353626b" providerId="AD" clId="Web-{206A1F89-364E-4BD9-76D5-E6CAED82E5D6}" dt="2020-09-05T09:25:48.767" v="1"/>
      <pc:docMkLst>
        <pc:docMk/>
      </pc:docMkLst>
      <pc:sldChg chg="addCm">
        <pc:chgData name="Mieke Hoezen" userId="S::mieke.hoezen@alliander.com::a4f30b6a-5ed5-4315-a0d4-4ccbd353626b" providerId="AD" clId="Web-{206A1F89-364E-4BD9-76D5-E6CAED82E5D6}" dt="2020-09-05T09:24:45.265" v="0"/>
        <pc:sldMkLst>
          <pc:docMk/>
          <pc:sldMk cId="2129841071" sldId="292"/>
        </pc:sldMkLst>
      </pc:sldChg>
      <pc:sldChg chg="addCm">
        <pc:chgData name="Mieke Hoezen" userId="S::mieke.hoezen@alliander.com::a4f30b6a-5ed5-4315-a0d4-4ccbd353626b" providerId="AD" clId="Web-{206A1F89-364E-4BD9-76D5-E6CAED82E5D6}" dt="2020-09-05T09:25:48.767" v="1"/>
        <pc:sldMkLst>
          <pc:docMk/>
          <pc:sldMk cId="3946117636" sldId="297"/>
        </pc:sldMkLst>
      </pc:sldChg>
    </pc:docChg>
  </pc:docChgLst>
  <pc:docChgLst>
    <pc:chgData name="Jordy Petersen" userId="S::jordy.petersen@alliander.com::4eaa5686-c2b3-4faf-99b2-2fd730a67202" providerId="AD" clId="Web-{1B124D73-D03A-412A-C98B-8D5E3F65331F}"/>
    <pc:docChg chg="modSld">
      <pc:chgData name="Jordy Petersen" userId="S::jordy.petersen@alliander.com::4eaa5686-c2b3-4faf-99b2-2fd730a67202" providerId="AD" clId="Web-{1B124D73-D03A-412A-C98B-8D5E3F65331F}" dt="2020-09-08T11:53:48.105" v="6" actId="20577"/>
      <pc:docMkLst>
        <pc:docMk/>
      </pc:docMkLst>
      <pc:sldChg chg="modSp">
        <pc:chgData name="Jordy Petersen" userId="S::jordy.petersen@alliander.com::4eaa5686-c2b3-4faf-99b2-2fd730a67202" providerId="AD" clId="Web-{1B124D73-D03A-412A-C98B-8D5E3F65331F}" dt="2020-09-08T11:53:48.105" v="5" actId="20577"/>
        <pc:sldMkLst>
          <pc:docMk/>
          <pc:sldMk cId="3547142118" sldId="293"/>
        </pc:sldMkLst>
        <pc:spChg chg="mod">
          <ac:chgData name="Jordy Petersen" userId="S::jordy.petersen@alliander.com::4eaa5686-c2b3-4faf-99b2-2fd730a67202" providerId="AD" clId="Web-{1B124D73-D03A-412A-C98B-8D5E3F65331F}" dt="2020-09-08T11:53:48.105" v="5" actId="20577"/>
          <ac:spMkLst>
            <pc:docMk/>
            <pc:sldMk cId="3547142118" sldId="293"/>
            <ac:spMk id="24" creationId="{00000000-0000-0000-0000-000000000000}"/>
          </ac:spMkLst>
        </pc:spChg>
      </pc:sldChg>
      <pc:sldChg chg="delCm">
        <pc:chgData name="Jordy Petersen" userId="S::jordy.petersen@alliander.com::4eaa5686-c2b3-4faf-99b2-2fd730a67202" providerId="AD" clId="Web-{1B124D73-D03A-412A-C98B-8D5E3F65331F}" dt="2020-09-08T11:53:15.340" v="2"/>
        <pc:sldMkLst>
          <pc:docMk/>
          <pc:sldMk cId="1667254413" sldId="294"/>
        </pc:sldMkLst>
      </pc:sldChg>
    </pc:docChg>
  </pc:docChgLst>
  <pc:docChgLst>
    <pc:chgData name="Bas Maas" userId="S::bas.maas@alliander.com::3bfb147a-5be5-435c-8ff7-ee3646fadb2f" providerId="AD" clId="Web-{CE57BB5D-AC12-4FB5-BCC2-28FAF9855DCD}"/>
    <pc:docChg chg="modSld">
      <pc:chgData name="Bas Maas" userId="S::bas.maas@alliander.com::3bfb147a-5be5-435c-8ff7-ee3646fadb2f" providerId="AD" clId="Web-{CE57BB5D-AC12-4FB5-BCC2-28FAF9855DCD}" dt="2020-08-19T13:52:55.120" v="41" actId="20577"/>
      <pc:docMkLst>
        <pc:docMk/>
      </pc:docMkLst>
      <pc:sldChg chg="modSp">
        <pc:chgData name="Bas Maas" userId="S::bas.maas@alliander.com::3bfb147a-5be5-435c-8ff7-ee3646fadb2f" providerId="AD" clId="Web-{CE57BB5D-AC12-4FB5-BCC2-28FAF9855DCD}" dt="2020-08-19T13:52:55.120" v="41" actId="20577"/>
        <pc:sldMkLst>
          <pc:docMk/>
          <pc:sldMk cId="674096052" sldId="264"/>
        </pc:sldMkLst>
        <pc:spChg chg="mod">
          <ac:chgData name="Bas Maas" userId="S::bas.maas@alliander.com::3bfb147a-5be5-435c-8ff7-ee3646fadb2f" providerId="AD" clId="Web-{CE57BB5D-AC12-4FB5-BCC2-28FAF9855DCD}" dt="2020-08-19T13:52:55.120" v="41" actId="20577"/>
          <ac:spMkLst>
            <pc:docMk/>
            <pc:sldMk cId="674096052" sldId="264"/>
            <ac:spMk id="25" creationId="{00000000-0000-0000-0000-000000000000}"/>
          </ac:spMkLst>
        </pc:spChg>
      </pc:sldChg>
    </pc:docChg>
  </pc:docChgLst>
  <pc:docChgLst>
    <pc:chgData name="Martijn Mulder" userId="S::martijn.mulder@alliander.com::f7926192-296e-4adc-bc29-c99d271372b8" providerId="AD" clId="Web-{984B4B9C-731D-4E4F-B312-799BE8F0D16B}"/>
    <pc:docChg chg="modSld">
      <pc:chgData name="Martijn Mulder" userId="S::martijn.mulder@alliander.com::f7926192-296e-4adc-bc29-c99d271372b8" providerId="AD" clId="Web-{984B4B9C-731D-4E4F-B312-799BE8F0D16B}" dt="2020-08-19T12:58:34.057" v="1797" actId="1076"/>
      <pc:docMkLst>
        <pc:docMk/>
      </pc:docMkLst>
      <pc:sldChg chg="addSp delSp modSp">
        <pc:chgData name="Martijn Mulder" userId="S::martijn.mulder@alliander.com::f7926192-296e-4adc-bc29-c99d271372b8" providerId="AD" clId="Web-{984B4B9C-731D-4E4F-B312-799BE8F0D16B}" dt="2020-08-19T12:58:34.057" v="1797" actId="1076"/>
        <pc:sldMkLst>
          <pc:docMk/>
          <pc:sldMk cId="199122648" sldId="277"/>
        </pc:sldMkLst>
        <pc:spChg chg="del mod">
          <ac:chgData name="Martijn Mulder" userId="S::martijn.mulder@alliander.com::f7926192-296e-4adc-bc29-c99d271372b8" providerId="AD" clId="Web-{984B4B9C-731D-4E4F-B312-799BE8F0D16B}" dt="2020-08-19T12:32:57.995" v="277"/>
          <ac:spMkLst>
            <pc:docMk/>
            <pc:sldMk cId="199122648" sldId="277"/>
            <ac:spMk id="2" creationId="{D173C53B-8490-4FE6-A570-7942D5C1FE54}"/>
          </ac:spMkLst>
        </pc:spChg>
        <pc:spChg chg="mod">
          <ac:chgData name="Martijn Mulder" userId="S::martijn.mulder@alliander.com::f7926192-296e-4adc-bc29-c99d271372b8" providerId="AD" clId="Web-{984B4B9C-731D-4E4F-B312-799BE8F0D16B}" dt="2020-08-19T12:58:34.057" v="1797" actId="1076"/>
          <ac:spMkLst>
            <pc:docMk/>
            <pc:sldMk cId="199122648" sldId="277"/>
            <ac:spMk id="7" creationId="{CB212D71-E997-41F3-9D96-5D3D43A134AB}"/>
          </ac:spMkLst>
        </pc:spChg>
        <pc:spChg chg="add mod">
          <ac:chgData name="Martijn Mulder" userId="S::martijn.mulder@alliander.com::f7926192-296e-4adc-bc29-c99d271372b8" providerId="AD" clId="Web-{984B4B9C-731D-4E4F-B312-799BE8F0D16B}" dt="2020-08-19T12:58:29.463" v="1796" actId="1076"/>
          <ac:spMkLst>
            <pc:docMk/>
            <pc:sldMk cId="199122648" sldId="277"/>
            <ac:spMk id="9" creationId="{D9E3607D-1F47-45FF-93AA-6316C384E0E7}"/>
          </ac:spMkLst>
        </pc:spChg>
        <pc:spChg chg="add del mod">
          <ac:chgData name="Martijn Mulder" userId="S::martijn.mulder@alliander.com::f7926192-296e-4adc-bc29-c99d271372b8" providerId="AD" clId="Web-{984B4B9C-731D-4E4F-B312-799BE8F0D16B}" dt="2020-08-19T12:33:04.636" v="279"/>
          <ac:spMkLst>
            <pc:docMk/>
            <pc:sldMk cId="199122648" sldId="277"/>
            <ac:spMk id="10" creationId="{3E47BF15-CACE-4021-88AC-5A3B9F4052BB}"/>
          </ac:spMkLst>
        </pc:spChg>
        <pc:picChg chg="del">
          <ac:chgData name="Martijn Mulder" userId="S::martijn.mulder@alliander.com::f7926192-296e-4adc-bc29-c99d271372b8" providerId="AD" clId="Web-{984B4B9C-731D-4E4F-B312-799BE8F0D16B}" dt="2020-08-19T12:26:13.815" v="47"/>
          <ac:picMkLst>
            <pc:docMk/>
            <pc:sldMk cId="199122648" sldId="277"/>
            <ac:picMk id="8" creationId="{4C5E2C3D-2F25-496E-9BBC-6FD2955A08CC}"/>
          </ac:picMkLst>
        </pc:picChg>
      </pc:sldChg>
      <pc:sldChg chg="modSp">
        <pc:chgData name="Martijn Mulder" userId="S::martijn.mulder@alliander.com::f7926192-296e-4adc-bc29-c99d271372b8" providerId="AD" clId="Web-{984B4B9C-731D-4E4F-B312-799BE8F0D16B}" dt="2020-08-19T12:51:50.237" v="898" actId="20577"/>
        <pc:sldMkLst>
          <pc:docMk/>
          <pc:sldMk cId="3602901873" sldId="278"/>
        </pc:sldMkLst>
        <pc:spChg chg="mod">
          <ac:chgData name="Martijn Mulder" userId="S::martijn.mulder@alliander.com::f7926192-296e-4adc-bc29-c99d271372b8" providerId="AD" clId="Web-{984B4B9C-731D-4E4F-B312-799BE8F0D16B}" dt="2020-08-19T12:51:50.237" v="898" actId="20577"/>
          <ac:spMkLst>
            <pc:docMk/>
            <pc:sldMk cId="3602901873" sldId="278"/>
            <ac:spMk id="2" creationId="{BF3D4BC2-734F-4C42-8C36-D32C01209F37}"/>
          </ac:spMkLst>
        </pc:spChg>
      </pc:sldChg>
    </pc:docChg>
  </pc:docChgLst>
  <pc:docChgLst>
    <pc:chgData name="Maartje Neggers" userId="S::maartje.neggers@alliander.com::e5b91bbb-e1b5-4db9-a647-a45e2aae4d7d" providerId="AD" clId="Web-{DDCCBCA0-915D-4D81-A7A1-62C8B851F9C6}"/>
    <pc:docChg chg="modSld">
      <pc:chgData name="Maartje Neggers" userId="S::maartje.neggers@alliander.com::e5b91bbb-e1b5-4db9-a647-a45e2aae4d7d" providerId="AD" clId="Web-{DDCCBCA0-915D-4D81-A7A1-62C8B851F9C6}" dt="2020-08-20T15:19:54.924" v="91" actId="14100"/>
      <pc:docMkLst>
        <pc:docMk/>
      </pc:docMkLst>
      <pc:sldChg chg="modSp">
        <pc:chgData name="Maartje Neggers" userId="S::maartje.neggers@alliander.com::e5b91bbb-e1b5-4db9-a647-a45e2aae4d7d" providerId="AD" clId="Web-{DDCCBCA0-915D-4D81-A7A1-62C8B851F9C6}" dt="2020-08-20T15:17:10.329" v="88" actId="1076"/>
        <pc:sldMkLst>
          <pc:docMk/>
          <pc:sldMk cId="674096052" sldId="264"/>
        </pc:sldMkLst>
        <pc:spChg chg="mod">
          <ac:chgData name="Maartje Neggers" userId="S::maartje.neggers@alliander.com::e5b91bbb-e1b5-4db9-a647-a45e2aae4d7d" providerId="AD" clId="Web-{DDCCBCA0-915D-4D81-A7A1-62C8B851F9C6}" dt="2020-08-20T15:17:10.329" v="88" actId="1076"/>
          <ac:spMkLst>
            <pc:docMk/>
            <pc:sldMk cId="674096052" sldId="264"/>
            <ac:spMk id="21" creationId="{00000000-0000-0000-0000-000000000000}"/>
          </ac:spMkLst>
        </pc:spChg>
        <pc:spChg chg="mod">
          <ac:chgData name="Maartje Neggers" userId="S::maartje.neggers@alliander.com::e5b91bbb-e1b5-4db9-a647-a45e2aae4d7d" providerId="AD" clId="Web-{DDCCBCA0-915D-4D81-A7A1-62C8B851F9C6}" dt="2020-08-20T15:15:14.484" v="77" actId="20577"/>
          <ac:spMkLst>
            <pc:docMk/>
            <pc:sldMk cId="674096052" sldId="264"/>
            <ac:spMk id="24" creationId="{00000000-0000-0000-0000-000000000000}"/>
          </ac:spMkLst>
        </pc:spChg>
        <pc:spChg chg="mod">
          <ac:chgData name="Maartje Neggers" userId="S::maartje.neggers@alliander.com::e5b91bbb-e1b5-4db9-a647-a45e2aae4d7d" providerId="AD" clId="Web-{DDCCBCA0-915D-4D81-A7A1-62C8B851F9C6}" dt="2020-08-20T15:15:24.609" v="83" actId="20577"/>
          <ac:spMkLst>
            <pc:docMk/>
            <pc:sldMk cId="674096052" sldId="264"/>
            <ac:spMk id="26" creationId="{00000000-0000-0000-0000-000000000000}"/>
          </ac:spMkLst>
        </pc:spChg>
      </pc:sldChg>
      <pc:sldChg chg="modSp">
        <pc:chgData name="Maartje Neggers" userId="S::maartje.neggers@alliander.com::e5b91bbb-e1b5-4db9-a647-a45e2aae4d7d" providerId="AD" clId="Web-{DDCCBCA0-915D-4D81-A7A1-62C8B851F9C6}" dt="2020-08-20T15:19:54.924" v="91" actId="14100"/>
        <pc:sldMkLst>
          <pc:docMk/>
          <pc:sldMk cId="172885117" sldId="274"/>
        </pc:sldMkLst>
        <pc:spChg chg="mod">
          <ac:chgData name="Maartje Neggers" userId="S::maartje.neggers@alliander.com::e5b91bbb-e1b5-4db9-a647-a45e2aae4d7d" providerId="AD" clId="Web-{DDCCBCA0-915D-4D81-A7A1-62C8B851F9C6}" dt="2020-08-20T15:17:00.813" v="87"/>
          <ac:spMkLst>
            <pc:docMk/>
            <pc:sldMk cId="172885117" sldId="274"/>
            <ac:spMk id="2" creationId="{BA10E2CF-2ADE-492F-9819-376667B010D6}"/>
          </ac:spMkLst>
        </pc:spChg>
        <pc:picChg chg="mod">
          <ac:chgData name="Maartje Neggers" userId="S::maartje.neggers@alliander.com::e5b91bbb-e1b5-4db9-a647-a45e2aae4d7d" providerId="AD" clId="Web-{DDCCBCA0-915D-4D81-A7A1-62C8B851F9C6}" dt="2020-08-20T15:19:54.924" v="91" actId="14100"/>
          <ac:picMkLst>
            <pc:docMk/>
            <pc:sldMk cId="172885117" sldId="274"/>
            <ac:picMk id="6" creationId="{0EBEEAD9-15C0-494A-8090-01665E62EBD5}"/>
          </ac:picMkLst>
        </pc:picChg>
      </pc:sldChg>
    </pc:docChg>
  </pc:docChgLst>
  <pc:docChgLst>
    <pc:chgData name="Jordy Petersen" userId="S::jordy.petersen@alliander.com::4eaa5686-c2b3-4faf-99b2-2fd730a67202" providerId="AD" clId="Web-{200AD785-E460-4A89-7A6A-E5D37A8E81A2}"/>
    <pc:docChg chg="modSld">
      <pc:chgData name="Jordy Petersen" userId="S::jordy.petersen@alliander.com::4eaa5686-c2b3-4faf-99b2-2fd730a67202" providerId="AD" clId="Web-{200AD785-E460-4A89-7A6A-E5D37A8E81A2}" dt="2020-09-09T07:21:45.030" v="34" actId="20577"/>
      <pc:docMkLst>
        <pc:docMk/>
      </pc:docMkLst>
      <pc:sldChg chg="modSp">
        <pc:chgData name="Jordy Petersen" userId="S::jordy.petersen@alliander.com::4eaa5686-c2b3-4faf-99b2-2fd730a67202" providerId="AD" clId="Web-{200AD785-E460-4A89-7A6A-E5D37A8E81A2}" dt="2020-09-09T07:21:45.030" v="34" actId="20577"/>
        <pc:sldMkLst>
          <pc:docMk/>
          <pc:sldMk cId="3901848936" sldId="296"/>
        </pc:sldMkLst>
        <pc:spChg chg="mod">
          <ac:chgData name="Jordy Petersen" userId="S::jordy.petersen@alliander.com::4eaa5686-c2b3-4faf-99b2-2fd730a67202" providerId="AD" clId="Web-{200AD785-E460-4A89-7A6A-E5D37A8E81A2}" dt="2020-09-09T07:21:45.030" v="34" actId="20577"/>
          <ac:spMkLst>
            <pc:docMk/>
            <pc:sldMk cId="3901848936" sldId="296"/>
            <ac:spMk id="21" creationId="{00000000-0000-0000-0000-000000000000}"/>
          </ac:spMkLst>
        </pc:spChg>
      </pc:sldChg>
      <pc:sldChg chg="modSp">
        <pc:chgData name="Jordy Petersen" userId="S::jordy.petersen@alliander.com::4eaa5686-c2b3-4faf-99b2-2fd730a67202" providerId="AD" clId="Web-{200AD785-E460-4A89-7A6A-E5D37A8E81A2}" dt="2020-09-09T07:18:33.200" v="16" actId="20577"/>
        <pc:sldMkLst>
          <pc:docMk/>
          <pc:sldMk cId="3946117636" sldId="297"/>
        </pc:sldMkLst>
        <pc:spChg chg="mod">
          <ac:chgData name="Jordy Petersen" userId="S::jordy.petersen@alliander.com::4eaa5686-c2b3-4faf-99b2-2fd730a67202" providerId="AD" clId="Web-{200AD785-E460-4A89-7A6A-E5D37A8E81A2}" dt="2020-09-09T07:18:33.200" v="16" actId="20577"/>
          <ac:spMkLst>
            <pc:docMk/>
            <pc:sldMk cId="3946117636" sldId="297"/>
            <ac:spMk id="2" creationId="{171BFC2F-4591-4322-B341-393B48763B05}"/>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2"/>
            <a:ext cx="2945659" cy="496332"/>
          </a:xfrm>
          <a:prstGeom prst="rect">
            <a:avLst/>
          </a:prstGeom>
        </p:spPr>
        <p:txBody>
          <a:bodyPr vert="horz" lIns="95553" tIns="47777" rIns="95553" bIns="47777" rtlCol="0"/>
          <a:lstStyle>
            <a:lvl1pPr algn="l">
              <a:defRPr sz="1300"/>
            </a:lvl1pPr>
          </a:lstStyle>
          <a:p>
            <a:endParaRPr lang="nl-NL"/>
          </a:p>
        </p:txBody>
      </p:sp>
      <p:sp>
        <p:nvSpPr>
          <p:cNvPr id="3" name="Tijdelijke aanduiding voor datum 2"/>
          <p:cNvSpPr>
            <a:spLocks noGrp="1"/>
          </p:cNvSpPr>
          <p:nvPr>
            <p:ph type="dt" sz="quarter" idx="1"/>
          </p:nvPr>
        </p:nvSpPr>
        <p:spPr>
          <a:xfrm>
            <a:off x="3850444" y="2"/>
            <a:ext cx="2945659" cy="496332"/>
          </a:xfrm>
          <a:prstGeom prst="rect">
            <a:avLst/>
          </a:prstGeom>
        </p:spPr>
        <p:txBody>
          <a:bodyPr vert="horz" lIns="95553" tIns="47777" rIns="95553" bIns="47777" rtlCol="0"/>
          <a:lstStyle>
            <a:lvl1pPr algn="r">
              <a:defRPr sz="1300"/>
            </a:lvl1pPr>
          </a:lstStyle>
          <a:p>
            <a:fld id="{C23B9A04-66A0-447F-B0AB-31FD50FC07B7}" type="datetimeFigureOut">
              <a:rPr lang="nl-NL" smtClean="0"/>
              <a:t>27-10-2020</a:t>
            </a:fld>
            <a:endParaRPr lang="nl-NL"/>
          </a:p>
        </p:txBody>
      </p:sp>
      <p:sp>
        <p:nvSpPr>
          <p:cNvPr id="4" name="Tijdelijke aanduiding voor voettekst 3"/>
          <p:cNvSpPr>
            <a:spLocks noGrp="1"/>
          </p:cNvSpPr>
          <p:nvPr>
            <p:ph type="ftr" sz="quarter" idx="2"/>
          </p:nvPr>
        </p:nvSpPr>
        <p:spPr>
          <a:xfrm>
            <a:off x="1" y="9428585"/>
            <a:ext cx="2945659" cy="496332"/>
          </a:xfrm>
          <a:prstGeom prst="rect">
            <a:avLst/>
          </a:prstGeom>
        </p:spPr>
        <p:txBody>
          <a:bodyPr vert="horz" lIns="95553" tIns="47777" rIns="95553" bIns="47777"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428585"/>
            <a:ext cx="2945659" cy="496332"/>
          </a:xfrm>
          <a:prstGeom prst="rect">
            <a:avLst/>
          </a:prstGeom>
        </p:spPr>
        <p:txBody>
          <a:bodyPr vert="horz" lIns="95553" tIns="47777" rIns="95553" bIns="47777" rtlCol="0" anchor="b"/>
          <a:lstStyle>
            <a:lvl1pPr algn="r">
              <a:defRPr sz="1300"/>
            </a:lvl1pPr>
          </a:lstStyle>
          <a:p>
            <a:fld id="{1C28A5C3-E291-4308-B18A-47F5DFF8FBEF}" type="slidenum">
              <a:rPr lang="nl-NL" smtClean="0"/>
              <a:t>‹nr.›</a:t>
            </a:fld>
            <a:endParaRPr lang="nl-NL"/>
          </a:p>
        </p:txBody>
      </p:sp>
    </p:spTree>
    <p:extLst>
      <p:ext uri="{BB962C8B-B14F-4D97-AF65-F5344CB8AC3E}">
        <p14:creationId xmlns:p14="http://schemas.microsoft.com/office/powerpoint/2010/main" val="2997960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945659" cy="498056"/>
          </a:xfrm>
          <a:prstGeom prst="rect">
            <a:avLst/>
          </a:prstGeom>
        </p:spPr>
        <p:txBody>
          <a:bodyPr vert="horz" lIns="95553" tIns="47777" rIns="95553" bIns="47777"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8056"/>
          </a:xfrm>
          <a:prstGeom prst="rect">
            <a:avLst/>
          </a:prstGeom>
        </p:spPr>
        <p:txBody>
          <a:bodyPr vert="horz" lIns="95553" tIns="47777" rIns="95553" bIns="47777" rtlCol="0"/>
          <a:lstStyle>
            <a:lvl1pPr algn="r">
              <a:defRPr sz="1300"/>
            </a:lvl1pPr>
          </a:lstStyle>
          <a:p>
            <a:fld id="{581F623B-83C3-4C6C-A8FC-BCE16D5D9BC9}" type="datetimeFigureOut">
              <a:rPr lang="nl-NL" smtClean="0"/>
              <a:t>27-10-2020</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53" tIns="47777" rIns="95553" bIns="47777"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5553" tIns="47777" rIns="95553" bIns="47777"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 y="9428586"/>
            <a:ext cx="2945659" cy="498055"/>
          </a:xfrm>
          <a:prstGeom prst="rect">
            <a:avLst/>
          </a:prstGeom>
        </p:spPr>
        <p:txBody>
          <a:bodyPr vert="horz" lIns="95553" tIns="47777" rIns="95553" bIns="47777"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428586"/>
            <a:ext cx="2945659" cy="498055"/>
          </a:xfrm>
          <a:prstGeom prst="rect">
            <a:avLst/>
          </a:prstGeom>
        </p:spPr>
        <p:txBody>
          <a:bodyPr vert="horz" lIns="95553" tIns="47777" rIns="95553" bIns="47777" rtlCol="0" anchor="b"/>
          <a:lstStyle>
            <a:lvl1pPr algn="r">
              <a:defRPr sz="1300"/>
            </a:lvl1pPr>
          </a:lstStyle>
          <a:p>
            <a:fld id="{42FE49C8-BC63-4BE5-9142-452AB53F2205}" type="slidenum">
              <a:rPr lang="nl-NL" smtClean="0"/>
              <a:t>‹nr.›</a:t>
            </a:fld>
            <a:endParaRPr lang="nl-NL"/>
          </a:p>
        </p:txBody>
      </p:sp>
    </p:spTree>
    <p:extLst>
      <p:ext uri="{BB962C8B-B14F-4D97-AF65-F5344CB8AC3E}">
        <p14:creationId xmlns:p14="http://schemas.microsoft.com/office/powerpoint/2010/main" val="1806899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21.png"/><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21.png"/><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21.png"/><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21.png"/><Relationship Id="rId4" Type="http://schemas.microsoft.com/office/2007/relationships/hdphoto" Target="../media/hdphoto1.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21.png"/><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1"/>
        </a:solidFill>
        <a:effectLst/>
      </p:bgPr>
    </p:bg>
    <p:spTree>
      <p:nvGrpSpPr>
        <p:cNvPr id="1" name=""/>
        <p:cNvGrpSpPr/>
        <p:nvPr/>
      </p:nvGrpSpPr>
      <p:grpSpPr>
        <a:xfrm>
          <a:off x="0" y="0"/>
          <a:ext cx="0" cy="0"/>
          <a:chOff x="0" y="0"/>
          <a:chExt cx="0" cy="0"/>
        </a:xfrm>
      </p:grpSpPr>
      <p:grpSp>
        <p:nvGrpSpPr>
          <p:cNvPr id="18" name="Instructie">
            <a:extLst>
              <a:ext uri="{FF2B5EF4-FFF2-40B4-BE49-F238E27FC236}">
                <a16:creationId xmlns:a16="http://schemas.microsoft.com/office/drawing/2014/main" id="{D5E8EF87-B02C-4C6C-90C8-D7C17E25FCC5}"/>
              </a:ext>
            </a:extLst>
          </p:cNvPr>
          <p:cNvGrpSpPr/>
          <p:nvPr userDrawn="1"/>
        </p:nvGrpSpPr>
        <p:grpSpPr>
          <a:xfrm>
            <a:off x="-3386462" y="0"/>
            <a:ext cx="3222791" cy="2238208"/>
            <a:chOff x="-3428327" y="4512342"/>
            <a:chExt cx="3222791" cy="2238208"/>
          </a:xfrm>
        </p:grpSpPr>
        <p:sp>
          <p:nvSpPr>
            <p:cNvPr id="19" name="Rechthoek 18">
              <a:extLst>
                <a:ext uri="{FF2B5EF4-FFF2-40B4-BE49-F238E27FC236}">
                  <a16:creationId xmlns:a16="http://schemas.microsoft.com/office/drawing/2014/main" id="{63EA60B4-85E3-4F49-9206-3E0CB959F555}"/>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Voettekst wijzigen</a:t>
              </a:r>
            </a:p>
          </p:txBody>
        </p:sp>
        <p:cxnSp>
          <p:nvCxnSpPr>
            <p:cNvPr id="20" name="Rechte verbindingslijn 19">
              <a:extLst>
                <a:ext uri="{FF2B5EF4-FFF2-40B4-BE49-F238E27FC236}">
                  <a16:creationId xmlns:a16="http://schemas.microsoft.com/office/drawing/2014/main" id="{77C1EF7D-EFC8-447F-8B5D-929F29A96FB4}"/>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21" name="Ovaal 20">
              <a:extLst>
                <a:ext uri="{FF2B5EF4-FFF2-40B4-BE49-F238E27FC236}">
                  <a16:creationId xmlns:a16="http://schemas.microsoft.com/office/drawing/2014/main" id="{E87DD442-5E0D-43FD-A7B2-815E2103B9E9}"/>
                </a:ext>
              </a:extLst>
            </p:cNvPr>
            <p:cNvSpPr/>
            <p:nvPr userDrawn="1"/>
          </p:nvSpPr>
          <p:spPr>
            <a:xfrm>
              <a:off x="-3428327" y="48930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2" name="Rechthoek 21">
              <a:extLst>
                <a:ext uri="{FF2B5EF4-FFF2-40B4-BE49-F238E27FC236}">
                  <a16:creationId xmlns:a16="http://schemas.microsoft.com/office/drawing/2014/main" id="{49AFB772-31D2-4D09-87E1-B7CC4FFC5DB2}"/>
                </a:ext>
              </a:extLst>
            </p:cNvPr>
            <p:cNvSpPr/>
            <p:nvPr userDrawn="1"/>
          </p:nvSpPr>
          <p:spPr>
            <a:xfrm>
              <a:off x="-3062646" y="4959088"/>
              <a:ext cx="2247687" cy="828200"/>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nvoegen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br>
                <a:rPr kumimoji="0" lang="nl-NL" sz="1100" b="1"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Kop- en voettekst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Vink de box voor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Voettekst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aan om deze zichtbaar te maken.</a:t>
              </a:r>
            </a:p>
          </p:txBody>
        </p:sp>
        <p:cxnSp>
          <p:nvCxnSpPr>
            <p:cNvPr id="23" name="Rechte verbindingslijn 22">
              <a:extLst>
                <a:ext uri="{FF2B5EF4-FFF2-40B4-BE49-F238E27FC236}">
                  <a16:creationId xmlns:a16="http://schemas.microsoft.com/office/drawing/2014/main" id="{DC8C399E-4AE3-44A0-8778-EC90420C6A16}"/>
                </a:ext>
              </a:extLst>
            </p:cNvPr>
            <p:cNvCxnSpPr>
              <a:cxnSpLocks/>
            </p:cNvCxnSpPr>
            <p:nvPr userDrawn="1"/>
          </p:nvCxnSpPr>
          <p:spPr>
            <a:xfrm>
              <a:off x="-3419346" y="5787288"/>
              <a:ext cx="3176013" cy="0"/>
            </a:xfrm>
            <a:prstGeom prst="line">
              <a:avLst/>
            </a:prstGeom>
            <a:noFill/>
            <a:ln w="3175" cap="flat" cmpd="sng" algn="ctr">
              <a:solidFill>
                <a:schemeClr val="accent1"/>
              </a:solidFill>
              <a:prstDash val="solid"/>
            </a:ln>
            <a:effectLst/>
          </p:spPr>
        </p:cxnSp>
        <p:sp>
          <p:nvSpPr>
            <p:cNvPr id="24" name="Ovaal 23">
              <a:extLst>
                <a:ext uri="{FF2B5EF4-FFF2-40B4-BE49-F238E27FC236}">
                  <a16:creationId xmlns:a16="http://schemas.microsoft.com/office/drawing/2014/main" id="{5101A021-9595-4403-AAC2-DBB328463133}"/>
                </a:ext>
              </a:extLst>
            </p:cNvPr>
            <p:cNvSpPr/>
            <p:nvPr userDrawn="1"/>
          </p:nvSpPr>
          <p:spPr>
            <a:xfrm>
              <a:off x="-3428327" y="59089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 name="Rechthoek 24">
              <a:extLst>
                <a:ext uri="{FF2B5EF4-FFF2-40B4-BE49-F238E27FC236}">
                  <a16:creationId xmlns:a16="http://schemas.microsoft.com/office/drawing/2014/main" id="{A76E70CF-6246-444C-87EB-E324464EDA0F}"/>
                </a:ext>
              </a:extLst>
            </p:cNvPr>
            <p:cNvSpPr/>
            <p:nvPr userDrawn="1"/>
          </p:nvSpPr>
          <p:spPr>
            <a:xfrm>
              <a:off x="-3062645" y="5974980"/>
              <a:ext cx="2817996" cy="67133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Typ de gewenste voettekst in het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aangegeven tekstkader.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vervolgens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Overal toepassen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br>
                <a:rPr kumimoji="0" lang="nl-NL" sz="1100" b="1"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de gegevens op elke slide toe te passen.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26" name="Rechte verbindingslijn 25">
              <a:extLst>
                <a:ext uri="{FF2B5EF4-FFF2-40B4-BE49-F238E27FC236}">
                  <a16:creationId xmlns:a16="http://schemas.microsoft.com/office/drawing/2014/main" id="{474FE3ED-3EC5-46D2-8BF1-9E695001801D}"/>
                </a:ext>
              </a:extLst>
            </p:cNvPr>
            <p:cNvCxnSpPr>
              <a:cxnSpLocks/>
            </p:cNvCxnSpPr>
            <p:nvPr userDrawn="1"/>
          </p:nvCxnSpPr>
          <p:spPr>
            <a:xfrm>
              <a:off x="-3419346" y="6750550"/>
              <a:ext cx="3176013" cy="0"/>
            </a:xfrm>
            <a:prstGeom prst="line">
              <a:avLst/>
            </a:prstGeom>
            <a:noFill/>
            <a:ln w="3175" cap="flat" cmpd="sng" algn="ctr">
              <a:solidFill>
                <a:schemeClr val="accent1"/>
              </a:solidFill>
              <a:prstDash val="solid"/>
            </a:ln>
            <a:effectLst/>
          </p:spPr>
        </p:cxnSp>
        <p:grpSp>
          <p:nvGrpSpPr>
            <p:cNvPr id="27" name="Groep 26">
              <a:extLst>
                <a:ext uri="{FF2B5EF4-FFF2-40B4-BE49-F238E27FC236}">
                  <a16:creationId xmlns:a16="http://schemas.microsoft.com/office/drawing/2014/main" id="{3ECD38D8-6580-42F2-95A1-2AFD451A5F19}"/>
                </a:ext>
              </a:extLst>
            </p:cNvPr>
            <p:cNvGrpSpPr/>
            <p:nvPr userDrawn="1"/>
          </p:nvGrpSpPr>
          <p:grpSpPr>
            <a:xfrm>
              <a:off x="-886669" y="4993966"/>
              <a:ext cx="681133" cy="750023"/>
              <a:chOff x="-910573" y="4987990"/>
              <a:chExt cx="681133" cy="750023"/>
            </a:xfrm>
          </p:grpSpPr>
          <p:grpSp>
            <p:nvGrpSpPr>
              <p:cNvPr id="29" name="Groep 28">
                <a:extLst>
                  <a:ext uri="{FF2B5EF4-FFF2-40B4-BE49-F238E27FC236}">
                    <a16:creationId xmlns:a16="http://schemas.microsoft.com/office/drawing/2014/main" id="{399AD2D2-8AF2-4610-BBAD-F7FC1EB9276B}"/>
                  </a:ext>
                </a:extLst>
              </p:cNvPr>
              <p:cNvGrpSpPr/>
              <p:nvPr userDrawn="1"/>
            </p:nvGrpSpPr>
            <p:grpSpPr>
              <a:xfrm>
                <a:off x="-713542" y="4987990"/>
                <a:ext cx="287071" cy="379107"/>
                <a:chOff x="-4050578" y="288410"/>
                <a:chExt cx="322125" cy="379107"/>
              </a:xfrm>
            </p:grpSpPr>
            <p:sp>
              <p:nvSpPr>
                <p:cNvPr id="32" name="Rechthoek met één afgeknipte en afgeronde hoek 47">
                  <a:extLst>
                    <a:ext uri="{FF2B5EF4-FFF2-40B4-BE49-F238E27FC236}">
                      <a16:creationId xmlns:a16="http://schemas.microsoft.com/office/drawing/2014/main" id="{43A6D2FC-3164-4919-8E6C-8EFCE3358913}"/>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a:ln>
                      <a:noFill/>
                    </a:ln>
                    <a:solidFill>
                      <a:prstClr val="white"/>
                    </a:solidFill>
                    <a:effectLst/>
                    <a:uLnTx/>
                    <a:uFillTx/>
                    <a:latin typeface="+mn-lt"/>
                    <a:ea typeface="+mn-ea"/>
                    <a:cs typeface="+mn-cs"/>
                  </a:endParaRPr>
                </a:p>
              </p:txBody>
            </p:sp>
            <p:sp>
              <p:nvSpPr>
                <p:cNvPr id="33" name="Rechthoekige driehoek 32">
                  <a:extLst>
                    <a:ext uri="{FF2B5EF4-FFF2-40B4-BE49-F238E27FC236}">
                      <a16:creationId xmlns:a16="http://schemas.microsoft.com/office/drawing/2014/main" id="{A1FB10E2-833B-4A59-A608-CD0D3ADFF6B1}"/>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a:ln>
                      <a:noFill/>
                    </a:ln>
                    <a:solidFill>
                      <a:prstClr val="white"/>
                    </a:solidFill>
                    <a:effectLst/>
                    <a:uLnTx/>
                    <a:uFillTx/>
                    <a:latin typeface="+mn-lt"/>
                    <a:ea typeface="+mn-ea"/>
                    <a:cs typeface="+mn-cs"/>
                  </a:endParaRPr>
                </a:p>
              </p:txBody>
            </p:sp>
            <p:sp>
              <p:nvSpPr>
                <p:cNvPr id="34" name="Rechthoek 33">
                  <a:extLst>
                    <a:ext uri="{FF2B5EF4-FFF2-40B4-BE49-F238E27FC236}">
                      <a16:creationId xmlns:a16="http://schemas.microsoft.com/office/drawing/2014/main" id="{B2E39825-570F-4F57-876F-6095E3E102BF}"/>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a:ln>
                      <a:noFill/>
                    </a:ln>
                    <a:solidFill>
                      <a:prstClr val="white"/>
                    </a:solidFill>
                    <a:effectLst/>
                    <a:uLnTx/>
                    <a:uFillTx/>
                    <a:latin typeface="+mn-lt"/>
                    <a:ea typeface="+mn-ea"/>
                    <a:cs typeface="+mn-cs"/>
                  </a:endParaRPr>
                </a:p>
              </p:txBody>
            </p:sp>
            <p:sp>
              <p:nvSpPr>
                <p:cNvPr id="35" name="Rechthoek 34">
                  <a:extLst>
                    <a:ext uri="{FF2B5EF4-FFF2-40B4-BE49-F238E27FC236}">
                      <a16:creationId xmlns:a16="http://schemas.microsoft.com/office/drawing/2014/main" id="{63A4E748-AD95-4386-A068-20C1DAB6317B}"/>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kumimoji="0" lang="nl-NL" sz="1400" b="0" i="0" u="none" strike="noStrike" kern="0" cap="none" spc="0" normalizeH="0" baseline="0" noProof="0">
                    <a:ln>
                      <a:noFill/>
                    </a:ln>
                    <a:solidFill>
                      <a:prstClr val="white"/>
                    </a:solidFill>
                    <a:effectLst/>
                    <a:uLnTx/>
                    <a:uFillTx/>
                  </a:endParaRPr>
                </a:p>
              </p:txBody>
            </p:sp>
          </p:grpSp>
          <p:sp>
            <p:nvSpPr>
              <p:cNvPr id="31" name="Rechthoek 30">
                <a:extLst>
                  <a:ext uri="{FF2B5EF4-FFF2-40B4-BE49-F238E27FC236}">
                    <a16:creationId xmlns:a16="http://schemas.microsoft.com/office/drawing/2014/main" id="{C6833428-E8A1-4528-AAAA-ED03CB49B8B1}"/>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700" b="0" i="0" u="none" strike="noStrike" kern="0" cap="none" spc="0" normalizeH="0" baseline="0" noProof="0">
                    <a:ln>
                      <a:noFill/>
                    </a:ln>
                    <a:effectLst/>
                    <a:uLnTx/>
                    <a:uFillTx/>
                    <a:latin typeface="+mn-lt"/>
                    <a:ea typeface="+mn-ea"/>
                    <a:cs typeface="Segoe UI Light" panose="020B0502040204020203" pitchFamily="34" charset="0"/>
                  </a:rPr>
                  <a:t>Koptekst en voettekst</a:t>
                </a:r>
              </a:p>
            </p:txBody>
          </p:sp>
        </p:grpSp>
      </p:grpSp>
      <p:sp>
        <p:nvSpPr>
          <p:cNvPr id="7" name="Tijdelijke aanduiding voor afbeelding 6">
            <a:extLst>
              <a:ext uri="{FF2B5EF4-FFF2-40B4-BE49-F238E27FC236}">
                <a16:creationId xmlns:a16="http://schemas.microsoft.com/office/drawing/2014/main" id="{22C8233F-3E7B-49DC-AC22-FB28BF26342E}"/>
              </a:ext>
            </a:extLst>
          </p:cNvPr>
          <p:cNvSpPr>
            <a:spLocks noGrp="1"/>
          </p:cNvSpPr>
          <p:nvPr userDrawn="1">
            <p:ph type="pic" sz="quarter" idx="35" hasCustomPrompt="1"/>
          </p:nvPr>
        </p:nvSpPr>
        <p:spPr>
          <a:xfrm>
            <a:off x="-1588" y="576263"/>
            <a:ext cx="11041063" cy="5148262"/>
          </a:xfrm>
          <a:solidFill>
            <a:schemeClr val="bg1">
              <a:lumMod val="95000"/>
            </a:schemeClr>
          </a:solidFill>
        </p:spPr>
        <p:txBody>
          <a:bodyPr vert="horz" lIns="0" tIns="2880000" rIns="0" bIns="0" rtlCol="0">
            <a:normAutofit/>
          </a:bodyPr>
          <a:lstStyle>
            <a:lvl1pPr marL="228600" indent="-228600" algn="ctr">
              <a:spcBef>
                <a:spcPts val="0"/>
              </a:spcBef>
              <a:spcAft>
                <a:spcPts val="0"/>
              </a:spcAft>
              <a:buFont typeface="+mj-lt"/>
              <a:buNone/>
              <a:defRPr lang="nl-NL" sz="1200" b="0" i="1">
                <a:solidFill>
                  <a:schemeClr val="tx1">
                    <a:lumMod val="65000"/>
                    <a:lumOff val="35000"/>
                  </a:schemeClr>
                </a:solidFill>
              </a:defRPr>
            </a:lvl1pPr>
          </a:lstStyle>
          <a:p>
            <a:pPr marL="228600" lvl="0" indent="-228600" algn="ctr"/>
            <a:r>
              <a:rPr lang="nl-NL" noProof="0"/>
              <a:t>Klik op het icoon om een </a:t>
            </a:r>
            <a:br>
              <a:rPr lang="nl-NL" noProof="0"/>
            </a:br>
            <a:r>
              <a:rPr lang="nl-NL" noProof="0"/>
              <a:t>afbeelding in te voegen</a:t>
            </a:r>
          </a:p>
        </p:txBody>
      </p:sp>
      <p:sp>
        <p:nvSpPr>
          <p:cNvPr id="6" name="Netwerkwolk">
            <a:extLst>
              <a:ext uri="{FF2B5EF4-FFF2-40B4-BE49-F238E27FC236}">
                <a16:creationId xmlns:a16="http://schemas.microsoft.com/office/drawing/2014/main" id="{1642FD30-3341-4B92-9526-2B7392D1CA37}"/>
              </a:ext>
            </a:extLst>
          </p:cNvPr>
          <p:cNvSpPr>
            <a:spLocks noGrp="1"/>
          </p:cNvSpPr>
          <p:nvPr userDrawn="1">
            <p:ph type="body" sz="quarter" idx="45"/>
          </p:nvPr>
        </p:nvSpPr>
        <p:spPr>
          <a:xfrm>
            <a:off x="-174236" y="743677"/>
            <a:ext cx="11120400" cy="4780800"/>
          </a:xfrm>
          <a:blipFill>
            <a:blip r:embed="rId2" cstate="screen">
              <a:extLst>
                <a:ext uri="{28A0092B-C50C-407E-A947-70E740481C1C}">
                  <a14:useLocalDpi xmlns:a14="http://schemas.microsoft.com/office/drawing/2010/main"/>
                </a:ext>
              </a:extLst>
            </a:blip>
            <a:srcRect/>
            <a:stretch>
              <a:fillRect t="10" b="10"/>
            </a:stretch>
          </a:blipFill>
        </p:spPr>
        <p:txBody>
          <a:bodyPr/>
          <a:lstStyle>
            <a:lvl1pPr marL="0" indent="0">
              <a:buNone/>
              <a:defRPr sz="100">
                <a:solidFill>
                  <a:schemeClr val="bg1"/>
                </a:solidFill>
              </a:defRPr>
            </a:lvl1pPr>
          </a:lstStyle>
          <a:p>
            <a:pPr lvl="0"/>
            <a:endParaRPr lang="nl-NL" noProof="0"/>
          </a:p>
        </p:txBody>
      </p:sp>
      <p:sp>
        <p:nvSpPr>
          <p:cNvPr id="3" name="Tijdelijke aanduiding voor tekst 2">
            <a:extLst>
              <a:ext uri="{FF2B5EF4-FFF2-40B4-BE49-F238E27FC236}">
                <a16:creationId xmlns:a16="http://schemas.microsoft.com/office/drawing/2014/main" id="{815D2346-2389-418D-A441-59E88FFEBE24}"/>
              </a:ext>
            </a:extLst>
          </p:cNvPr>
          <p:cNvSpPr>
            <a:spLocks noGrp="1"/>
          </p:cNvSpPr>
          <p:nvPr userDrawn="1">
            <p:ph type="body" sz="quarter" idx="31"/>
          </p:nvPr>
        </p:nvSpPr>
        <p:spPr>
          <a:xfrm>
            <a:off x="-972" y="0"/>
            <a:ext cx="12192971" cy="576000"/>
          </a:xfrm>
          <a:solidFill>
            <a:schemeClr val="bg1"/>
          </a:solidFill>
        </p:spPr>
        <p:txBody>
          <a:bodyPr/>
          <a:lstStyle>
            <a:lvl1pPr marL="0" indent="0">
              <a:buNone/>
              <a:defRPr sz="100">
                <a:solidFill>
                  <a:schemeClr val="bg1"/>
                </a:solidFill>
              </a:defRPr>
            </a:lvl1pPr>
          </a:lstStyle>
          <a:p>
            <a:pPr lvl="0"/>
            <a:endParaRPr lang="nl-NL" noProof="0"/>
          </a:p>
        </p:txBody>
      </p:sp>
      <p:sp>
        <p:nvSpPr>
          <p:cNvPr id="28" name="Tijdelijke aanduiding voor tekst 2">
            <a:extLst>
              <a:ext uri="{FF2B5EF4-FFF2-40B4-BE49-F238E27FC236}">
                <a16:creationId xmlns:a16="http://schemas.microsoft.com/office/drawing/2014/main" id="{7BDE5674-83BE-4E1D-873D-42FE9FEB8D5C}"/>
              </a:ext>
            </a:extLst>
          </p:cNvPr>
          <p:cNvSpPr>
            <a:spLocks noGrp="1"/>
          </p:cNvSpPr>
          <p:nvPr userDrawn="1">
            <p:ph type="body" sz="quarter" idx="32"/>
          </p:nvPr>
        </p:nvSpPr>
        <p:spPr>
          <a:xfrm>
            <a:off x="11040000" y="0"/>
            <a:ext cx="1152000" cy="6865200"/>
          </a:xfrm>
          <a:solidFill>
            <a:schemeClr val="bg1"/>
          </a:solidFill>
        </p:spPr>
        <p:txBody>
          <a:bodyPr/>
          <a:lstStyle>
            <a:lvl1pPr marL="0" indent="0">
              <a:buNone/>
              <a:defRPr sz="100">
                <a:solidFill>
                  <a:schemeClr val="bg1"/>
                </a:solidFill>
              </a:defRPr>
            </a:lvl1pPr>
          </a:lstStyle>
          <a:p>
            <a:pPr lvl="0"/>
            <a:endParaRPr lang="nl-NL" noProof="0"/>
          </a:p>
        </p:txBody>
      </p:sp>
      <p:sp>
        <p:nvSpPr>
          <p:cNvPr id="30" name="Tijdelijke aanduiding voor tekst 2">
            <a:extLst>
              <a:ext uri="{FF2B5EF4-FFF2-40B4-BE49-F238E27FC236}">
                <a16:creationId xmlns:a16="http://schemas.microsoft.com/office/drawing/2014/main" id="{ED88654C-2F09-42A2-8633-BAD63AF9F763}"/>
              </a:ext>
            </a:extLst>
          </p:cNvPr>
          <p:cNvSpPr>
            <a:spLocks noGrp="1"/>
          </p:cNvSpPr>
          <p:nvPr userDrawn="1">
            <p:ph type="body" sz="quarter" idx="33"/>
          </p:nvPr>
        </p:nvSpPr>
        <p:spPr>
          <a:xfrm rot="16200000">
            <a:off x="5520600" y="185400"/>
            <a:ext cx="1152000" cy="12193200"/>
          </a:xfrm>
          <a:solidFill>
            <a:schemeClr val="bg1"/>
          </a:solidFill>
        </p:spPr>
        <p:txBody>
          <a:bodyPr/>
          <a:lstStyle>
            <a:lvl1pPr marL="0" indent="0">
              <a:buNone/>
              <a:defRPr sz="100">
                <a:solidFill>
                  <a:schemeClr val="bg1"/>
                </a:solidFill>
              </a:defRPr>
            </a:lvl1pPr>
          </a:lstStyle>
          <a:p>
            <a:pPr lvl="0"/>
            <a:endParaRPr lang="nl-NL" noProof="0"/>
          </a:p>
        </p:txBody>
      </p:sp>
      <p:sp>
        <p:nvSpPr>
          <p:cNvPr id="15" name="Tijdelijke aanduiding voor tekst 3">
            <a:extLst>
              <a:ext uri="{FF2B5EF4-FFF2-40B4-BE49-F238E27FC236}">
                <a16:creationId xmlns:a16="http://schemas.microsoft.com/office/drawing/2014/main" id="{C5769161-168E-47A4-A813-C643609A9DC0}"/>
              </a:ext>
            </a:extLst>
          </p:cNvPr>
          <p:cNvSpPr>
            <a:spLocks noGrp="1"/>
          </p:cNvSpPr>
          <p:nvPr userDrawn="1">
            <p:ph type="body" sz="quarter" idx="28"/>
          </p:nvPr>
        </p:nvSpPr>
        <p:spPr>
          <a:xfrm>
            <a:off x="9709890" y="5452473"/>
            <a:ext cx="1891560" cy="80066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7" name="Tijdelijke aanduiding voor tekst 15">
            <a:extLst>
              <a:ext uri="{FF2B5EF4-FFF2-40B4-BE49-F238E27FC236}">
                <a16:creationId xmlns:a16="http://schemas.microsoft.com/office/drawing/2014/main" id="{7D35ADBF-F5AF-4BEF-A048-07416BC1D671}"/>
              </a:ext>
            </a:extLst>
          </p:cNvPr>
          <p:cNvSpPr>
            <a:spLocks noGrp="1"/>
          </p:cNvSpPr>
          <p:nvPr userDrawn="1">
            <p:ph type="body" sz="quarter" idx="43" hasCustomPrompt="1"/>
          </p:nvPr>
        </p:nvSpPr>
        <p:spPr>
          <a:xfrm>
            <a:off x="740124" y="1001561"/>
            <a:ext cx="4524067" cy="1943514"/>
          </a:xfrm>
          <a:custGeom>
            <a:avLst/>
            <a:gdLst>
              <a:gd name="connsiteX0" fmla="*/ 71054 w 4524067"/>
              <a:gd name="connsiteY0" fmla="*/ 0 h 1943514"/>
              <a:gd name="connsiteX1" fmla="*/ 4453013 w 4524067"/>
              <a:gd name="connsiteY1" fmla="*/ 0 h 1943514"/>
              <a:gd name="connsiteX2" fmla="*/ 4524067 w 4524067"/>
              <a:gd name="connsiteY2" fmla="*/ 71054 h 1943514"/>
              <a:gd name="connsiteX3" fmla="*/ 4524067 w 4524067"/>
              <a:gd name="connsiteY3" fmla="*/ 1604261 h 1943514"/>
              <a:gd name="connsiteX4" fmla="*/ 374342 w 4524067"/>
              <a:gd name="connsiteY4" fmla="*/ 1604261 h 1943514"/>
              <a:gd name="connsiteX5" fmla="*/ 374342 w 4524067"/>
              <a:gd name="connsiteY5" fmla="*/ 1604495 h 1943514"/>
              <a:gd name="connsiteX6" fmla="*/ 372031 w 4524067"/>
              <a:gd name="connsiteY6" fmla="*/ 1604262 h 1943514"/>
              <a:gd name="connsiteX7" fmla="*/ 7555 w 4524067"/>
              <a:gd name="connsiteY7" fmla="*/ 1901319 h 1943514"/>
              <a:gd name="connsiteX8" fmla="*/ 3301 w 4524067"/>
              <a:gd name="connsiteY8" fmla="*/ 1943514 h 1943514"/>
              <a:gd name="connsiteX9" fmla="*/ 0 w 4524067"/>
              <a:gd name="connsiteY9" fmla="*/ 1935545 h 1943514"/>
              <a:gd name="connsiteX10" fmla="*/ 0 w 4524067"/>
              <a:gd name="connsiteY10" fmla="*/ 71054 h 1943514"/>
              <a:gd name="connsiteX11" fmla="*/ 71054 w 4524067"/>
              <a:gd name="connsiteY11"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4481998 w 4524067"/>
              <a:gd name="connsiteY5" fmla="*/ 1606550 h 1943514"/>
              <a:gd name="connsiteX6" fmla="*/ 374342 w 4524067"/>
              <a:gd name="connsiteY6" fmla="*/ 1604261 h 1943514"/>
              <a:gd name="connsiteX7" fmla="*/ 374342 w 4524067"/>
              <a:gd name="connsiteY7" fmla="*/ 1604495 h 1943514"/>
              <a:gd name="connsiteX8" fmla="*/ 372031 w 4524067"/>
              <a:gd name="connsiteY8" fmla="*/ 1604262 h 1943514"/>
              <a:gd name="connsiteX9" fmla="*/ 7555 w 4524067"/>
              <a:gd name="connsiteY9" fmla="*/ 1901319 h 1943514"/>
              <a:gd name="connsiteX10" fmla="*/ 3301 w 4524067"/>
              <a:gd name="connsiteY10" fmla="*/ 1943514 h 1943514"/>
              <a:gd name="connsiteX11" fmla="*/ 0 w 4524067"/>
              <a:gd name="connsiteY11" fmla="*/ 1935545 h 1943514"/>
              <a:gd name="connsiteX12" fmla="*/ 0 w 4524067"/>
              <a:gd name="connsiteY12" fmla="*/ 71054 h 1943514"/>
              <a:gd name="connsiteX13" fmla="*/ 71054 w 4524067"/>
              <a:gd name="connsiteY13" fmla="*/ 0 h 1943514"/>
              <a:gd name="connsiteX0" fmla="*/ 71054 w 4799095"/>
              <a:gd name="connsiteY0" fmla="*/ 0 h 1943514"/>
              <a:gd name="connsiteX1" fmla="*/ 4453013 w 4799095"/>
              <a:gd name="connsiteY1" fmla="*/ 0 h 1943514"/>
              <a:gd name="connsiteX2" fmla="*/ 4524067 w 4799095"/>
              <a:gd name="connsiteY2" fmla="*/ 71054 h 1943514"/>
              <a:gd name="connsiteX3" fmla="*/ 4522480 w 4799095"/>
              <a:gd name="connsiteY3" fmla="*/ 1547019 h 1943514"/>
              <a:gd name="connsiteX4" fmla="*/ 4524067 w 4799095"/>
              <a:gd name="connsiteY4" fmla="*/ 1604261 h 1943514"/>
              <a:gd name="connsiteX5" fmla="*/ 4481998 w 4799095"/>
              <a:gd name="connsiteY5" fmla="*/ 1606550 h 1943514"/>
              <a:gd name="connsiteX6" fmla="*/ 374342 w 4799095"/>
              <a:gd name="connsiteY6" fmla="*/ 1604261 h 1943514"/>
              <a:gd name="connsiteX7" fmla="*/ 374342 w 4799095"/>
              <a:gd name="connsiteY7" fmla="*/ 1604495 h 1943514"/>
              <a:gd name="connsiteX8" fmla="*/ 372031 w 4799095"/>
              <a:gd name="connsiteY8" fmla="*/ 1604262 h 1943514"/>
              <a:gd name="connsiteX9" fmla="*/ 7555 w 4799095"/>
              <a:gd name="connsiteY9" fmla="*/ 1901319 h 1943514"/>
              <a:gd name="connsiteX10" fmla="*/ 3301 w 4799095"/>
              <a:gd name="connsiteY10" fmla="*/ 1943514 h 1943514"/>
              <a:gd name="connsiteX11" fmla="*/ 0 w 4799095"/>
              <a:gd name="connsiteY11" fmla="*/ 1935545 h 1943514"/>
              <a:gd name="connsiteX12" fmla="*/ 0 w 4799095"/>
              <a:gd name="connsiteY12" fmla="*/ 71054 h 1943514"/>
              <a:gd name="connsiteX13" fmla="*/ 71054 w 4799095"/>
              <a:gd name="connsiteY13" fmla="*/ 0 h 1943514"/>
              <a:gd name="connsiteX0" fmla="*/ 71054 w 4798479"/>
              <a:gd name="connsiteY0" fmla="*/ 0 h 1943514"/>
              <a:gd name="connsiteX1" fmla="*/ 4453013 w 4798479"/>
              <a:gd name="connsiteY1" fmla="*/ 0 h 1943514"/>
              <a:gd name="connsiteX2" fmla="*/ 4524067 w 4798479"/>
              <a:gd name="connsiteY2" fmla="*/ 71054 h 1943514"/>
              <a:gd name="connsiteX3" fmla="*/ 4522480 w 4798479"/>
              <a:gd name="connsiteY3" fmla="*/ 1547019 h 1943514"/>
              <a:gd name="connsiteX4" fmla="*/ 4481998 w 4798479"/>
              <a:gd name="connsiteY4" fmla="*/ 1606550 h 1943514"/>
              <a:gd name="connsiteX5" fmla="*/ 374342 w 4798479"/>
              <a:gd name="connsiteY5" fmla="*/ 1604261 h 1943514"/>
              <a:gd name="connsiteX6" fmla="*/ 374342 w 4798479"/>
              <a:gd name="connsiteY6" fmla="*/ 1604495 h 1943514"/>
              <a:gd name="connsiteX7" fmla="*/ 372031 w 4798479"/>
              <a:gd name="connsiteY7" fmla="*/ 1604262 h 1943514"/>
              <a:gd name="connsiteX8" fmla="*/ 7555 w 4798479"/>
              <a:gd name="connsiteY8" fmla="*/ 1901319 h 1943514"/>
              <a:gd name="connsiteX9" fmla="*/ 3301 w 4798479"/>
              <a:gd name="connsiteY9" fmla="*/ 1943514 h 1943514"/>
              <a:gd name="connsiteX10" fmla="*/ 0 w 4798479"/>
              <a:gd name="connsiteY10" fmla="*/ 1935545 h 1943514"/>
              <a:gd name="connsiteX11" fmla="*/ 0 w 4798479"/>
              <a:gd name="connsiteY11" fmla="*/ 71054 h 1943514"/>
              <a:gd name="connsiteX12" fmla="*/ 71054 w 4798479"/>
              <a:gd name="connsiteY12" fmla="*/ 0 h 1943514"/>
              <a:gd name="connsiteX0" fmla="*/ 71054 w 4801282"/>
              <a:gd name="connsiteY0" fmla="*/ 0 h 1943514"/>
              <a:gd name="connsiteX1" fmla="*/ 4453013 w 4801282"/>
              <a:gd name="connsiteY1" fmla="*/ 0 h 1943514"/>
              <a:gd name="connsiteX2" fmla="*/ 4524067 w 4801282"/>
              <a:gd name="connsiteY2" fmla="*/ 71054 h 1943514"/>
              <a:gd name="connsiteX3" fmla="*/ 4522480 w 4801282"/>
              <a:gd name="connsiteY3" fmla="*/ 1547019 h 1943514"/>
              <a:gd name="connsiteX4" fmla="*/ 4481998 w 4801282"/>
              <a:gd name="connsiteY4" fmla="*/ 1606550 h 1943514"/>
              <a:gd name="connsiteX5" fmla="*/ 374342 w 4801282"/>
              <a:gd name="connsiteY5" fmla="*/ 1604261 h 1943514"/>
              <a:gd name="connsiteX6" fmla="*/ 374342 w 4801282"/>
              <a:gd name="connsiteY6" fmla="*/ 1604495 h 1943514"/>
              <a:gd name="connsiteX7" fmla="*/ 372031 w 4801282"/>
              <a:gd name="connsiteY7" fmla="*/ 1604262 h 1943514"/>
              <a:gd name="connsiteX8" fmla="*/ 7555 w 4801282"/>
              <a:gd name="connsiteY8" fmla="*/ 1901319 h 1943514"/>
              <a:gd name="connsiteX9" fmla="*/ 3301 w 4801282"/>
              <a:gd name="connsiteY9" fmla="*/ 1943514 h 1943514"/>
              <a:gd name="connsiteX10" fmla="*/ 0 w 4801282"/>
              <a:gd name="connsiteY10" fmla="*/ 1935545 h 1943514"/>
              <a:gd name="connsiteX11" fmla="*/ 0 w 4801282"/>
              <a:gd name="connsiteY11" fmla="*/ 71054 h 1943514"/>
              <a:gd name="connsiteX12" fmla="*/ 71054 w 4801282"/>
              <a:gd name="connsiteY12" fmla="*/ 0 h 1943514"/>
              <a:gd name="connsiteX0" fmla="*/ 71054 w 4527104"/>
              <a:gd name="connsiteY0" fmla="*/ 0 h 1943514"/>
              <a:gd name="connsiteX1" fmla="*/ 4453013 w 4527104"/>
              <a:gd name="connsiteY1" fmla="*/ 0 h 1943514"/>
              <a:gd name="connsiteX2" fmla="*/ 4524067 w 4527104"/>
              <a:gd name="connsiteY2" fmla="*/ 71054 h 1943514"/>
              <a:gd name="connsiteX3" fmla="*/ 4522480 w 4527104"/>
              <a:gd name="connsiteY3" fmla="*/ 1547019 h 1943514"/>
              <a:gd name="connsiteX4" fmla="*/ 4481998 w 4527104"/>
              <a:gd name="connsiteY4" fmla="*/ 1606550 h 1943514"/>
              <a:gd name="connsiteX5" fmla="*/ 374342 w 4527104"/>
              <a:gd name="connsiteY5" fmla="*/ 1604261 h 1943514"/>
              <a:gd name="connsiteX6" fmla="*/ 374342 w 4527104"/>
              <a:gd name="connsiteY6" fmla="*/ 1604495 h 1943514"/>
              <a:gd name="connsiteX7" fmla="*/ 372031 w 4527104"/>
              <a:gd name="connsiteY7" fmla="*/ 1604262 h 1943514"/>
              <a:gd name="connsiteX8" fmla="*/ 7555 w 4527104"/>
              <a:gd name="connsiteY8" fmla="*/ 1901319 h 1943514"/>
              <a:gd name="connsiteX9" fmla="*/ 3301 w 4527104"/>
              <a:gd name="connsiteY9" fmla="*/ 1943514 h 1943514"/>
              <a:gd name="connsiteX10" fmla="*/ 0 w 4527104"/>
              <a:gd name="connsiteY10" fmla="*/ 1935545 h 1943514"/>
              <a:gd name="connsiteX11" fmla="*/ 0 w 4527104"/>
              <a:gd name="connsiteY11" fmla="*/ 71054 h 1943514"/>
              <a:gd name="connsiteX12" fmla="*/ 71054 w 4527104"/>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4067" h="1943514">
                <a:moveTo>
                  <a:pt x="71054" y="0"/>
                </a:moveTo>
                <a:lnTo>
                  <a:pt x="4453013" y="0"/>
                </a:lnTo>
                <a:cubicBezTo>
                  <a:pt x="4492255" y="0"/>
                  <a:pt x="4524067" y="31812"/>
                  <a:pt x="4524067" y="71054"/>
                </a:cubicBezTo>
                <a:cubicBezTo>
                  <a:pt x="4523538" y="552723"/>
                  <a:pt x="4522346" y="1479221"/>
                  <a:pt x="4522480" y="1516062"/>
                </a:cubicBezTo>
                <a:cubicBezTo>
                  <a:pt x="4522614" y="1552903"/>
                  <a:pt x="4525654" y="1606535"/>
                  <a:pt x="4458185" y="1608931"/>
                </a:cubicBezTo>
                <a:cubicBezTo>
                  <a:pt x="4390716" y="1611327"/>
                  <a:pt x="1735623" y="1605818"/>
                  <a:pt x="374342" y="1604261"/>
                </a:cubicBezTo>
                <a:lnTo>
                  <a:pt x="374342" y="1604495"/>
                </a:lnTo>
                <a:lnTo>
                  <a:pt x="372031" y="1604262"/>
                </a:lnTo>
                <a:cubicBezTo>
                  <a:pt x="192246" y="1604262"/>
                  <a:pt x="42246" y="1731789"/>
                  <a:pt x="7555" y="1901319"/>
                </a:cubicBezTo>
                <a:lnTo>
                  <a:pt x="3301" y="1943514"/>
                </a:lnTo>
                <a:lnTo>
                  <a:pt x="0" y="1935545"/>
                </a:lnTo>
                <a:lnTo>
                  <a:pt x="0" y="71054"/>
                </a:lnTo>
                <a:cubicBezTo>
                  <a:pt x="0" y="31812"/>
                  <a:pt x="31812" y="0"/>
                  <a:pt x="71054" y="0"/>
                </a:cubicBezTo>
                <a:close/>
              </a:path>
            </a:pathLst>
          </a:custGeom>
          <a:solidFill>
            <a:schemeClr val="bg2">
              <a:alpha val="85000"/>
            </a:schemeClr>
          </a:solidFill>
        </p:spPr>
        <p:txBody>
          <a:bodyPr wrap="square" lIns="360000" tIns="144000" rIns="360000" bIns="180000">
            <a:noAutofit/>
          </a:bodyPr>
          <a:lstStyle>
            <a:lvl1pPr marL="0" indent="0">
              <a:lnSpc>
                <a:spcPct val="110000"/>
              </a:lnSpc>
              <a:spcBef>
                <a:spcPts val="0"/>
              </a:spcBef>
              <a:spcAft>
                <a:spcPts val="0"/>
              </a:spcAft>
              <a:buFontTx/>
              <a:buNone/>
              <a:defRPr sz="40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lnSpc>
                <a:spcPct val="100000"/>
              </a:lnSpc>
              <a:defRPr sz="2400" b="0">
                <a:solidFill>
                  <a:schemeClr val="bg1"/>
                </a:solidFill>
              </a:defRPr>
            </a:lvl5pPr>
            <a:lvl9pPr>
              <a:defRPr sz="3600">
                <a:solidFill>
                  <a:schemeClr val="bg1"/>
                </a:solidFill>
              </a:defRPr>
            </a:lvl9pPr>
          </a:lstStyle>
          <a:p>
            <a:pPr lvl="0"/>
            <a:r>
              <a:rPr lang="nl-NL" noProof="0"/>
              <a:t>Klik om tekst in te voegen</a:t>
            </a:r>
          </a:p>
        </p:txBody>
      </p:sp>
      <p:sp>
        <p:nvSpPr>
          <p:cNvPr id="4" name="Tijdelijke aanduiding voor tekst 3">
            <a:extLst>
              <a:ext uri="{FF2B5EF4-FFF2-40B4-BE49-F238E27FC236}">
                <a16:creationId xmlns:a16="http://schemas.microsoft.com/office/drawing/2014/main" id="{B5843EA3-8D9E-4442-9E97-1352961F62DC}"/>
              </a:ext>
            </a:extLst>
          </p:cNvPr>
          <p:cNvSpPr>
            <a:spLocks noGrp="1"/>
          </p:cNvSpPr>
          <p:nvPr userDrawn="1">
            <p:ph type="body" sz="quarter" idx="44" hasCustomPrompt="1"/>
          </p:nvPr>
        </p:nvSpPr>
        <p:spPr>
          <a:xfrm>
            <a:off x="1112838" y="6047906"/>
            <a:ext cx="4151353" cy="205228"/>
          </a:xfrm>
        </p:spPr>
        <p:txBody>
          <a:bodyPr/>
          <a:lstStyle>
            <a:lvl1pPr marL="0" indent="0">
              <a:buFontTx/>
              <a:buNone/>
              <a:defRPr sz="1200" b="0">
                <a:solidFill>
                  <a:schemeClr val="tx2"/>
                </a:solidFill>
              </a:defRPr>
            </a:lvl1pPr>
          </a:lstStyle>
          <a:p>
            <a:r>
              <a:rPr lang="nl-NL"/>
              <a:t>Naam   l   Afdeling   l   Datum</a:t>
            </a:r>
          </a:p>
          <a:p>
            <a:endParaRPr lang="nl-NL"/>
          </a:p>
        </p:txBody>
      </p:sp>
      <p:grpSp>
        <p:nvGrpSpPr>
          <p:cNvPr id="10" name="Groep 9">
            <a:extLst>
              <a:ext uri="{FF2B5EF4-FFF2-40B4-BE49-F238E27FC236}">
                <a16:creationId xmlns:a16="http://schemas.microsoft.com/office/drawing/2014/main" id="{79B8A86C-D6F7-40A9-89EA-CFD4ACAC3BD6}"/>
              </a:ext>
            </a:extLst>
          </p:cNvPr>
          <p:cNvGrpSpPr/>
          <p:nvPr userDrawn="1"/>
        </p:nvGrpSpPr>
        <p:grpSpPr>
          <a:xfrm>
            <a:off x="12391601" y="-35635"/>
            <a:ext cx="3617468" cy="6855225"/>
            <a:chOff x="12391601" y="-35635"/>
            <a:chExt cx="3617468" cy="6855225"/>
          </a:xfrm>
        </p:grpSpPr>
        <p:sp>
          <p:nvSpPr>
            <p:cNvPr id="46" name="Rechthoek 45">
              <a:extLst>
                <a:ext uri="{FF2B5EF4-FFF2-40B4-BE49-F238E27FC236}">
                  <a16:creationId xmlns:a16="http://schemas.microsoft.com/office/drawing/2014/main" id="{DEA27E1C-D9A6-4B90-8A80-4671E58A201F}"/>
                </a:ext>
              </a:extLst>
            </p:cNvPr>
            <p:cNvSpPr/>
            <p:nvPr userDrawn="1"/>
          </p:nvSpPr>
          <p:spPr>
            <a:xfrm>
              <a:off x="12391601" y="-35635"/>
              <a:ext cx="3468814" cy="23479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grpSp>
          <p:nvGrpSpPr>
            <p:cNvPr id="8" name="Groep 7">
              <a:extLst>
                <a:ext uri="{FF2B5EF4-FFF2-40B4-BE49-F238E27FC236}">
                  <a16:creationId xmlns:a16="http://schemas.microsoft.com/office/drawing/2014/main" id="{FCB88170-0EED-4E86-9437-47023B08C1DC}"/>
                </a:ext>
              </a:extLst>
            </p:cNvPr>
            <p:cNvGrpSpPr/>
            <p:nvPr userDrawn="1"/>
          </p:nvGrpSpPr>
          <p:grpSpPr>
            <a:xfrm>
              <a:off x="12391601" y="241635"/>
              <a:ext cx="3617468" cy="1668162"/>
              <a:chOff x="12391601" y="241635"/>
              <a:chExt cx="3617468" cy="1668162"/>
            </a:xfrm>
          </p:grpSpPr>
          <p:cxnSp>
            <p:nvCxnSpPr>
              <p:cNvPr id="48" name="Rechte verbindingslijn 47">
                <a:extLst>
                  <a:ext uri="{FF2B5EF4-FFF2-40B4-BE49-F238E27FC236}">
                    <a16:creationId xmlns:a16="http://schemas.microsoft.com/office/drawing/2014/main" id="{7C8C8D3C-5844-4239-AA65-BF3AEE5EA577}"/>
                  </a:ext>
                </a:extLst>
              </p:cNvPr>
              <p:cNvCxnSpPr>
                <a:cxnSpLocks/>
              </p:cNvCxnSpPr>
              <p:nvPr userDrawn="1"/>
            </p:nvCxnSpPr>
            <p:spPr>
              <a:xfrm>
                <a:off x="12397261" y="241635"/>
                <a:ext cx="3600000" cy="0"/>
              </a:xfrm>
              <a:prstGeom prst="line">
                <a:avLst/>
              </a:prstGeom>
              <a:noFill/>
              <a:ln w="3175" cap="flat" cmpd="sng" algn="ctr">
                <a:solidFill>
                  <a:schemeClr val="accent1"/>
                </a:solidFill>
                <a:prstDash val="solid"/>
              </a:ln>
              <a:effectLst/>
            </p:spPr>
          </p:cxnSp>
          <p:sp>
            <p:nvSpPr>
              <p:cNvPr id="55" name="Ovaal 54">
                <a:extLst>
                  <a:ext uri="{FF2B5EF4-FFF2-40B4-BE49-F238E27FC236}">
                    <a16:creationId xmlns:a16="http://schemas.microsoft.com/office/drawing/2014/main" id="{DF83F404-BBBA-47D2-9082-856826C9D794}"/>
                  </a:ext>
                </a:extLst>
              </p:cNvPr>
              <p:cNvSpPr/>
              <p:nvPr userDrawn="1"/>
            </p:nvSpPr>
            <p:spPr>
              <a:xfrm>
                <a:off x="12391601" y="35407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56" name="Rechthoek 55">
                <a:extLst>
                  <a:ext uri="{FF2B5EF4-FFF2-40B4-BE49-F238E27FC236}">
                    <a16:creationId xmlns:a16="http://schemas.microsoft.com/office/drawing/2014/main" id="{A91BE3D7-1799-4334-93C2-5612154247B4}"/>
                  </a:ext>
                </a:extLst>
              </p:cNvPr>
              <p:cNvSpPr/>
              <p:nvPr userDrawn="1"/>
            </p:nvSpPr>
            <p:spPr>
              <a:xfrm>
                <a:off x="12757282" y="420133"/>
                <a:ext cx="3251787" cy="14102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Open eerst het selectievenster.</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´Selecteren´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vervolgens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´Selectievenster´</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netwerkwolk en bekijk in het selectievenster welke laag dit is.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(PowerPoint highlight de geselecteerde laag)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a:r>
                <a:b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vervolgens op het oog-icoontje</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achter de laag om deze tijdelijk uit te zetten.</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58" name="Groep 57">
                <a:extLst>
                  <a:ext uri="{FF2B5EF4-FFF2-40B4-BE49-F238E27FC236}">
                    <a16:creationId xmlns:a16="http://schemas.microsoft.com/office/drawing/2014/main" id="{8B27E3A5-843B-4067-A9CE-BC4709846780}"/>
                  </a:ext>
                </a:extLst>
              </p:cNvPr>
              <p:cNvGrpSpPr/>
              <p:nvPr userDrawn="1"/>
            </p:nvGrpSpPr>
            <p:grpSpPr>
              <a:xfrm>
                <a:off x="12773230" y="1624827"/>
                <a:ext cx="299393" cy="284970"/>
                <a:chOff x="7542034" y="2022159"/>
                <a:chExt cx="1015112" cy="966198"/>
              </a:xfrm>
            </p:grpSpPr>
            <p:grpSp>
              <p:nvGrpSpPr>
                <p:cNvPr id="119" name="Groep 118">
                  <a:extLst>
                    <a:ext uri="{FF2B5EF4-FFF2-40B4-BE49-F238E27FC236}">
                      <a16:creationId xmlns:a16="http://schemas.microsoft.com/office/drawing/2014/main" id="{D5509482-8AF2-45D8-B3A6-4B766E1DD210}"/>
                    </a:ext>
                  </a:extLst>
                </p:cNvPr>
                <p:cNvGrpSpPr/>
                <p:nvPr userDrawn="1"/>
              </p:nvGrpSpPr>
              <p:grpSpPr>
                <a:xfrm>
                  <a:off x="7542034" y="2022159"/>
                  <a:ext cx="1015112" cy="690272"/>
                  <a:chOff x="7542034" y="2022159"/>
                  <a:chExt cx="1015112" cy="690272"/>
                </a:xfrm>
              </p:grpSpPr>
              <p:sp>
                <p:nvSpPr>
                  <p:cNvPr id="122" name="Rechthoek 121">
                    <a:extLst>
                      <a:ext uri="{FF2B5EF4-FFF2-40B4-BE49-F238E27FC236}">
                        <a16:creationId xmlns:a16="http://schemas.microsoft.com/office/drawing/2014/main" id="{4BB91B61-FC02-42A4-8065-99CDA902C7E3}"/>
                      </a:ext>
                    </a:extLst>
                  </p:cNvPr>
                  <p:cNvSpPr/>
                  <p:nvPr userDrawn="1"/>
                </p:nvSpPr>
                <p:spPr>
                  <a:xfrm>
                    <a:off x="7542034" y="2043689"/>
                    <a:ext cx="972767" cy="668742"/>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3" name="Rechthoek 122">
                    <a:extLst>
                      <a:ext uri="{FF2B5EF4-FFF2-40B4-BE49-F238E27FC236}">
                        <a16:creationId xmlns:a16="http://schemas.microsoft.com/office/drawing/2014/main" id="{4BE7A660-1673-4A09-BD1A-68FA3FCE2037}"/>
                      </a:ext>
                    </a:extLst>
                  </p:cNvPr>
                  <p:cNvSpPr/>
                  <p:nvPr userDrawn="1"/>
                </p:nvSpPr>
                <p:spPr>
                  <a:xfrm>
                    <a:off x="8509014" y="2022159"/>
                    <a:ext cx="48132" cy="668742"/>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20" name="Boog 119">
                  <a:extLst>
                    <a:ext uri="{FF2B5EF4-FFF2-40B4-BE49-F238E27FC236}">
                      <a16:creationId xmlns:a16="http://schemas.microsoft.com/office/drawing/2014/main" id="{61F7DF53-F11C-41F0-BC8B-E7F933CB3B3A}"/>
                    </a:ext>
                  </a:extLst>
                </p:cNvPr>
                <p:cNvSpPr/>
                <p:nvPr userDrawn="1"/>
              </p:nvSpPr>
              <p:spPr>
                <a:xfrm rot="16200000">
                  <a:off x="7636338" y="2186105"/>
                  <a:ext cx="767719" cy="836785"/>
                </a:xfrm>
                <a:prstGeom prst="arc">
                  <a:avLst>
                    <a:gd name="adj1" fmla="val 18016347"/>
                    <a:gd name="adj2" fmla="val 3442896"/>
                  </a:avLst>
                </a:prstGeom>
                <a:noFill/>
                <a:ln w="28575" cap="rnd" cmpd="sng" algn="ctr">
                  <a:solidFill>
                    <a:srgbClr val="5C5C5C"/>
                  </a:solidFill>
                  <a:prstDash val="solid"/>
                </a:ln>
                <a:effectLst/>
              </p:spPr>
              <p:txBody>
                <a:bodyPr rtlCol="0" anchor="ctr"/>
                <a:lstStyle/>
                <a:p>
                  <a:pPr algn="ctr"/>
                  <a:endParaRPr lang="nl-NL" noProof="0"/>
                </a:p>
              </p:txBody>
            </p:sp>
            <p:sp>
              <p:nvSpPr>
                <p:cNvPr id="121" name="Ovaal 120">
                  <a:extLst>
                    <a:ext uri="{FF2B5EF4-FFF2-40B4-BE49-F238E27FC236}">
                      <a16:creationId xmlns:a16="http://schemas.microsoft.com/office/drawing/2014/main" id="{495C4472-BBCC-4532-9CA5-E4DDD0871AA0}"/>
                    </a:ext>
                  </a:extLst>
                </p:cNvPr>
                <p:cNvSpPr/>
                <p:nvPr userDrawn="1"/>
              </p:nvSpPr>
              <p:spPr>
                <a:xfrm>
                  <a:off x="7932003" y="2329618"/>
                  <a:ext cx="176387" cy="176382"/>
                </a:xfrm>
                <a:prstGeom prst="ellipse">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09" name="Meer informatie">
              <a:extLst>
                <a:ext uri="{FF2B5EF4-FFF2-40B4-BE49-F238E27FC236}">
                  <a16:creationId xmlns:a16="http://schemas.microsoft.com/office/drawing/2014/main" id="{D35736F3-20B4-4733-AE30-7FB1E8DABEA5}"/>
                </a:ext>
              </a:extLst>
            </p:cNvPr>
            <p:cNvGrpSpPr/>
            <p:nvPr userDrawn="1"/>
          </p:nvGrpSpPr>
          <p:grpSpPr>
            <a:xfrm>
              <a:off x="12396764" y="6036317"/>
              <a:ext cx="3600499" cy="783273"/>
              <a:chOff x="-3741486" y="3386444"/>
              <a:chExt cx="3600499" cy="783273"/>
            </a:xfrm>
          </p:grpSpPr>
          <p:sp>
            <p:nvSpPr>
              <p:cNvPr id="255" name="Freeform 101">
                <a:extLst>
                  <a:ext uri="{FF2B5EF4-FFF2-40B4-BE49-F238E27FC236}">
                    <a16:creationId xmlns:a16="http://schemas.microsoft.com/office/drawing/2014/main" id="{2AD8D760-9F00-4C1A-A5D1-9B95E71CFD2F}"/>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56" name="Rechthoek 255">
                <a:extLst>
                  <a:ext uri="{FF2B5EF4-FFF2-40B4-BE49-F238E27FC236}">
                    <a16:creationId xmlns:a16="http://schemas.microsoft.com/office/drawing/2014/main" id="{B994F100-F741-4975-ADB9-1B4A3B6A157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57" name="Rechte verbindingslijn 256">
                <a:extLst>
                  <a:ext uri="{FF2B5EF4-FFF2-40B4-BE49-F238E27FC236}">
                    <a16:creationId xmlns:a16="http://schemas.microsoft.com/office/drawing/2014/main" id="{E5DD7170-41D4-41DD-97E1-689CEB155DCA}"/>
                  </a:ext>
                </a:extLst>
              </p:cNvPr>
              <p:cNvCxnSpPr>
                <a:cxnSpLocks/>
              </p:cNvCxnSpPr>
              <p:nvPr userDrawn="1"/>
            </p:nvCxnSpPr>
            <p:spPr>
              <a:xfrm>
                <a:off x="-3740987" y="4169717"/>
                <a:ext cx="3600000" cy="0"/>
              </a:xfrm>
              <a:prstGeom prst="line">
                <a:avLst/>
              </a:prstGeom>
              <a:noFill/>
              <a:ln w="3175" cap="flat" cmpd="sng" algn="ctr">
                <a:solidFill>
                  <a:schemeClr val="accent1"/>
                </a:solidFill>
                <a:prstDash val="solid"/>
              </a:ln>
              <a:effectLst/>
            </p:spPr>
          </p:cxnSp>
        </p:grpSp>
        <p:sp>
          <p:nvSpPr>
            <p:cNvPr id="211" name="Ovaal 210">
              <a:extLst>
                <a:ext uri="{FF2B5EF4-FFF2-40B4-BE49-F238E27FC236}">
                  <a16:creationId xmlns:a16="http://schemas.microsoft.com/office/drawing/2014/main" id="{046646EE-8BDB-49D2-AD72-7BBD1EC1CFF8}"/>
                </a:ext>
              </a:extLst>
            </p:cNvPr>
            <p:cNvSpPr/>
            <p:nvPr userDrawn="1"/>
          </p:nvSpPr>
          <p:spPr>
            <a:xfrm>
              <a:off x="12391601" y="203316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cxnSp>
          <p:nvCxnSpPr>
            <p:cNvPr id="212" name="Rechte verbindingslijn 211">
              <a:extLst>
                <a:ext uri="{FF2B5EF4-FFF2-40B4-BE49-F238E27FC236}">
                  <a16:creationId xmlns:a16="http://schemas.microsoft.com/office/drawing/2014/main" id="{F489E8D7-CD43-4AD2-8108-95715E6ABC12}"/>
                </a:ext>
              </a:extLst>
            </p:cNvPr>
            <p:cNvCxnSpPr>
              <a:cxnSpLocks/>
            </p:cNvCxnSpPr>
            <p:nvPr userDrawn="1"/>
          </p:nvCxnSpPr>
          <p:spPr>
            <a:xfrm>
              <a:off x="12397261" y="1956967"/>
              <a:ext cx="3600000" cy="0"/>
            </a:xfrm>
            <a:prstGeom prst="line">
              <a:avLst/>
            </a:prstGeom>
            <a:noFill/>
            <a:ln w="3175" cap="flat" cmpd="sng" algn="ctr">
              <a:solidFill>
                <a:schemeClr val="accent1"/>
              </a:solidFill>
              <a:prstDash val="solid"/>
            </a:ln>
            <a:effectLst/>
          </p:spPr>
        </p:cxnSp>
        <p:cxnSp>
          <p:nvCxnSpPr>
            <p:cNvPr id="213" name="Rechte verbindingslijn 212">
              <a:extLst>
                <a:ext uri="{FF2B5EF4-FFF2-40B4-BE49-F238E27FC236}">
                  <a16:creationId xmlns:a16="http://schemas.microsoft.com/office/drawing/2014/main" id="{E7E12468-AB4D-4ED7-B21D-78098813419B}"/>
                </a:ext>
              </a:extLst>
            </p:cNvPr>
            <p:cNvCxnSpPr>
              <a:cxnSpLocks/>
            </p:cNvCxnSpPr>
            <p:nvPr userDrawn="1"/>
          </p:nvCxnSpPr>
          <p:spPr>
            <a:xfrm>
              <a:off x="12397261" y="3168410"/>
              <a:ext cx="3600000" cy="0"/>
            </a:xfrm>
            <a:prstGeom prst="line">
              <a:avLst/>
            </a:prstGeom>
            <a:noFill/>
            <a:ln w="3175" cap="flat" cmpd="sng" algn="ctr">
              <a:solidFill>
                <a:schemeClr val="accent1"/>
              </a:solidFill>
              <a:prstDash val="solid"/>
            </a:ln>
            <a:effectLst/>
          </p:spPr>
        </p:cxnSp>
        <p:sp>
          <p:nvSpPr>
            <p:cNvPr id="214" name="Rechthoek 213">
              <a:extLst>
                <a:ext uri="{FF2B5EF4-FFF2-40B4-BE49-F238E27FC236}">
                  <a16:creationId xmlns:a16="http://schemas.microsoft.com/office/drawing/2014/main" id="{FE41AF1B-B694-44A9-AFAF-1CAD03433E0F}"/>
                </a:ext>
              </a:extLst>
            </p:cNvPr>
            <p:cNvSpPr/>
            <p:nvPr userDrawn="1"/>
          </p:nvSpPr>
          <p:spPr>
            <a:xfrm>
              <a:off x="12757281" y="2023029"/>
              <a:ext cx="3251787"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15" name="Rechte verbindingslijn 214">
              <a:extLst>
                <a:ext uri="{FF2B5EF4-FFF2-40B4-BE49-F238E27FC236}">
                  <a16:creationId xmlns:a16="http://schemas.microsoft.com/office/drawing/2014/main" id="{59561620-3A70-4036-A16E-CC5D325876C6}"/>
                </a:ext>
              </a:extLst>
            </p:cNvPr>
            <p:cNvCxnSpPr>
              <a:cxnSpLocks/>
            </p:cNvCxnSpPr>
            <p:nvPr userDrawn="1"/>
          </p:nvCxnSpPr>
          <p:spPr>
            <a:xfrm>
              <a:off x="12397261" y="5918434"/>
              <a:ext cx="3600000" cy="0"/>
            </a:xfrm>
            <a:prstGeom prst="line">
              <a:avLst/>
            </a:prstGeom>
            <a:noFill/>
            <a:ln w="3175" cap="flat" cmpd="sng" algn="ctr">
              <a:solidFill>
                <a:schemeClr val="accent1"/>
              </a:solidFill>
              <a:prstDash val="solid"/>
            </a:ln>
            <a:effectLst/>
          </p:spPr>
        </p:cxnSp>
        <p:sp>
          <p:nvSpPr>
            <p:cNvPr id="216" name="Ovaal 215">
              <a:extLst>
                <a:ext uri="{FF2B5EF4-FFF2-40B4-BE49-F238E27FC236}">
                  <a16:creationId xmlns:a16="http://schemas.microsoft.com/office/drawing/2014/main" id="{E3D1497A-BCA8-4AA9-A95E-A51CB481D7DC}"/>
                </a:ext>
              </a:extLst>
            </p:cNvPr>
            <p:cNvSpPr/>
            <p:nvPr userDrawn="1"/>
          </p:nvSpPr>
          <p:spPr>
            <a:xfrm>
              <a:off x="12391601" y="329687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17" name="Rechthoek 216">
              <a:extLst>
                <a:ext uri="{FF2B5EF4-FFF2-40B4-BE49-F238E27FC236}">
                  <a16:creationId xmlns:a16="http://schemas.microsoft.com/office/drawing/2014/main" id="{50497EFF-FCE1-4AD2-A237-C9767DBF2AC7}"/>
                </a:ext>
              </a:extLst>
            </p:cNvPr>
            <p:cNvSpPr/>
            <p:nvPr userDrawn="1"/>
          </p:nvSpPr>
          <p:spPr>
            <a:xfrm>
              <a:off x="12757282" y="3362938"/>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18" name="Groep 217">
              <a:extLst>
                <a:ext uri="{FF2B5EF4-FFF2-40B4-BE49-F238E27FC236}">
                  <a16:creationId xmlns:a16="http://schemas.microsoft.com/office/drawing/2014/main" id="{128B55AF-DB3B-41B1-9356-146D7560EB97}"/>
                </a:ext>
              </a:extLst>
            </p:cNvPr>
            <p:cNvGrpSpPr/>
            <p:nvPr userDrawn="1"/>
          </p:nvGrpSpPr>
          <p:grpSpPr>
            <a:xfrm>
              <a:off x="12757282" y="3775027"/>
              <a:ext cx="825500" cy="209550"/>
              <a:chOff x="13504624" y="2482850"/>
              <a:chExt cx="825500" cy="209550"/>
            </a:xfrm>
          </p:grpSpPr>
          <p:sp>
            <p:nvSpPr>
              <p:cNvPr id="252" name="Rechthoek 251">
                <a:extLst>
                  <a:ext uri="{FF2B5EF4-FFF2-40B4-BE49-F238E27FC236}">
                    <a16:creationId xmlns:a16="http://schemas.microsoft.com/office/drawing/2014/main" id="{B706CE8A-091C-43E1-9BAE-5DCC2A5630B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53" name="Rechte verbindingslijn 252">
                <a:extLst>
                  <a:ext uri="{FF2B5EF4-FFF2-40B4-BE49-F238E27FC236}">
                    <a16:creationId xmlns:a16="http://schemas.microsoft.com/office/drawing/2014/main" id="{AC7923D8-F5D6-4386-93B2-97469F5AD52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54" name="Gelijkbenige driehoek 253">
                <a:extLst>
                  <a:ext uri="{FF2B5EF4-FFF2-40B4-BE49-F238E27FC236}">
                    <a16:creationId xmlns:a16="http://schemas.microsoft.com/office/drawing/2014/main" id="{347F372E-0700-4304-8D50-2CDD0B71C0F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19" name="Groep 218">
              <a:extLst>
                <a:ext uri="{FF2B5EF4-FFF2-40B4-BE49-F238E27FC236}">
                  <a16:creationId xmlns:a16="http://schemas.microsoft.com/office/drawing/2014/main" id="{E6219F9E-D1EA-405D-A134-69A40DEEDCF9}"/>
                </a:ext>
              </a:extLst>
            </p:cNvPr>
            <p:cNvGrpSpPr/>
            <p:nvPr userDrawn="1"/>
          </p:nvGrpSpPr>
          <p:grpSpPr>
            <a:xfrm>
              <a:off x="12757282" y="2806349"/>
              <a:ext cx="294789" cy="318837"/>
              <a:chOff x="14466489" y="1001519"/>
              <a:chExt cx="290627" cy="314336"/>
            </a:xfrm>
          </p:grpSpPr>
          <p:sp>
            <p:nvSpPr>
              <p:cNvPr id="246" name="Rechthoek 245">
                <a:extLst>
                  <a:ext uri="{FF2B5EF4-FFF2-40B4-BE49-F238E27FC236}">
                    <a16:creationId xmlns:a16="http://schemas.microsoft.com/office/drawing/2014/main" id="{7BA0AFFA-BB09-4A96-A030-334E070DBCB2}"/>
                  </a:ext>
                </a:extLst>
              </p:cNvPr>
              <p:cNvSpPr/>
              <p:nvPr userDrawn="1"/>
            </p:nvSpPr>
            <p:spPr>
              <a:xfrm>
                <a:off x="14466489" y="1001519"/>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47" name="Ovaal 246">
                <a:extLst>
                  <a:ext uri="{FF2B5EF4-FFF2-40B4-BE49-F238E27FC236}">
                    <a16:creationId xmlns:a16="http://schemas.microsoft.com/office/drawing/2014/main" id="{EBDE3D0A-495A-46F0-9372-AFD0828B5934}"/>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8" name="Vrije vorm: vorm 247">
                <a:extLst>
                  <a:ext uri="{FF2B5EF4-FFF2-40B4-BE49-F238E27FC236}">
                    <a16:creationId xmlns:a16="http://schemas.microsoft.com/office/drawing/2014/main" id="{C1E387BB-D6C9-4360-A9CB-14E142EE750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9" name="Rechthoek: afgeronde hoeken 248">
                <a:extLst>
                  <a:ext uri="{FF2B5EF4-FFF2-40B4-BE49-F238E27FC236}">
                    <a16:creationId xmlns:a16="http://schemas.microsoft.com/office/drawing/2014/main" id="{605ADD33-8C54-4D29-B23C-FE1FBFD3C21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50" name="Rechte verbindingslijn 249">
                <a:extLst>
                  <a:ext uri="{FF2B5EF4-FFF2-40B4-BE49-F238E27FC236}">
                    <a16:creationId xmlns:a16="http://schemas.microsoft.com/office/drawing/2014/main" id="{6AF6ECB9-0E7B-4E4B-A13C-41EA21C6997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51" name="Rechte verbindingslijn 250">
                <a:extLst>
                  <a:ext uri="{FF2B5EF4-FFF2-40B4-BE49-F238E27FC236}">
                    <a16:creationId xmlns:a16="http://schemas.microsoft.com/office/drawing/2014/main" id="{F0A24998-0971-4E64-BF60-3E84C6F595AD}"/>
                  </a:ext>
                </a:extLst>
              </p:cNvPr>
              <p:cNvCxnSpPr>
                <a:cxnSpLocks/>
                <a:stCxn id="24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0" name="Ovaal 219">
              <a:extLst>
                <a:ext uri="{FF2B5EF4-FFF2-40B4-BE49-F238E27FC236}">
                  <a16:creationId xmlns:a16="http://schemas.microsoft.com/office/drawing/2014/main" id="{E8D1DFBF-EC81-47F3-93A2-6FCACD7430CA}"/>
                </a:ext>
              </a:extLst>
            </p:cNvPr>
            <p:cNvSpPr/>
            <p:nvPr userDrawn="1"/>
          </p:nvSpPr>
          <p:spPr>
            <a:xfrm>
              <a:off x="12391601" y="420842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21" name="Rechthoek 220">
              <a:extLst>
                <a:ext uri="{FF2B5EF4-FFF2-40B4-BE49-F238E27FC236}">
                  <a16:creationId xmlns:a16="http://schemas.microsoft.com/office/drawing/2014/main" id="{82863B15-100E-4E90-B3F3-1BE66BF2ACE6}"/>
                </a:ext>
              </a:extLst>
            </p:cNvPr>
            <p:cNvSpPr/>
            <p:nvPr userDrawn="1"/>
          </p:nvSpPr>
          <p:spPr>
            <a:xfrm>
              <a:off x="12757283" y="4274492"/>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22" name="Rechte verbindingslijn 221">
              <a:extLst>
                <a:ext uri="{FF2B5EF4-FFF2-40B4-BE49-F238E27FC236}">
                  <a16:creationId xmlns:a16="http://schemas.microsoft.com/office/drawing/2014/main" id="{FD76EEDF-37C8-4839-AFC3-83C5447AFEA6}"/>
                </a:ext>
              </a:extLst>
            </p:cNvPr>
            <p:cNvCxnSpPr>
              <a:cxnSpLocks/>
            </p:cNvCxnSpPr>
            <p:nvPr userDrawn="1"/>
          </p:nvCxnSpPr>
          <p:spPr>
            <a:xfrm>
              <a:off x="12397261" y="4090266"/>
              <a:ext cx="3600000" cy="0"/>
            </a:xfrm>
            <a:prstGeom prst="line">
              <a:avLst/>
            </a:prstGeom>
            <a:noFill/>
            <a:ln w="3175" cap="flat" cmpd="sng" algn="ctr">
              <a:solidFill>
                <a:schemeClr val="accent1"/>
              </a:solidFill>
              <a:prstDash val="solid"/>
            </a:ln>
            <a:effectLst/>
          </p:spPr>
        </p:cxnSp>
        <p:sp>
          <p:nvSpPr>
            <p:cNvPr id="223" name="Rechthoek 222">
              <a:extLst>
                <a:ext uri="{FF2B5EF4-FFF2-40B4-BE49-F238E27FC236}">
                  <a16:creationId xmlns:a16="http://schemas.microsoft.com/office/drawing/2014/main" id="{6EA2D284-5C3A-4A36-9986-8DB028EAA549}"/>
                </a:ext>
              </a:extLst>
            </p:cNvPr>
            <p:cNvSpPr/>
            <p:nvPr userDrawn="1"/>
          </p:nvSpPr>
          <p:spPr>
            <a:xfrm>
              <a:off x="12654153" y="4829387"/>
              <a:ext cx="1624926" cy="80522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24" name="Groep 223">
              <a:extLst>
                <a:ext uri="{FF2B5EF4-FFF2-40B4-BE49-F238E27FC236}">
                  <a16:creationId xmlns:a16="http://schemas.microsoft.com/office/drawing/2014/main" id="{DDAD18EA-9417-4299-A786-B8678AA78AA3}"/>
                </a:ext>
              </a:extLst>
            </p:cNvPr>
            <p:cNvGrpSpPr/>
            <p:nvPr userDrawn="1"/>
          </p:nvGrpSpPr>
          <p:grpSpPr>
            <a:xfrm>
              <a:off x="13614067" y="5125661"/>
              <a:ext cx="1195438" cy="678267"/>
              <a:chOff x="12757284" y="3224292"/>
              <a:chExt cx="1195438" cy="678267"/>
            </a:xfrm>
          </p:grpSpPr>
          <p:sp>
            <p:nvSpPr>
              <p:cNvPr id="225" name="Rechthoek 224">
                <a:extLst>
                  <a:ext uri="{FF2B5EF4-FFF2-40B4-BE49-F238E27FC236}">
                    <a16:creationId xmlns:a16="http://schemas.microsoft.com/office/drawing/2014/main" id="{F5B1E977-8E7D-40FD-9CCF-2978FE5C19BA}"/>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6" name="Rechthoek 225">
                <a:extLst>
                  <a:ext uri="{FF2B5EF4-FFF2-40B4-BE49-F238E27FC236}">
                    <a16:creationId xmlns:a16="http://schemas.microsoft.com/office/drawing/2014/main" id="{31BADEB8-1C41-4F89-BE57-EC58517A49A6}"/>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27" name="Groep 226">
                <a:extLst>
                  <a:ext uri="{FF2B5EF4-FFF2-40B4-BE49-F238E27FC236}">
                    <a16:creationId xmlns:a16="http://schemas.microsoft.com/office/drawing/2014/main" id="{FFFEE67E-DAA1-473E-9E65-8EC36D145B9C}"/>
                  </a:ext>
                </a:extLst>
              </p:cNvPr>
              <p:cNvGrpSpPr/>
              <p:nvPr userDrawn="1"/>
            </p:nvGrpSpPr>
            <p:grpSpPr>
              <a:xfrm>
                <a:off x="12839234" y="3289794"/>
                <a:ext cx="155951" cy="131922"/>
                <a:chOff x="12968836" y="3354170"/>
                <a:chExt cx="404806" cy="342433"/>
              </a:xfrm>
            </p:grpSpPr>
            <p:sp>
              <p:nvSpPr>
                <p:cNvPr id="240" name="Rechthoek: afgeronde hoeken 239">
                  <a:extLst>
                    <a:ext uri="{FF2B5EF4-FFF2-40B4-BE49-F238E27FC236}">
                      <a16:creationId xmlns:a16="http://schemas.microsoft.com/office/drawing/2014/main" id="{72AE85B2-B1FA-4436-96EC-23925E8B12D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41" name="Rechthoek 240">
                  <a:extLst>
                    <a:ext uri="{FF2B5EF4-FFF2-40B4-BE49-F238E27FC236}">
                      <a16:creationId xmlns:a16="http://schemas.microsoft.com/office/drawing/2014/main" id="{47E95087-B69D-4561-AEBC-97994491540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2" name="Rechthoek 241">
                  <a:extLst>
                    <a:ext uri="{FF2B5EF4-FFF2-40B4-BE49-F238E27FC236}">
                      <a16:creationId xmlns:a16="http://schemas.microsoft.com/office/drawing/2014/main" id="{E4EBFAAD-2E83-4115-843B-C0CE41EBEA52}"/>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3" name="Rechthoek 242">
                  <a:extLst>
                    <a:ext uri="{FF2B5EF4-FFF2-40B4-BE49-F238E27FC236}">
                      <a16:creationId xmlns:a16="http://schemas.microsoft.com/office/drawing/2014/main" id="{175ABCB2-91EB-44F0-ABCA-1BFA57C802C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4" name="Rechthoek 243">
                  <a:extLst>
                    <a:ext uri="{FF2B5EF4-FFF2-40B4-BE49-F238E27FC236}">
                      <a16:creationId xmlns:a16="http://schemas.microsoft.com/office/drawing/2014/main" id="{CBF61752-33AF-46FC-B7AD-FD105C81755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5" name="Rechthoek 244">
                  <a:extLst>
                    <a:ext uri="{FF2B5EF4-FFF2-40B4-BE49-F238E27FC236}">
                      <a16:creationId xmlns:a16="http://schemas.microsoft.com/office/drawing/2014/main" id="{5981F871-0CBD-4679-BA77-0380A4518E0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28" name="Groep 227">
                <a:extLst>
                  <a:ext uri="{FF2B5EF4-FFF2-40B4-BE49-F238E27FC236}">
                    <a16:creationId xmlns:a16="http://schemas.microsoft.com/office/drawing/2014/main" id="{CAD3DDA2-6A0F-42C1-8281-A8B7BFEE7BEF}"/>
                  </a:ext>
                </a:extLst>
              </p:cNvPr>
              <p:cNvGrpSpPr/>
              <p:nvPr userDrawn="1"/>
            </p:nvGrpSpPr>
            <p:grpSpPr>
              <a:xfrm>
                <a:off x="12819679" y="3589117"/>
                <a:ext cx="166739" cy="218963"/>
                <a:chOff x="12940828" y="3950597"/>
                <a:chExt cx="432813" cy="568367"/>
              </a:xfrm>
            </p:grpSpPr>
            <p:grpSp>
              <p:nvGrpSpPr>
                <p:cNvPr id="232" name="Groep 231">
                  <a:extLst>
                    <a:ext uri="{FF2B5EF4-FFF2-40B4-BE49-F238E27FC236}">
                      <a16:creationId xmlns:a16="http://schemas.microsoft.com/office/drawing/2014/main" id="{8E72834B-DBED-4D76-9884-6EF7D115CD40}"/>
                    </a:ext>
                  </a:extLst>
                </p:cNvPr>
                <p:cNvGrpSpPr/>
                <p:nvPr userDrawn="1"/>
              </p:nvGrpSpPr>
              <p:grpSpPr>
                <a:xfrm>
                  <a:off x="13000382" y="4006891"/>
                  <a:ext cx="373259" cy="315747"/>
                  <a:chOff x="12968836" y="3354170"/>
                  <a:chExt cx="404806" cy="342433"/>
                </a:xfrm>
              </p:grpSpPr>
              <p:sp>
                <p:nvSpPr>
                  <p:cNvPr id="234" name="Rechthoek: afgeronde hoeken 233">
                    <a:extLst>
                      <a:ext uri="{FF2B5EF4-FFF2-40B4-BE49-F238E27FC236}">
                        <a16:creationId xmlns:a16="http://schemas.microsoft.com/office/drawing/2014/main" id="{854FA5EF-3632-40A6-9E96-076F413BE00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5" name="Rechthoek 234">
                    <a:extLst>
                      <a:ext uri="{FF2B5EF4-FFF2-40B4-BE49-F238E27FC236}">
                        <a16:creationId xmlns:a16="http://schemas.microsoft.com/office/drawing/2014/main" id="{964D4496-539D-434F-AF5B-ADF9A023351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6" name="Rechthoek 235">
                    <a:extLst>
                      <a:ext uri="{FF2B5EF4-FFF2-40B4-BE49-F238E27FC236}">
                        <a16:creationId xmlns:a16="http://schemas.microsoft.com/office/drawing/2014/main" id="{F52D3F61-9A8C-4CA2-809A-656512F2775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7" name="Rechthoek 236">
                    <a:extLst>
                      <a:ext uri="{FF2B5EF4-FFF2-40B4-BE49-F238E27FC236}">
                        <a16:creationId xmlns:a16="http://schemas.microsoft.com/office/drawing/2014/main" id="{A6DC7B66-D328-4D8B-A4CD-3EBA28EEAE5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8" name="Rechthoek 237">
                    <a:extLst>
                      <a:ext uri="{FF2B5EF4-FFF2-40B4-BE49-F238E27FC236}">
                        <a16:creationId xmlns:a16="http://schemas.microsoft.com/office/drawing/2014/main" id="{5D3A81C3-FEBA-4CA0-A0FC-7E1AC574501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9" name="Rechthoek 238">
                    <a:extLst>
                      <a:ext uri="{FF2B5EF4-FFF2-40B4-BE49-F238E27FC236}">
                        <a16:creationId xmlns:a16="http://schemas.microsoft.com/office/drawing/2014/main" id="{6DCA5638-50D6-4B1B-8C55-0EA4366DC33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33" name="Boog 232">
                  <a:extLst>
                    <a:ext uri="{FF2B5EF4-FFF2-40B4-BE49-F238E27FC236}">
                      <a16:creationId xmlns:a16="http://schemas.microsoft.com/office/drawing/2014/main" id="{36F9B4F4-8F6E-4F9E-BC0F-CFB9E5787455}"/>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29" name="Tekstvak 228">
                <a:extLst>
                  <a:ext uri="{FF2B5EF4-FFF2-40B4-BE49-F238E27FC236}">
                    <a16:creationId xmlns:a16="http://schemas.microsoft.com/office/drawing/2014/main" id="{0C0B201D-51AB-4D23-9042-3AB01E876887}"/>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30" name="Tekstvak 229">
                <a:extLst>
                  <a:ext uri="{FF2B5EF4-FFF2-40B4-BE49-F238E27FC236}">
                    <a16:creationId xmlns:a16="http://schemas.microsoft.com/office/drawing/2014/main" id="{6C879C6C-848F-4FD6-A11E-0F8EE6CA67D5}"/>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31" name="Picture 3">
                <a:extLst>
                  <a:ext uri="{FF2B5EF4-FFF2-40B4-BE49-F238E27FC236}">
                    <a16:creationId xmlns:a16="http://schemas.microsoft.com/office/drawing/2014/main" id="{13347502-2F8D-4A24-8656-9B3573AB8964}"/>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94" name="Instructie">
            <a:extLst>
              <a:ext uri="{FF2B5EF4-FFF2-40B4-BE49-F238E27FC236}">
                <a16:creationId xmlns:a16="http://schemas.microsoft.com/office/drawing/2014/main" id="{14CA3848-BE43-4020-B86D-05EA71058B48}"/>
              </a:ext>
            </a:extLst>
          </p:cNvPr>
          <p:cNvGrpSpPr/>
          <p:nvPr userDrawn="1"/>
        </p:nvGrpSpPr>
        <p:grpSpPr>
          <a:xfrm>
            <a:off x="-3352957" y="2489200"/>
            <a:ext cx="3182755" cy="2660264"/>
            <a:chOff x="-3426088" y="4512342"/>
            <a:chExt cx="3182755" cy="2660264"/>
          </a:xfrm>
        </p:grpSpPr>
        <p:sp>
          <p:nvSpPr>
            <p:cNvPr id="95" name="Rechthoek 127">
              <a:extLst>
                <a:ext uri="{FF2B5EF4-FFF2-40B4-BE49-F238E27FC236}">
                  <a16:creationId xmlns:a16="http://schemas.microsoft.com/office/drawing/2014/main" id="{4279C20D-829E-423F-8499-A6385B2E49AE}"/>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96" name="Rechte verbindingslijn 128">
              <a:extLst>
                <a:ext uri="{FF2B5EF4-FFF2-40B4-BE49-F238E27FC236}">
                  <a16:creationId xmlns:a16="http://schemas.microsoft.com/office/drawing/2014/main" id="{51111279-137B-46DE-9ECD-343D45C3E151}"/>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97" name="Rechthoek 130">
              <a:extLst>
                <a:ext uri="{FF2B5EF4-FFF2-40B4-BE49-F238E27FC236}">
                  <a16:creationId xmlns:a16="http://schemas.microsoft.com/office/drawing/2014/main" id="{E7FCE7BD-78A5-4814-83D7-478A506813C4}"/>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98" name="Rechthoek 133">
              <a:extLst>
                <a:ext uri="{FF2B5EF4-FFF2-40B4-BE49-F238E27FC236}">
                  <a16:creationId xmlns:a16="http://schemas.microsoft.com/office/drawing/2014/main" id="{D0D214C4-790E-4593-8B35-91F20D6F06AF}"/>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99" name="Rechthoek 136">
              <a:extLst>
                <a:ext uri="{FF2B5EF4-FFF2-40B4-BE49-F238E27FC236}">
                  <a16:creationId xmlns:a16="http://schemas.microsoft.com/office/drawing/2014/main" id="{9EC0B7F9-1033-4BD1-8CC1-90BF61EA9A92}"/>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00" name="Rechthoek 139">
              <a:extLst>
                <a:ext uri="{FF2B5EF4-FFF2-40B4-BE49-F238E27FC236}">
                  <a16:creationId xmlns:a16="http://schemas.microsoft.com/office/drawing/2014/main" id="{3197B3B6-CEF7-45C7-9A0B-38449A205632}"/>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01" name="Rechte verbindingslijn 140">
              <a:extLst>
                <a:ext uri="{FF2B5EF4-FFF2-40B4-BE49-F238E27FC236}">
                  <a16:creationId xmlns:a16="http://schemas.microsoft.com/office/drawing/2014/main" id="{C911901A-E702-4600-805D-C00227644832}"/>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598728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withEffect">
                                  <p:stCondLst>
                                    <p:cond delay="0"/>
                                  </p:stCondLst>
                                  <p:childTnLst>
                                    <p:animScale>
                                      <p:cBhvr>
                                        <p:cTn id="6" dur="4250" fill="hold"/>
                                        <p:tgtEl>
                                          <p:spTgt spid="7"/>
                                        </p:tgtEl>
                                      </p:cBhvr>
                                      <p:by x="110000" y="110000"/>
                                    </p:animScale>
                                  </p:childTnLst>
                                </p:cTn>
                              </p:par>
                              <p:par>
                                <p:cTn id="7" presetID="2" presetClass="entr" presetSubtype="8" decel="100000" fill="hold" grpId="0" nodeType="withEffect">
                                  <p:stCondLst>
                                    <p:cond delay="750"/>
                                  </p:stCondLst>
                                  <p:childTnLst>
                                    <p:set>
                                      <p:cBhvr>
                                        <p:cTn id="8" dur="1" fill="hold">
                                          <p:stCondLst>
                                            <p:cond delay="0"/>
                                          </p:stCondLst>
                                        </p:cTn>
                                        <p:tgtEl>
                                          <p:spTgt spid="17"/>
                                        </p:tgtEl>
                                        <p:attrNameLst>
                                          <p:attrName>style.visibility</p:attrName>
                                        </p:attrNameLst>
                                      </p:cBhvr>
                                      <p:to>
                                        <p:strVal val="visible"/>
                                      </p:to>
                                    </p:set>
                                    <p:anim calcmode="lin" valueType="num">
                                      <p:cBhvr additive="base">
                                        <p:cTn id="9" dur="1000" fill="hold"/>
                                        <p:tgtEl>
                                          <p:spTgt spid="17"/>
                                        </p:tgtEl>
                                        <p:attrNameLst>
                                          <p:attrName>ppt_x</p:attrName>
                                        </p:attrNameLst>
                                      </p:cBhvr>
                                      <p:tavLst>
                                        <p:tav tm="0">
                                          <p:val>
                                            <p:strVal val="0-#ppt_w/2"/>
                                          </p:val>
                                        </p:tav>
                                        <p:tav tm="100000">
                                          <p:val>
                                            <p:strVal val="#ppt_x"/>
                                          </p:val>
                                        </p:tav>
                                      </p:tavLst>
                                    </p:anim>
                                    <p:anim calcmode="lin" valueType="num">
                                      <p:cBhvr additive="base">
                                        <p:cTn id="10" dur="1000" fill="hold"/>
                                        <p:tgtEl>
                                          <p:spTgt spid="17"/>
                                        </p:tgtEl>
                                        <p:attrNameLst>
                                          <p:attrName>ppt_y</p:attrName>
                                        </p:attrNameLst>
                                      </p:cBhvr>
                                      <p:tavLst>
                                        <p:tav tm="0">
                                          <p:val>
                                            <p:strVal val="#ppt_y"/>
                                          </p:val>
                                        </p:tav>
                                        <p:tav tm="100000">
                                          <p:val>
                                            <p:strVal val="#ppt_y"/>
                                          </p:val>
                                        </p:tav>
                                      </p:tavLst>
                                    </p:anim>
                                  </p:childTnLst>
                                </p:cTn>
                              </p:par>
                              <p:par>
                                <p:cTn id="11" presetID="10" presetClass="entr" presetSubtype="0" fill="hold" grpId="0" nodeType="withEffect">
                                  <p:stCondLst>
                                    <p:cond delay="12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tmplLst>
          <p:tmpl>
            <p:tnLst>
              <p:par>
                <p:cTn presetID="2" presetClass="entr" presetSubtype="8" decel="100000" fill="hold" nodeType="withEffect">
                  <p:stCondLst>
                    <p:cond delay="75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1000" fill="hold"/>
                        <p:tgtEl>
                          <p:spTgt spid="17"/>
                        </p:tgtEl>
                        <p:attrNameLst>
                          <p:attrName>ppt_x</p:attrName>
                        </p:attrNameLst>
                      </p:cBhvr>
                      <p:tavLst>
                        <p:tav tm="0">
                          <p:val>
                            <p:strVal val="0-#ppt_w/2"/>
                          </p:val>
                        </p:tav>
                        <p:tav tm="100000">
                          <p:val>
                            <p:strVal val="#ppt_x"/>
                          </p:val>
                        </p:tav>
                      </p:tavLst>
                    </p:anim>
                    <p:anim calcmode="lin" valueType="num">
                      <p:cBhvr additive="base">
                        <p:cTn dur="1000" fill="hold"/>
                        <p:tgtEl>
                          <p:spTgt spid="17"/>
                        </p:tgtEl>
                        <p:attrNameLst>
                          <p:attrName>ppt_y</p:attrName>
                        </p:attrNameLst>
                      </p:cBhvr>
                      <p:tavLst>
                        <p:tav tm="0">
                          <p:val>
                            <p:strVal val="#ppt_y"/>
                          </p:val>
                        </p:tav>
                        <p:tav tm="100000">
                          <p:val>
                            <p:strVal val="#ppt_y"/>
                          </p:val>
                        </p:tav>
                      </p:tavLst>
                    </p:anim>
                  </p:childTnLst>
                </p:cTn>
              </p:par>
            </p:tnLst>
          </p:tmpl>
        </p:tmplLst>
      </p:bldP>
      <p:bldP spid="4" grpId="0" build="p">
        <p:tmplLst>
          <p:tmpl lvl="1">
            <p:tnLst>
              <p:par>
                <p:cTn presetID="10" presetClass="entr" presetSubtype="0" fill="hold" nodeType="withEffect">
                  <p:stCondLst>
                    <p:cond delay="125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Inhoud ">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FC8C1DB-5A16-4DC5-BE9E-D1DB67A9F5BF}"/>
              </a:ext>
            </a:extLst>
          </p:cNvPr>
          <p:cNvSpPr/>
          <p:nvPr userDrawn="1"/>
        </p:nvSpPr>
        <p:spPr>
          <a:xfrm>
            <a:off x="-1587" y="5092700"/>
            <a:ext cx="12192000" cy="1772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nl-NL" sz="1400" noProof="0"/>
          </a:p>
        </p:txBody>
      </p:sp>
      <p:sp>
        <p:nvSpPr>
          <p:cNvPr id="10" name="Tijdelijke aanduiding voor afbeelding 9"/>
          <p:cNvSpPr>
            <a:spLocks noGrp="1"/>
          </p:cNvSpPr>
          <p:nvPr>
            <p:ph type="pic" sz="quarter" idx="13" hasCustomPrompt="1"/>
          </p:nvPr>
        </p:nvSpPr>
        <p:spPr>
          <a:xfrm>
            <a:off x="-1587" y="-7145"/>
            <a:ext cx="12192002" cy="6865145"/>
          </a:xfrm>
          <a:solidFill>
            <a:schemeClr val="bg1">
              <a:lumMod val="95000"/>
            </a:schemeClr>
          </a:solidFill>
        </p:spPr>
        <p:txBody>
          <a:bodyPr tIns="1008000" anchor="ctr">
            <a:normAutofit/>
          </a:bodyPr>
          <a:lstStyle>
            <a:lvl1pPr marL="0" indent="0" algn="ctr">
              <a:lnSpc>
                <a:spcPct val="100000"/>
              </a:lnSpc>
              <a:spcBef>
                <a:spcPts val="0"/>
              </a:spcBef>
              <a:spcAft>
                <a:spcPts val="0"/>
              </a:spcAft>
              <a:buNone/>
              <a:defRPr sz="1200" b="0" i="1" baseline="0">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4" name="Tijdelijke aanduiding voor tekst 3">
            <a:extLst>
              <a:ext uri="{FF2B5EF4-FFF2-40B4-BE49-F238E27FC236}">
                <a16:creationId xmlns:a16="http://schemas.microsoft.com/office/drawing/2014/main" id="{B0FACCAB-FC4B-4AA0-B92F-53F1DD2A8921}"/>
              </a:ext>
            </a:extLst>
          </p:cNvPr>
          <p:cNvSpPr>
            <a:spLocks noGrp="1"/>
          </p:cNvSpPr>
          <p:nvPr>
            <p:ph type="body" sz="quarter" idx="31" hasCustomPrompt="1"/>
          </p:nvPr>
        </p:nvSpPr>
        <p:spPr>
          <a:xfrm>
            <a:off x="480506" y="400050"/>
            <a:ext cx="3410222" cy="5036400"/>
          </a:xfrm>
          <a:custGeom>
            <a:avLst/>
            <a:gdLst>
              <a:gd name="connsiteX0" fmla="*/ 0 w 3384000"/>
              <a:gd name="connsiteY0" fmla="*/ 122061 h 5036400"/>
              <a:gd name="connsiteX1" fmla="*/ 122061 w 3384000"/>
              <a:gd name="connsiteY1" fmla="*/ 0 h 5036400"/>
              <a:gd name="connsiteX2" fmla="*/ 3261939 w 3384000"/>
              <a:gd name="connsiteY2" fmla="*/ 0 h 5036400"/>
              <a:gd name="connsiteX3" fmla="*/ 3384000 w 3384000"/>
              <a:gd name="connsiteY3" fmla="*/ 122061 h 5036400"/>
              <a:gd name="connsiteX4" fmla="*/ 3384000 w 3384000"/>
              <a:gd name="connsiteY4" fmla="*/ 4914339 h 5036400"/>
              <a:gd name="connsiteX5" fmla="*/ 3261939 w 3384000"/>
              <a:gd name="connsiteY5" fmla="*/ 5036400 h 5036400"/>
              <a:gd name="connsiteX6" fmla="*/ 122061 w 3384000"/>
              <a:gd name="connsiteY6" fmla="*/ 5036400 h 5036400"/>
              <a:gd name="connsiteX7" fmla="*/ 0 w 3384000"/>
              <a:gd name="connsiteY7" fmla="*/ 4914339 h 5036400"/>
              <a:gd name="connsiteX8" fmla="*/ 0 w 3384000"/>
              <a:gd name="connsiteY8" fmla="*/ 122061 h 5036400"/>
              <a:gd name="connsiteX0" fmla="*/ 139014 w 3523014"/>
              <a:gd name="connsiteY0" fmla="*/ 381655 h 5295994"/>
              <a:gd name="connsiteX1" fmla="*/ 167589 w 3523014"/>
              <a:gd name="connsiteY1" fmla="*/ 291344 h 5295994"/>
              <a:gd name="connsiteX2" fmla="*/ 261075 w 3523014"/>
              <a:gd name="connsiteY2" fmla="*/ 259594 h 5295994"/>
              <a:gd name="connsiteX3" fmla="*/ 3400953 w 3523014"/>
              <a:gd name="connsiteY3" fmla="*/ 259594 h 5295994"/>
              <a:gd name="connsiteX4" fmla="*/ 3523014 w 3523014"/>
              <a:gd name="connsiteY4" fmla="*/ 381655 h 5295994"/>
              <a:gd name="connsiteX5" fmla="*/ 3523014 w 3523014"/>
              <a:gd name="connsiteY5" fmla="*/ 5173933 h 5295994"/>
              <a:gd name="connsiteX6" fmla="*/ 3400953 w 3523014"/>
              <a:gd name="connsiteY6" fmla="*/ 5295994 h 5295994"/>
              <a:gd name="connsiteX7" fmla="*/ 261075 w 3523014"/>
              <a:gd name="connsiteY7" fmla="*/ 5295994 h 5295994"/>
              <a:gd name="connsiteX8" fmla="*/ 139014 w 3523014"/>
              <a:gd name="connsiteY8" fmla="*/ 5173933 h 5295994"/>
              <a:gd name="connsiteX9" fmla="*/ 139014 w 3523014"/>
              <a:gd name="connsiteY9" fmla="*/ 381655 h 5295994"/>
              <a:gd name="connsiteX0" fmla="*/ 139014 w 3523014"/>
              <a:gd name="connsiteY0" fmla="*/ 381655 h 5295994"/>
              <a:gd name="connsiteX1" fmla="*/ 167589 w 3523014"/>
              <a:gd name="connsiteY1" fmla="*/ 291344 h 5295994"/>
              <a:gd name="connsiteX2" fmla="*/ 261075 w 3523014"/>
              <a:gd name="connsiteY2" fmla="*/ 259594 h 5295994"/>
              <a:gd name="connsiteX3" fmla="*/ 3400953 w 3523014"/>
              <a:gd name="connsiteY3" fmla="*/ 259594 h 5295994"/>
              <a:gd name="connsiteX4" fmla="*/ 3523014 w 3523014"/>
              <a:gd name="connsiteY4" fmla="*/ 381655 h 5295994"/>
              <a:gd name="connsiteX5" fmla="*/ 3523014 w 3523014"/>
              <a:gd name="connsiteY5" fmla="*/ 5173933 h 5295994"/>
              <a:gd name="connsiteX6" fmla="*/ 3400953 w 3523014"/>
              <a:gd name="connsiteY6" fmla="*/ 5295994 h 5295994"/>
              <a:gd name="connsiteX7" fmla="*/ 261075 w 3523014"/>
              <a:gd name="connsiteY7" fmla="*/ 5295994 h 5295994"/>
              <a:gd name="connsiteX8" fmla="*/ 139014 w 3523014"/>
              <a:gd name="connsiteY8" fmla="*/ 5173933 h 5295994"/>
              <a:gd name="connsiteX9" fmla="*/ 139014 w 3523014"/>
              <a:gd name="connsiteY9" fmla="*/ 381655 h 5295994"/>
              <a:gd name="connsiteX0" fmla="*/ 148137 w 3532137"/>
              <a:gd name="connsiteY0" fmla="*/ 390093 h 5304432"/>
              <a:gd name="connsiteX1" fmla="*/ 148137 w 3532137"/>
              <a:gd name="connsiteY1" fmla="*/ 271207 h 5304432"/>
              <a:gd name="connsiteX2" fmla="*/ 270198 w 3532137"/>
              <a:gd name="connsiteY2" fmla="*/ 268032 h 5304432"/>
              <a:gd name="connsiteX3" fmla="*/ 3410076 w 3532137"/>
              <a:gd name="connsiteY3" fmla="*/ 268032 h 5304432"/>
              <a:gd name="connsiteX4" fmla="*/ 3532137 w 3532137"/>
              <a:gd name="connsiteY4" fmla="*/ 390093 h 5304432"/>
              <a:gd name="connsiteX5" fmla="*/ 3532137 w 3532137"/>
              <a:gd name="connsiteY5" fmla="*/ 5182371 h 5304432"/>
              <a:gd name="connsiteX6" fmla="*/ 3410076 w 3532137"/>
              <a:gd name="connsiteY6" fmla="*/ 5304432 h 5304432"/>
              <a:gd name="connsiteX7" fmla="*/ 270198 w 3532137"/>
              <a:gd name="connsiteY7" fmla="*/ 5304432 h 5304432"/>
              <a:gd name="connsiteX8" fmla="*/ 148137 w 3532137"/>
              <a:gd name="connsiteY8" fmla="*/ 5182371 h 5304432"/>
              <a:gd name="connsiteX9" fmla="*/ 148137 w 3532137"/>
              <a:gd name="connsiteY9" fmla="*/ 390093 h 5304432"/>
              <a:gd name="connsiteX0" fmla="*/ 8072 w 3392072"/>
              <a:gd name="connsiteY0" fmla="*/ 390093 h 5304432"/>
              <a:gd name="connsiteX1" fmla="*/ 8072 w 3392072"/>
              <a:gd name="connsiteY1" fmla="*/ 271207 h 5304432"/>
              <a:gd name="connsiteX2" fmla="*/ 130133 w 3392072"/>
              <a:gd name="connsiteY2" fmla="*/ 268032 h 5304432"/>
              <a:gd name="connsiteX3" fmla="*/ 3270011 w 3392072"/>
              <a:gd name="connsiteY3" fmla="*/ 268032 h 5304432"/>
              <a:gd name="connsiteX4" fmla="*/ 3392072 w 3392072"/>
              <a:gd name="connsiteY4" fmla="*/ 390093 h 5304432"/>
              <a:gd name="connsiteX5" fmla="*/ 3392072 w 3392072"/>
              <a:gd name="connsiteY5" fmla="*/ 5182371 h 5304432"/>
              <a:gd name="connsiteX6" fmla="*/ 3270011 w 3392072"/>
              <a:gd name="connsiteY6" fmla="*/ 5304432 h 5304432"/>
              <a:gd name="connsiteX7" fmla="*/ 130133 w 3392072"/>
              <a:gd name="connsiteY7" fmla="*/ 5304432 h 5304432"/>
              <a:gd name="connsiteX8" fmla="*/ 8072 w 3392072"/>
              <a:gd name="connsiteY8" fmla="*/ 5182371 h 5304432"/>
              <a:gd name="connsiteX9" fmla="*/ 8072 w 3392072"/>
              <a:gd name="connsiteY9" fmla="*/ 390093 h 5304432"/>
              <a:gd name="connsiteX0" fmla="*/ 8072 w 3392072"/>
              <a:gd name="connsiteY0" fmla="*/ 129113 h 5043452"/>
              <a:gd name="connsiteX1" fmla="*/ 8072 w 3392072"/>
              <a:gd name="connsiteY1" fmla="*/ 10227 h 5043452"/>
              <a:gd name="connsiteX2" fmla="*/ 130133 w 3392072"/>
              <a:gd name="connsiteY2" fmla="*/ 7052 h 5043452"/>
              <a:gd name="connsiteX3" fmla="*/ 3270011 w 3392072"/>
              <a:gd name="connsiteY3" fmla="*/ 7052 h 5043452"/>
              <a:gd name="connsiteX4" fmla="*/ 3392072 w 3392072"/>
              <a:gd name="connsiteY4" fmla="*/ 129113 h 5043452"/>
              <a:gd name="connsiteX5" fmla="*/ 3392072 w 3392072"/>
              <a:gd name="connsiteY5" fmla="*/ 4921391 h 5043452"/>
              <a:gd name="connsiteX6" fmla="*/ 3270011 w 3392072"/>
              <a:gd name="connsiteY6" fmla="*/ 5043452 h 5043452"/>
              <a:gd name="connsiteX7" fmla="*/ 130133 w 3392072"/>
              <a:gd name="connsiteY7" fmla="*/ 5043452 h 5043452"/>
              <a:gd name="connsiteX8" fmla="*/ 8072 w 3392072"/>
              <a:gd name="connsiteY8" fmla="*/ 4921391 h 5043452"/>
              <a:gd name="connsiteX9" fmla="*/ 8072 w 3392072"/>
              <a:gd name="connsiteY9" fmla="*/ 129113 h 5043452"/>
              <a:gd name="connsiteX0" fmla="*/ 7649 w 3391649"/>
              <a:gd name="connsiteY0" fmla="*/ 129113 h 5043452"/>
              <a:gd name="connsiteX1" fmla="*/ 7649 w 3391649"/>
              <a:gd name="connsiteY1" fmla="*/ 10227 h 5043452"/>
              <a:gd name="connsiteX2" fmla="*/ 129710 w 3391649"/>
              <a:gd name="connsiteY2" fmla="*/ 7052 h 5043452"/>
              <a:gd name="connsiteX3" fmla="*/ 3269588 w 3391649"/>
              <a:gd name="connsiteY3" fmla="*/ 7052 h 5043452"/>
              <a:gd name="connsiteX4" fmla="*/ 3391649 w 3391649"/>
              <a:gd name="connsiteY4" fmla="*/ 129113 h 5043452"/>
              <a:gd name="connsiteX5" fmla="*/ 3391649 w 3391649"/>
              <a:gd name="connsiteY5" fmla="*/ 4921391 h 5043452"/>
              <a:gd name="connsiteX6" fmla="*/ 3269588 w 3391649"/>
              <a:gd name="connsiteY6" fmla="*/ 5043452 h 5043452"/>
              <a:gd name="connsiteX7" fmla="*/ 129710 w 3391649"/>
              <a:gd name="connsiteY7" fmla="*/ 5043452 h 5043452"/>
              <a:gd name="connsiteX8" fmla="*/ 7649 w 3391649"/>
              <a:gd name="connsiteY8" fmla="*/ 4921391 h 5043452"/>
              <a:gd name="connsiteX9" fmla="*/ 7649 w 3391649"/>
              <a:gd name="connsiteY9" fmla="*/ 129113 h 5043452"/>
              <a:gd name="connsiteX0" fmla="*/ 7649 w 3391649"/>
              <a:gd name="connsiteY0" fmla="*/ 122287 h 5036626"/>
              <a:gd name="connsiteX1" fmla="*/ 7649 w 3391649"/>
              <a:gd name="connsiteY1" fmla="*/ 3401 h 5036626"/>
              <a:gd name="connsiteX2" fmla="*/ 129710 w 3391649"/>
              <a:gd name="connsiteY2" fmla="*/ 226 h 5036626"/>
              <a:gd name="connsiteX3" fmla="*/ 3269588 w 3391649"/>
              <a:gd name="connsiteY3" fmla="*/ 226 h 5036626"/>
              <a:gd name="connsiteX4" fmla="*/ 3391649 w 3391649"/>
              <a:gd name="connsiteY4" fmla="*/ 122287 h 5036626"/>
              <a:gd name="connsiteX5" fmla="*/ 3391649 w 3391649"/>
              <a:gd name="connsiteY5" fmla="*/ 4914565 h 5036626"/>
              <a:gd name="connsiteX6" fmla="*/ 3269588 w 3391649"/>
              <a:gd name="connsiteY6" fmla="*/ 5036626 h 5036626"/>
              <a:gd name="connsiteX7" fmla="*/ 129710 w 3391649"/>
              <a:gd name="connsiteY7" fmla="*/ 5036626 h 5036626"/>
              <a:gd name="connsiteX8" fmla="*/ 7649 w 3391649"/>
              <a:gd name="connsiteY8" fmla="*/ 4914565 h 5036626"/>
              <a:gd name="connsiteX9" fmla="*/ 7649 w 3391649"/>
              <a:gd name="connsiteY9" fmla="*/ 122287 h 5036626"/>
              <a:gd name="connsiteX0" fmla="*/ 7649 w 3391649"/>
              <a:gd name="connsiteY0" fmla="*/ 127836 h 5042175"/>
              <a:gd name="connsiteX1" fmla="*/ 7649 w 3391649"/>
              <a:gd name="connsiteY1" fmla="*/ 8950 h 5042175"/>
              <a:gd name="connsiteX2" fmla="*/ 129710 w 3391649"/>
              <a:gd name="connsiteY2" fmla="*/ 5775 h 5042175"/>
              <a:gd name="connsiteX3" fmla="*/ 3269588 w 3391649"/>
              <a:gd name="connsiteY3" fmla="*/ 5775 h 5042175"/>
              <a:gd name="connsiteX4" fmla="*/ 3391649 w 3391649"/>
              <a:gd name="connsiteY4" fmla="*/ 127836 h 5042175"/>
              <a:gd name="connsiteX5" fmla="*/ 3391649 w 3391649"/>
              <a:gd name="connsiteY5" fmla="*/ 4920114 h 5042175"/>
              <a:gd name="connsiteX6" fmla="*/ 3269588 w 3391649"/>
              <a:gd name="connsiteY6" fmla="*/ 5042175 h 5042175"/>
              <a:gd name="connsiteX7" fmla="*/ 129710 w 3391649"/>
              <a:gd name="connsiteY7" fmla="*/ 5042175 h 5042175"/>
              <a:gd name="connsiteX8" fmla="*/ 7649 w 3391649"/>
              <a:gd name="connsiteY8" fmla="*/ 4920114 h 5042175"/>
              <a:gd name="connsiteX9" fmla="*/ 7649 w 3391649"/>
              <a:gd name="connsiteY9" fmla="*/ 127836 h 5042175"/>
              <a:gd name="connsiteX0" fmla="*/ 7649 w 3391649"/>
              <a:gd name="connsiteY0" fmla="*/ 127836 h 5042175"/>
              <a:gd name="connsiteX1" fmla="*/ 7649 w 3391649"/>
              <a:gd name="connsiteY1" fmla="*/ 8950 h 5042175"/>
              <a:gd name="connsiteX2" fmla="*/ 129710 w 3391649"/>
              <a:gd name="connsiteY2" fmla="*/ 5775 h 5042175"/>
              <a:gd name="connsiteX3" fmla="*/ 3269588 w 3391649"/>
              <a:gd name="connsiteY3" fmla="*/ 5775 h 5042175"/>
              <a:gd name="connsiteX4" fmla="*/ 3391649 w 3391649"/>
              <a:gd name="connsiteY4" fmla="*/ 127836 h 5042175"/>
              <a:gd name="connsiteX5" fmla="*/ 3391649 w 3391649"/>
              <a:gd name="connsiteY5" fmla="*/ 4920114 h 5042175"/>
              <a:gd name="connsiteX6" fmla="*/ 3269588 w 3391649"/>
              <a:gd name="connsiteY6" fmla="*/ 5042175 h 5042175"/>
              <a:gd name="connsiteX7" fmla="*/ 129710 w 3391649"/>
              <a:gd name="connsiteY7" fmla="*/ 5042175 h 5042175"/>
              <a:gd name="connsiteX8" fmla="*/ 7649 w 3391649"/>
              <a:gd name="connsiteY8" fmla="*/ 4920114 h 5042175"/>
              <a:gd name="connsiteX9" fmla="*/ 7649 w 3391649"/>
              <a:gd name="connsiteY9" fmla="*/ 127836 h 5042175"/>
              <a:gd name="connsiteX0" fmla="*/ 15257 w 3399257"/>
              <a:gd name="connsiteY0" fmla="*/ 5276782 h 5398843"/>
              <a:gd name="connsiteX1" fmla="*/ 15257 w 3399257"/>
              <a:gd name="connsiteY1" fmla="*/ 365618 h 5398843"/>
              <a:gd name="connsiteX2" fmla="*/ 137318 w 3399257"/>
              <a:gd name="connsiteY2" fmla="*/ 362443 h 5398843"/>
              <a:gd name="connsiteX3" fmla="*/ 3277196 w 3399257"/>
              <a:gd name="connsiteY3" fmla="*/ 362443 h 5398843"/>
              <a:gd name="connsiteX4" fmla="*/ 3399257 w 3399257"/>
              <a:gd name="connsiteY4" fmla="*/ 484504 h 5398843"/>
              <a:gd name="connsiteX5" fmla="*/ 3399257 w 3399257"/>
              <a:gd name="connsiteY5" fmla="*/ 5276782 h 5398843"/>
              <a:gd name="connsiteX6" fmla="*/ 3277196 w 3399257"/>
              <a:gd name="connsiteY6" fmla="*/ 5398843 h 5398843"/>
              <a:gd name="connsiteX7" fmla="*/ 137318 w 3399257"/>
              <a:gd name="connsiteY7" fmla="*/ 5398843 h 5398843"/>
              <a:gd name="connsiteX8" fmla="*/ 15257 w 3399257"/>
              <a:gd name="connsiteY8" fmla="*/ 5276782 h 5398843"/>
              <a:gd name="connsiteX0" fmla="*/ 10990 w 3394990"/>
              <a:gd name="connsiteY0" fmla="*/ 5276782 h 5398843"/>
              <a:gd name="connsiteX1" fmla="*/ 10990 w 3394990"/>
              <a:gd name="connsiteY1" fmla="*/ 365618 h 5398843"/>
              <a:gd name="connsiteX2" fmla="*/ 133051 w 3394990"/>
              <a:gd name="connsiteY2" fmla="*/ 362443 h 5398843"/>
              <a:gd name="connsiteX3" fmla="*/ 3272929 w 3394990"/>
              <a:gd name="connsiteY3" fmla="*/ 362443 h 5398843"/>
              <a:gd name="connsiteX4" fmla="*/ 3394990 w 3394990"/>
              <a:gd name="connsiteY4" fmla="*/ 484504 h 5398843"/>
              <a:gd name="connsiteX5" fmla="*/ 3394990 w 3394990"/>
              <a:gd name="connsiteY5" fmla="*/ 5276782 h 5398843"/>
              <a:gd name="connsiteX6" fmla="*/ 3272929 w 3394990"/>
              <a:gd name="connsiteY6" fmla="*/ 5398843 h 5398843"/>
              <a:gd name="connsiteX7" fmla="*/ 133051 w 3394990"/>
              <a:gd name="connsiteY7" fmla="*/ 5398843 h 5398843"/>
              <a:gd name="connsiteX8" fmla="*/ 10990 w 3394990"/>
              <a:gd name="connsiteY8" fmla="*/ 5276782 h 5398843"/>
              <a:gd name="connsiteX0" fmla="*/ 10990 w 3394990"/>
              <a:gd name="connsiteY0" fmla="*/ 4918814 h 5040875"/>
              <a:gd name="connsiteX1" fmla="*/ 10990 w 3394990"/>
              <a:gd name="connsiteY1" fmla="*/ 7650 h 5040875"/>
              <a:gd name="connsiteX2" fmla="*/ 133051 w 3394990"/>
              <a:gd name="connsiteY2" fmla="*/ 4475 h 5040875"/>
              <a:gd name="connsiteX3" fmla="*/ 3272929 w 3394990"/>
              <a:gd name="connsiteY3" fmla="*/ 4475 h 5040875"/>
              <a:gd name="connsiteX4" fmla="*/ 3394990 w 3394990"/>
              <a:gd name="connsiteY4" fmla="*/ 126536 h 5040875"/>
              <a:gd name="connsiteX5" fmla="*/ 3394990 w 3394990"/>
              <a:gd name="connsiteY5" fmla="*/ 4918814 h 5040875"/>
              <a:gd name="connsiteX6" fmla="*/ 3272929 w 3394990"/>
              <a:gd name="connsiteY6" fmla="*/ 5040875 h 5040875"/>
              <a:gd name="connsiteX7" fmla="*/ 133051 w 3394990"/>
              <a:gd name="connsiteY7" fmla="*/ 5040875 h 5040875"/>
              <a:gd name="connsiteX8" fmla="*/ 10990 w 3394990"/>
              <a:gd name="connsiteY8" fmla="*/ 4918814 h 5040875"/>
              <a:gd name="connsiteX0" fmla="*/ 158635 w 3542635"/>
              <a:gd name="connsiteY0" fmla="*/ 4917578 h 5039639"/>
              <a:gd name="connsiteX1" fmla="*/ 146729 w 3542635"/>
              <a:gd name="connsiteY1" fmla="*/ 6414 h 5039639"/>
              <a:gd name="connsiteX2" fmla="*/ 280696 w 3542635"/>
              <a:gd name="connsiteY2" fmla="*/ 3239 h 5039639"/>
              <a:gd name="connsiteX3" fmla="*/ 3420574 w 3542635"/>
              <a:gd name="connsiteY3" fmla="*/ 3239 h 5039639"/>
              <a:gd name="connsiteX4" fmla="*/ 3542635 w 3542635"/>
              <a:gd name="connsiteY4" fmla="*/ 125300 h 5039639"/>
              <a:gd name="connsiteX5" fmla="*/ 3542635 w 3542635"/>
              <a:gd name="connsiteY5" fmla="*/ 4917578 h 5039639"/>
              <a:gd name="connsiteX6" fmla="*/ 3420574 w 3542635"/>
              <a:gd name="connsiteY6" fmla="*/ 5039639 h 5039639"/>
              <a:gd name="connsiteX7" fmla="*/ 280696 w 3542635"/>
              <a:gd name="connsiteY7" fmla="*/ 5039639 h 5039639"/>
              <a:gd name="connsiteX8" fmla="*/ 158635 w 3542635"/>
              <a:gd name="connsiteY8" fmla="*/ 4917578 h 5039639"/>
              <a:gd name="connsiteX0" fmla="*/ 160634 w 3544634"/>
              <a:gd name="connsiteY0" fmla="*/ 4917578 h 5039639"/>
              <a:gd name="connsiteX1" fmla="*/ 143965 w 3544634"/>
              <a:gd name="connsiteY1" fmla="*/ 6414 h 5039639"/>
              <a:gd name="connsiteX2" fmla="*/ 282695 w 3544634"/>
              <a:gd name="connsiteY2" fmla="*/ 3239 h 5039639"/>
              <a:gd name="connsiteX3" fmla="*/ 3422573 w 3544634"/>
              <a:gd name="connsiteY3" fmla="*/ 3239 h 5039639"/>
              <a:gd name="connsiteX4" fmla="*/ 3544634 w 3544634"/>
              <a:gd name="connsiteY4" fmla="*/ 125300 h 5039639"/>
              <a:gd name="connsiteX5" fmla="*/ 3544634 w 3544634"/>
              <a:gd name="connsiteY5" fmla="*/ 4917578 h 5039639"/>
              <a:gd name="connsiteX6" fmla="*/ 3422573 w 3544634"/>
              <a:gd name="connsiteY6" fmla="*/ 5039639 h 5039639"/>
              <a:gd name="connsiteX7" fmla="*/ 282695 w 3544634"/>
              <a:gd name="connsiteY7" fmla="*/ 5039639 h 5039639"/>
              <a:gd name="connsiteX8" fmla="*/ 160634 w 3544634"/>
              <a:gd name="connsiteY8" fmla="*/ 4917578 h 5039639"/>
              <a:gd name="connsiteX0" fmla="*/ 164685 w 3548685"/>
              <a:gd name="connsiteY0" fmla="*/ 4917578 h 5039639"/>
              <a:gd name="connsiteX1" fmla="*/ 138491 w 3548685"/>
              <a:gd name="connsiteY1" fmla="*/ 6414 h 5039639"/>
              <a:gd name="connsiteX2" fmla="*/ 286746 w 3548685"/>
              <a:gd name="connsiteY2" fmla="*/ 3239 h 5039639"/>
              <a:gd name="connsiteX3" fmla="*/ 3426624 w 3548685"/>
              <a:gd name="connsiteY3" fmla="*/ 3239 h 5039639"/>
              <a:gd name="connsiteX4" fmla="*/ 3548685 w 3548685"/>
              <a:gd name="connsiteY4" fmla="*/ 125300 h 5039639"/>
              <a:gd name="connsiteX5" fmla="*/ 3548685 w 3548685"/>
              <a:gd name="connsiteY5" fmla="*/ 4917578 h 5039639"/>
              <a:gd name="connsiteX6" fmla="*/ 3426624 w 3548685"/>
              <a:gd name="connsiteY6" fmla="*/ 5039639 h 5039639"/>
              <a:gd name="connsiteX7" fmla="*/ 286746 w 3548685"/>
              <a:gd name="connsiteY7" fmla="*/ 5039639 h 5039639"/>
              <a:gd name="connsiteX8" fmla="*/ 164685 w 3548685"/>
              <a:gd name="connsiteY8" fmla="*/ 4917578 h 5039639"/>
              <a:gd name="connsiteX0" fmla="*/ 163666 w 3547666"/>
              <a:gd name="connsiteY0" fmla="*/ 4917578 h 5039639"/>
              <a:gd name="connsiteX1" fmla="*/ 139854 w 3547666"/>
              <a:gd name="connsiteY1" fmla="*/ 6414 h 5039639"/>
              <a:gd name="connsiteX2" fmla="*/ 285727 w 3547666"/>
              <a:gd name="connsiteY2" fmla="*/ 3239 h 5039639"/>
              <a:gd name="connsiteX3" fmla="*/ 3425605 w 3547666"/>
              <a:gd name="connsiteY3" fmla="*/ 3239 h 5039639"/>
              <a:gd name="connsiteX4" fmla="*/ 3547666 w 3547666"/>
              <a:gd name="connsiteY4" fmla="*/ 125300 h 5039639"/>
              <a:gd name="connsiteX5" fmla="*/ 3547666 w 3547666"/>
              <a:gd name="connsiteY5" fmla="*/ 4917578 h 5039639"/>
              <a:gd name="connsiteX6" fmla="*/ 3425605 w 3547666"/>
              <a:gd name="connsiteY6" fmla="*/ 5039639 h 5039639"/>
              <a:gd name="connsiteX7" fmla="*/ 285727 w 3547666"/>
              <a:gd name="connsiteY7" fmla="*/ 5039639 h 5039639"/>
              <a:gd name="connsiteX8" fmla="*/ 163666 w 3547666"/>
              <a:gd name="connsiteY8" fmla="*/ 4917578 h 5039639"/>
              <a:gd name="connsiteX0" fmla="*/ 161641 w 3545641"/>
              <a:gd name="connsiteY0" fmla="*/ 4917578 h 5039639"/>
              <a:gd name="connsiteX1" fmla="*/ 142591 w 3545641"/>
              <a:gd name="connsiteY1" fmla="*/ 6414 h 5039639"/>
              <a:gd name="connsiteX2" fmla="*/ 283702 w 3545641"/>
              <a:gd name="connsiteY2" fmla="*/ 3239 h 5039639"/>
              <a:gd name="connsiteX3" fmla="*/ 3423580 w 3545641"/>
              <a:gd name="connsiteY3" fmla="*/ 3239 h 5039639"/>
              <a:gd name="connsiteX4" fmla="*/ 3545641 w 3545641"/>
              <a:gd name="connsiteY4" fmla="*/ 125300 h 5039639"/>
              <a:gd name="connsiteX5" fmla="*/ 3545641 w 3545641"/>
              <a:gd name="connsiteY5" fmla="*/ 4917578 h 5039639"/>
              <a:gd name="connsiteX6" fmla="*/ 3423580 w 3545641"/>
              <a:gd name="connsiteY6" fmla="*/ 5039639 h 5039639"/>
              <a:gd name="connsiteX7" fmla="*/ 283702 w 3545641"/>
              <a:gd name="connsiteY7" fmla="*/ 5039639 h 5039639"/>
              <a:gd name="connsiteX8" fmla="*/ 161641 w 3545641"/>
              <a:gd name="connsiteY8" fmla="*/ 4917578 h 5039639"/>
              <a:gd name="connsiteX0" fmla="*/ 158636 w 3542636"/>
              <a:gd name="connsiteY0" fmla="*/ 4917578 h 5039639"/>
              <a:gd name="connsiteX1" fmla="*/ 146730 w 3542636"/>
              <a:gd name="connsiteY1" fmla="*/ 6414 h 5039639"/>
              <a:gd name="connsiteX2" fmla="*/ 280697 w 3542636"/>
              <a:gd name="connsiteY2" fmla="*/ 3239 h 5039639"/>
              <a:gd name="connsiteX3" fmla="*/ 3420575 w 3542636"/>
              <a:gd name="connsiteY3" fmla="*/ 3239 h 5039639"/>
              <a:gd name="connsiteX4" fmla="*/ 3542636 w 3542636"/>
              <a:gd name="connsiteY4" fmla="*/ 125300 h 5039639"/>
              <a:gd name="connsiteX5" fmla="*/ 3542636 w 3542636"/>
              <a:gd name="connsiteY5" fmla="*/ 4917578 h 5039639"/>
              <a:gd name="connsiteX6" fmla="*/ 3420575 w 3542636"/>
              <a:gd name="connsiteY6" fmla="*/ 5039639 h 5039639"/>
              <a:gd name="connsiteX7" fmla="*/ 280697 w 3542636"/>
              <a:gd name="connsiteY7" fmla="*/ 5039639 h 5039639"/>
              <a:gd name="connsiteX8" fmla="*/ 158636 w 3542636"/>
              <a:gd name="connsiteY8" fmla="*/ 4917578 h 5039639"/>
              <a:gd name="connsiteX0" fmla="*/ 160634 w 3544634"/>
              <a:gd name="connsiteY0" fmla="*/ 4917578 h 5039639"/>
              <a:gd name="connsiteX1" fmla="*/ 143965 w 3544634"/>
              <a:gd name="connsiteY1" fmla="*/ 6414 h 5039639"/>
              <a:gd name="connsiteX2" fmla="*/ 282695 w 3544634"/>
              <a:gd name="connsiteY2" fmla="*/ 3239 h 5039639"/>
              <a:gd name="connsiteX3" fmla="*/ 3422573 w 3544634"/>
              <a:gd name="connsiteY3" fmla="*/ 3239 h 5039639"/>
              <a:gd name="connsiteX4" fmla="*/ 3544634 w 3544634"/>
              <a:gd name="connsiteY4" fmla="*/ 125300 h 5039639"/>
              <a:gd name="connsiteX5" fmla="*/ 3544634 w 3544634"/>
              <a:gd name="connsiteY5" fmla="*/ 4917578 h 5039639"/>
              <a:gd name="connsiteX6" fmla="*/ 3422573 w 3544634"/>
              <a:gd name="connsiteY6" fmla="*/ 5039639 h 5039639"/>
              <a:gd name="connsiteX7" fmla="*/ 282695 w 3544634"/>
              <a:gd name="connsiteY7" fmla="*/ 5039639 h 5039639"/>
              <a:gd name="connsiteX8" fmla="*/ 160634 w 3544634"/>
              <a:gd name="connsiteY8" fmla="*/ 4917578 h 5039639"/>
              <a:gd name="connsiteX0" fmla="*/ 162650 w 3546650"/>
              <a:gd name="connsiteY0" fmla="*/ 4917578 h 5039639"/>
              <a:gd name="connsiteX1" fmla="*/ 141219 w 3546650"/>
              <a:gd name="connsiteY1" fmla="*/ 6414 h 5039639"/>
              <a:gd name="connsiteX2" fmla="*/ 284711 w 3546650"/>
              <a:gd name="connsiteY2" fmla="*/ 3239 h 5039639"/>
              <a:gd name="connsiteX3" fmla="*/ 3424589 w 3546650"/>
              <a:gd name="connsiteY3" fmla="*/ 3239 h 5039639"/>
              <a:gd name="connsiteX4" fmla="*/ 3546650 w 3546650"/>
              <a:gd name="connsiteY4" fmla="*/ 125300 h 5039639"/>
              <a:gd name="connsiteX5" fmla="*/ 3546650 w 3546650"/>
              <a:gd name="connsiteY5" fmla="*/ 4917578 h 5039639"/>
              <a:gd name="connsiteX6" fmla="*/ 3424589 w 3546650"/>
              <a:gd name="connsiteY6" fmla="*/ 5039639 h 5039639"/>
              <a:gd name="connsiteX7" fmla="*/ 284711 w 3546650"/>
              <a:gd name="connsiteY7" fmla="*/ 5039639 h 5039639"/>
              <a:gd name="connsiteX8" fmla="*/ 162650 w 3546650"/>
              <a:gd name="connsiteY8" fmla="*/ 4917578 h 5039639"/>
              <a:gd name="connsiteX0" fmla="*/ 164685 w 3548685"/>
              <a:gd name="connsiteY0" fmla="*/ 4917578 h 5039639"/>
              <a:gd name="connsiteX1" fmla="*/ 138491 w 3548685"/>
              <a:gd name="connsiteY1" fmla="*/ 6414 h 5039639"/>
              <a:gd name="connsiteX2" fmla="*/ 286746 w 3548685"/>
              <a:gd name="connsiteY2" fmla="*/ 3239 h 5039639"/>
              <a:gd name="connsiteX3" fmla="*/ 3426624 w 3548685"/>
              <a:gd name="connsiteY3" fmla="*/ 3239 h 5039639"/>
              <a:gd name="connsiteX4" fmla="*/ 3548685 w 3548685"/>
              <a:gd name="connsiteY4" fmla="*/ 125300 h 5039639"/>
              <a:gd name="connsiteX5" fmla="*/ 3548685 w 3548685"/>
              <a:gd name="connsiteY5" fmla="*/ 4917578 h 5039639"/>
              <a:gd name="connsiteX6" fmla="*/ 3426624 w 3548685"/>
              <a:gd name="connsiteY6" fmla="*/ 5039639 h 5039639"/>
              <a:gd name="connsiteX7" fmla="*/ 286746 w 3548685"/>
              <a:gd name="connsiteY7" fmla="*/ 5039639 h 5039639"/>
              <a:gd name="connsiteX8" fmla="*/ 164685 w 3548685"/>
              <a:gd name="connsiteY8" fmla="*/ 4917578 h 5039639"/>
              <a:gd name="connsiteX0" fmla="*/ 162651 w 3546651"/>
              <a:gd name="connsiteY0" fmla="*/ 4917578 h 5039639"/>
              <a:gd name="connsiteX1" fmla="*/ 141220 w 3546651"/>
              <a:gd name="connsiteY1" fmla="*/ 6414 h 5039639"/>
              <a:gd name="connsiteX2" fmla="*/ 284712 w 3546651"/>
              <a:gd name="connsiteY2" fmla="*/ 3239 h 5039639"/>
              <a:gd name="connsiteX3" fmla="*/ 3424590 w 3546651"/>
              <a:gd name="connsiteY3" fmla="*/ 3239 h 5039639"/>
              <a:gd name="connsiteX4" fmla="*/ 3546651 w 3546651"/>
              <a:gd name="connsiteY4" fmla="*/ 125300 h 5039639"/>
              <a:gd name="connsiteX5" fmla="*/ 3546651 w 3546651"/>
              <a:gd name="connsiteY5" fmla="*/ 4917578 h 5039639"/>
              <a:gd name="connsiteX6" fmla="*/ 3424590 w 3546651"/>
              <a:gd name="connsiteY6" fmla="*/ 5039639 h 5039639"/>
              <a:gd name="connsiteX7" fmla="*/ 284712 w 3546651"/>
              <a:gd name="connsiteY7" fmla="*/ 5039639 h 5039639"/>
              <a:gd name="connsiteX8" fmla="*/ 162651 w 3546651"/>
              <a:gd name="connsiteY8" fmla="*/ 4917578 h 5039639"/>
              <a:gd name="connsiteX0" fmla="*/ 164685 w 3548685"/>
              <a:gd name="connsiteY0" fmla="*/ 4917578 h 5039639"/>
              <a:gd name="connsiteX1" fmla="*/ 138491 w 3548685"/>
              <a:gd name="connsiteY1" fmla="*/ 6414 h 5039639"/>
              <a:gd name="connsiteX2" fmla="*/ 286746 w 3548685"/>
              <a:gd name="connsiteY2" fmla="*/ 3239 h 5039639"/>
              <a:gd name="connsiteX3" fmla="*/ 3426624 w 3548685"/>
              <a:gd name="connsiteY3" fmla="*/ 3239 h 5039639"/>
              <a:gd name="connsiteX4" fmla="*/ 3548685 w 3548685"/>
              <a:gd name="connsiteY4" fmla="*/ 125300 h 5039639"/>
              <a:gd name="connsiteX5" fmla="*/ 3548685 w 3548685"/>
              <a:gd name="connsiteY5" fmla="*/ 4917578 h 5039639"/>
              <a:gd name="connsiteX6" fmla="*/ 3426624 w 3548685"/>
              <a:gd name="connsiteY6" fmla="*/ 5039639 h 5039639"/>
              <a:gd name="connsiteX7" fmla="*/ 286746 w 3548685"/>
              <a:gd name="connsiteY7" fmla="*/ 5039639 h 5039639"/>
              <a:gd name="connsiteX8" fmla="*/ 164685 w 3548685"/>
              <a:gd name="connsiteY8" fmla="*/ 4917578 h 5039639"/>
              <a:gd name="connsiteX0" fmla="*/ 28361 w 3412361"/>
              <a:gd name="connsiteY0" fmla="*/ 4917578 h 5039639"/>
              <a:gd name="connsiteX1" fmla="*/ 2167 w 3412361"/>
              <a:gd name="connsiteY1" fmla="*/ 6414 h 5039639"/>
              <a:gd name="connsiteX2" fmla="*/ 150422 w 3412361"/>
              <a:gd name="connsiteY2" fmla="*/ 3239 h 5039639"/>
              <a:gd name="connsiteX3" fmla="*/ 3290300 w 3412361"/>
              <a:gd name="connsiteY3" fmla="*/ 3239 h 5039639"/>
              <a:gd name="connsiteX4" fmla="*/ 3412361 w 3412361"/>
              <a:gd name="connsiteY4" fmla="*/ 125300 h 5039639"/>
              <a:gd name="connsiteX5" fmla="*/ 3412361 w 3412361"/>
              <a:gd name="connsiteY5" fmla="*/ 4917578 h 5039639"/>
              <a:gd name="connsiteX6" fmla="*/ 3290300 w 3412361"/>
              <a:gd name="connsiteY6" fmla="*/ 5039639 h 5039639"/>
              <a:gd name="connsiteX7" fmla="*/ 150422 w 3412361"/>
              <a:gd name="connsiteY7" fmla="*/ 5039639 h 5039639"/>
              <a:gd name="connsiteX8" fmla="*/ 28361 w 3412361"/>
              <a:gd name="connsiteY8" fmla="*/ 4917578 h 5039639"/>
              <a:gd name="connsiteX0" fmla="*/ 28361 w 3412361"/>
              <a:gd name="connsiteY0" fmla="*/ 4917578 h 5039639"/>
              <a:gd name="connsiteX1" fmla="*/ 2167 w 3412361"/>
              <a:gd name="connsiteY1" fmla="*/ 6414 h 5039639"/>
              <a:gd name="connsiteX2" fmla="*/ 150422 w 3412361"/>
              <a:gd name="connsiteY2" fmla="*/ 3239 h 5039639"/>
              <a:gd name="connsiteX3" fmla="*/ 3290300 w 3412361"/>
              <a:gd name="connsiteY3" fmla="*/ 3239 h 5039639"/>
              <a:gd name="connsiteX4" fmla="*/ 3412361 w 3412361"/>
              <a:gd name="connsiteY4" fmla="*/ 125300 h 5039639"/>
              <a:gd name="connsiteX5" fmla="*/ 3412361 w 3412361"/>
              <a:gd name="connsiteY5" fmla="*/ 4917578 h 5039639"/>
              <a:gd name="connsiteX6" fmla="*/ 3290300 w 3412361"/>
              <a:gd name="connsiteY6" fmla="*/ 5039639 h 5039639"/>
              <a:gd name="connsiteX7" fmla="*/ 150422 w 3412361"/>
              <a:gd name="connsiteY7" fmla="*/ 5039639 h 5039639"/>
              <a:gd name="connsiteX8" fmla="*/ 28361 w 3412361"/>
              <a:gd name="connsiteY8" fmla="*/ 4917578 h 5039639"/>
              <a:gd name="connsiteX0" fmla="*/ 33210 w 3417210"/>
              <a:gd name="connsiteY0" fmla="*/ 4916549 h 5038610"/>
              <a:gd name="connsiteX1" fmla="*/ 7016 w 3417210"/>
              <a:gd name="connsiteY1" fmla="*/ 5385 h 5038610"/>
              <a:gd name="connsiteX2" fmla="*/ 155271 w 3417210"/>
              <a:gd name="connsiteY2" fmla="*/ 2210 h 5038610"/>
              <a:gd name="connsiteX3" fmla="*/ 3295149 w 3417210"/>
              <a:gd name="connsiteY3" fmla="*/ 2210 h 5038610"/>
              <a:gd name="connsiteX4" fmla="*/ 3417210 w 3417210"/>
              <a:gd name="connsiteY4" fmla="*/ 124271 h 5038610"/>
              <a:gd name="connsiteX5" fmla="*/ 3417210 w 3417210"/>
              <a:gd name="connsiteY5" fmla="*/ 4916549 h 5038610"/>
              <a:gd name="connsiteX6" fmla="*/ 3295149 w 3417210"/>
              <a:gd name="connsiteY6" fmla="*/ 5038610 h 5038610"/>
              <a:gd name="connsiteX7" fmla="*/ 155271 w 3417210"/>
              <a:gd name="connsiteY7" fmla="*/ 5038610 h 5038610"/>
              <a:gd name="connsiteX8" fmla="*/ 33210 w 3417210"/>
              <a:gd name="connsiteY8" fmla="*/ 4916549 h 5038610"/>
              <a:gd name="connsiteX0" fmla="*/ 26222 w 3410222"/>
              <a:gd name="connsiteY0" fmla="*/ 4914339 h 5036400"/>
              <a:gd name="connsiteX1" fmla="*/ 28 w 3410222"/>
              <a:gd name="connsiteY1" fmla="*/ 3175 h 5036400"/>
              <a:gd name="connsiteX2" fmla="*/ 148283 w 3410222"/>
              <a:gd name="connsiteY2" fmla="*/ 0 h 5036400"/>
              <a:gd name="connsiteX3" fmla="*/ 3288161 w 3410222"/>
              <a:gd name="connsiteY3" fmla="*/ 0 h 5036400"/>
              <a:gd name="connsiteX4" fmla="*/ 3410222 w 3410222"/>
              <a:gd name="connsiteY4" fmla="*/ 122061 h 5036400"/>
              <a:gd name="connsiteX5" fmla="*/ 3410222 w 3410222"/>
              <a:gd name="connsiteY5" fmla="*/ 4914339 h 5036400"/>
              <a:gd name="connsiteX6" fmla="*/ 3288161 w 3410222"/>
              <a:gd name="connsiteY6" fmla="*/ 5036400 h 5036400"/>
              <a:gd name="connsiteX7" fmla="*/ 148283 w 3410222"/>
              <a:gd name="connsiteY7" fmla="*/ 5036400 h 5036400"/>
              <a:gd name="connsiteX8" fmla="*/ 26222 w 3410222"/>
              <a:gd name="connsiteY8" fmla="*/ 4914339 h 503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0222" h="5036400">
                <a:moveTo>
                  <a:pt x="26222" y="4914339"/>
                </a:moveTo>
                <a:cubicBezTo>
                  <a:pt x="5879" y="4075468"/>
                  <a:pt x="1910" y="6256"/>
                  <a:pt x="28" y="3175"/>
                </a:cubicBezTo>
                <a:cubicBezTo>
                  <a:pt x="-1854" y="94"/>
                  <a:pt x="93180" y="529"/>
                  <a:pt x="148283" y="0"/>
                </a:cubicBezTo>
                <a:lnTo>
                  <a:pt x="3288161" y="0"/>
                </a:lnTo>
                <a:cubicBezTo>
                  <a:pt x="3355573" y="0"/>
                  <a:pt x="3410222" y="54649"/>
                  <a:pt x="3410222" y="122061"/>
                </a:cubicBezTo>
                <a:lnTo>
                  <a:pt x="3410222" y="4914339"/>
                </a:lnTo>
                <a:cubicBezTo>
                  <a:pt x="3410222" y="4981751"/>
                  <a:pt x="3355573" y="5036400"/>
                  <a:pt x="3288161" y="5036400"/>
                </a:cubicBezTo>
                <a:lnTo>
                  <a:pt x="148283" y="5036400"/>
                </a:lnTo>
                <a:cubicBezTo>
                  <a:pt x="80871" y="5036400"/>
                  <a:pt x="26222" y="4981751"/>
                  <a:pt x="26222" y="4914339"/>
                </a:cubicBezTo>
                <a:close/>
              </a:path>
            </a:pathLst>
          </a:custGeom>
          <a:solidFill>
            <a:schemeClr val="bg1"/>
          </a:solidFill>
        </p:spPr>
        <p:txBody>
          <a:bodyPr lIns="576000" tIns="1224000" rIns="576000" bIns="576000"/>
          <a:lstStyle>
            <a:lvl1pPr marL="0" indent="0">
              <a:spcAft>
                <a:spcPts val="0"/>
              </a:spcAft>
              <a:buNone/>
              <a:defRPr sz="1800" b="0">
                <a:solidFill>
                  <a:schemeClr val="bg2"/>
                </a:solidFill>
              </a:defRPr>
            </a:lvl1pPr>
            <a:lvl2pPr marL="363538" indent="-363538">
              <a:spcAft>
                <a:spcPts val="0"/>
              </a:spcAft>
              <a:buClr>
                <a:schemeClr val="bg2"/>
              </a:buClr>
              <a:buFont typeface="+mj-lt"/>
              <a:buAutoNum type="arabicPeriod"/>
              <a:defRPr sz="1800">
                <a:solidFill>
                  <a:schemeClr val="bg2"/>
                </a:solidFill>
              </a:defRPr>
            </a:lvl2pPr>
            <a:lvl3pPr marL="285750" indent="-285750">
              <a:spcAft>
                <a:spcPts val="0"/>
              </a:spcAft>
              <a:buFont typeface="Arial" panose="020B0604020202020204" pitchFamily="34" charset="0"/>
              <a:buChar char="•"/>
              <a:defRPr sz="1800">
                <a:solidFill>
                  <a:schemeClr val="bg2"/>
                </a:solidFill>
              </a:defRPr>
            </a:lvl3pPr>
            <a:lvl4pPr marL="180975" indent="0">
              <a:spcAft>
                <a:spcPts val="0"/>
              </a:spcAft>
              <a:buNone/>
              <a:defRPr sz="1800">
                <a:solidFill>
                  <a:schemeClr val="tx2"/>
                </a:solidFill>
              </a:defRPr>
            </a:lvl4pPr>
            <a:lvl5pPr marL="0" indent="0">
              <a:spcBef>
                <a:spcPts val="800"/>
              </a:spcBef>
              <a:spcAft>
                <a:spcPts val="0"/>
              </a:spcAft>
              <a:buNone/>
              <a:defRPr sz="3600" b="0">
                <a:solidFill>
                  <a:schemeClr val="tx2"/>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6" name="Tijdelijke aanduiding voor tekst 3">
            <a:extLst>
              <a:ext uri="{FF2B5EF4-FFF2-40B4-BE49-F238E27FC236}">
                <a16:creationId xmlns:a16="http://schemas.microsoft.com/office/drawing/2014/main" id="{59768632-F0CC-476A-B26A-F1E2B5D149CC}"/>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45" name="Tijdelijke aanduiding voor verticale tekst 2">
            <a:extLst>
              <a:ext uri="{FF2B5EF4-FFF2-40B4-BE49-F238E27FC236}">
                <a16:creationId xmlns:a16="http://schemas.microsoft.com/office/drawing/2014/main" id="{9001FD48-79F0-4F0E-AB81-634459ED5BE7}"/>
              </a:ext>
            </a:extLst>
          </p:cNvPr>
          <p:cNvSpPr>
            <a:spLocks noGrp="1"/>
          </p:cNvSpPr>
          <p:nvPr>
            <p:ph type="body" orient="vert" idx="30" hasCustomPrompt="1"/>
          </p:nvPr>
        </p:nvSpPr>
        <p:spPr>
          <a:xfrm>
            <a:off x="1047201" y="1066071"/>
            <a:ext cx="1962149" cy="526808"/>
          </a:xfrm>
        </p:spPr>
        <p:txBody>
          <a:bodyPr vert="horz" anchor="b"/>
          <a:lstStyle>
            <a:lvl1pPr marL="0" indent="0" algn="l">
              <a:lnSpc>
                <a:spcPct val="100000"/>
              </a:lnSpc>
              <a:spcAft>
                <a:spcPts val="0"/>
              </a:spcAft>
              <a:buFontTx/>
              <a:buNone/>
              <a:defRPr sz="3600" b="0" baseline="0">
                <a:solidFill>
                  <a:schemeClr val="tx2"/>
                </a:solidFill>
                <a:latin typeface="+mj-lt"/>
              </a:defRPr>
            </a:lvl1pPr>
            <a:lvl2pPr algn="r">
              <a:lnSpc>
                <a:spcPct val="100000"/>
              </a:lnSpc>
              <a:defRPr>
                <a:latin typeface="+mj-lt"/>
              </a:defRPr>
            </a:lvl2pPr>
            <a:lvl3pPr algn="r">
              <a:lnSpc>
                <a:spcPct val="100000"/>
              </a:lnSpc>
              <a:defRPr>
                <a:latin typeface="+mj-lt"/>
              </a:defRPr>
            </a:lvl3pPr>
            <a:lvl4pPr algn="r">
              <a:lnSpc>
                <a:spcPct val="100000"/>
              </a:lnSpc>
              <a:defRPr sz="4800">
                <a:solidFill>
                  <a:schemeClr val="tx2"/>
                </a:solidFill>
                <a:latin typeface="+mj-lt"/>
              </a:defRPr>
            </a:lvl4pPr>
            <a:lvl5pPr algn="r">
              <a:lnSpc>
                <a:spcPct val="100000"/>
              </a:lnSpc>
              <a:defRPr>
                <a:latin typeface="+mj-lt"/>
              </a:defRPr>
            </a:lvl5pPr>
          </a:lstStyle>
          <a:p>
            <a:pPr lvl="0"/>
            <a:r>
              <a:rPr lang="nl-NL" noProof="0"/>
              <a:t>Typ Titel</a:t>
            </a:r>
          </a:p>
        </p:txBody>
      </p:sp>
      <p:grpSp>
        <p:nvGrpSpPr>
          <p:cNvPr id="2" name="Groep 1">
            <a:extLst>
              <a:ext uri="{FF2B5EF4-FFF2-40B4-BE49-F238E27FC236}">
                <a16:creationId xmlns:a16="http://schemas.microsoft.com/office/drawing/2014/main" id="{900C9842-CD09-4A8A-AB84-5E6126572BB8}"/>
              </a:ext>
            </a:extLst>
          </p:cNvPr>
          <p:cNvGrpSpPr/>
          <p:nvPr userDrawn="1"/>
        </p:nvGrpSpPr>
        <p:grpSpPr>
          <a:xfrm>
            <a:off x="12391601" y="0"/>
            <a:ext cx="3729271" cy="5229113"/>
            <a:chOff x="12391601" y="0"/>
            <a:chExt cx="3729271" cy="5229113"/>
          </a:xfrm>
        </p:grpSpPr>
        <p:grpSp>
          <p:nvGrpSpPr>
            <p:cNvPr id="125" name="Meer informatie">
              <a:extLst>
                <a:ext uri="{FF2B5EF4-FFF2-40B4-BE49-F238E27FC236}">
                  <a16:creationId xmlns:a16="http://schemas.microsoft.com/office/drawing/2014/main" id="{BBB63082-3390-4523-ABC6-2696FEAF78BE}"/>
                </a:ext>
              </a:extLst>
            </p:cNvPr>
            <p:cNvGrpSpPr/>
            <p:nvPr userDrawn="1"/>
          </p:nvGrpSpPr>
          <p:grpSpPr>
            <a:xfrm>
              <a:off x="12396764" y="4445840"/>
              <a:ext cx="3178515" cy="783273"/>
              <a:chOff x="-3741486" y="3386444"/>
              <a:chExt cx="3178515" cy="783273"/>
            </a:xfrm>
          </p:grpSpPr>
          <p:sp>
            <p:nvSpPr>
              <p:cNvPr id="216" name="Freeform 101">
                <a:extLst>
                  <a:ext uri="{FF2B5EF4-FFF2-40B4-BE49-F238E27FC236}">
                    <a16:creationId xmlns:a16="http://schemas.microsoft.com/office/drawing/2014/main" id="{8EC7D39B-6986-4BCE-94CA-81C2E574CFE9}"/>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17" name="Rechthoek 216">
                <a:extLst>
                  <a:ext uri="{FF2B5EF4-FFF2-40B4-BE49-F238E27FC236}">
                    <a16:creationId xmlns:a16="http://schemas.microsoft.com/office/drawing/2014/main" id="{2684365E-23C2-4B87-996C-6D3AF800D9AE}"/>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18" name="Rechte verbindingslijn 217">
                <a:extLst>
                  <a:ext uri="{FF2B5EF4-FFF2-40B4-BE49-F238E27FC236}">
                    <a16:creationId xmlns:a16="http://schemas.microsoft.com/office/drawing/2014/main" id="{9035E986-2FB4-4DD0-B21F-4F9974A26D44}"/>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26" name="Rechthoek 125">
              <a:extLst>
                <a:ext uri="{FF2B5EF4-FFF2-40B4-BE49-F238E27FC236}">
                  <a16:creationId xmlns:a16="http://schemas.microsoft.com/office/drawing/2014/main" id="{E143865B-B592-4ECC-8682-2E16D6D8836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27" name="Ovaal 126">
              <a:extLst>
                <a:ext uri="{FF2B5EF4-FFF2-40B4-BE49-F238E27FC236}">
                  <a16:creationId xmlns:a16="http://schemas.microsoft.com/office/drawing/2014/main" id="{3A6833BB-28EB-45F9-9586-E31822CB6BDA}"/>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28" name="Rechte verbindingslijn 127">
              <a:extLst>
                <a:ext uri="{FF2B5EF4-FFF2-40B4-BE49-F238E27FC236}">
                  <a16:creationId xmlns:a16="http://schemas.microsoft.com/office/drawing/2014/main" id="{6252EA7E-B03C-4297-8853-E25D3F1281C5}"/>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29" name="Rechte verbindingslijn 128">
              <a:extLst>
                <a:ext uri="{FF2B5EF4-FFF2-40B4-BE49-F238E27FC236}">
                  <a16:creationId xmlns:a16="http://schemas.microsoft.com/office/drawing/2014/main" id="{372B8B2C-3747-40B2-88B6-E3AD69419DA6}"/>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30" name="Rechthoek 129">
              <a:extLst>
                <a:ext uri="{FF2B5EF4-FFF2-40B4-BE49-F238E27FC236}">
                  <a16:creationId xmlns:a16="http://schemas.microsoft.com/office/drawing/2014/main" id="{3D2C872C-737F-43CC-9155-EF2C8BDA4469}"/>
                </a:ext>
              </a:extLst>
            </p:cNvPr>
            <p:cNvSpPr/>
            <p:nvPr userDrawn="1"/>
          </p:nvSpPr>
          <p:spPr>
            <a:xfrm>
              <a:off x="12757282" y="432552"/>
              <a:ext cx="336359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pictogram om een nieuwe afbeelding in te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31" name="Rechte verbindingslijn 130">
              <a:extLst>
                <a:ext uri="{FF2B5EF4-FFF2-40B4-BE49-F238E27FC236}">
                  <a16:creationId xmlns:a16="http://schemas.microsoft.com/office/drawing/2014/main" id="{082273A7-ED5D-4991-A72A-C5441D109DCD}"/>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32" name="Ovaal 131">
              <a:extLst>
                <a:ext uri="{FF2B5EF4-FFF2-40B4-BE49-F238E27FC236}">
                  <a16:creationId xmlns:a16="http://schemas.microsoft.com/office/drawing/2014/main" id="{94EACF4D-16DD-43B4-882D-BCC4562D3C4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33" name="Rechthoek 132">
              <a:extLst>
                <a:ext uri="{FF2B5EF4-FFF2-40B4-BE49-F238E27FC236}">
                  <a16:creationId xmlns:a16="http://schemas.microsoft.com/office/drawing/2014/main" id="{52E983BF-9DB1-45B1-BBBA-68D13631872B}"/>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34" name="Groep 133">
              <a:extLst>
                <a:ext uri="{FF2B5EF4-FFF2-40B4-BE49-F238E27FC236}">
                  <a16:creationId xmlns:a16="http://schemas.microsoft.com/office/drawing/2014/main" id="{4BC194DD-F272-4A9F-85B8-19F8EB253E35}"/>
                </a:ext>
              </a:extLst>
            </p:cNvPr>
            <p:cNvGrpSpPr/>
            <p:nvPr userDrawn="1"/>
          </p:nvGrpSpPr>
          <p:grpSpPr>
            <a:xfrm>
              <a:off x="12757282" y="2184550"/>
              <a:ext cx="825500" cy="209550"/>
              <a:chOff x="13504624" y="2482850"/>
              <a:chExt cx="825500" cy="209550"/>
            </a:xfrm>
          </p:grpSpPr>
          <p:sp>
            <p:nvSpPr>
              <p:cNvPr id="213" name="Rechthoek 212">
                <a:extLst>
                  <a:ext uri="{FF2B5EF4-FFF2-40B4-BE49-F238E27FC236}">
                    <a16:creationId xmlns:a16="http://schemas.microsoft.com/office/drawing/2014/main" id="{B93BB912-913D-4163-9DE4-63D8F07A76B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14" name="Rechte verbindingslijn 213">
                <a:extLst>
                  <a:ext uri="{FF2B5EF4-FFF2-40B4-BE49-F238E27FC236}">
                    <a16:creationId xmlns:a16="http://schemas.microsoft.com/office/drawing/2014/main" id="{95B8D08F-6C30-4203-B92A-7B1ED0A5F37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15" name="Gelijkbenige driehoek 214">
                <a:extLst>
                  <a:ext uri="{FF2B5EF4-FFF2-40B4-BE49-F238E27FC236}">
                    <a16:creationId xmlns:a16="http://schemas.microsoft.com/office/drawing/2014/main" id="{EF00DF5B-908A-45CC-B8FC-93658BFB6F5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35" name="Groep 134">
              <a:extLst>
                <a:ext uri="{FF2B5EF4-FFF2-40B4-BE49-F238E27FC236}">
                  <a16:creationId xmlns:a16="http://schemas.microsoft.com/office/drawing/2014/main" id="{59988593-9727-44C7-89AE-CAE331A61E23}"/>
                </a:ext>
              </a:extLst>
            </p:cNvPr>
            <p:cNvGrpSpPr/>
            <p:nvPr userDrawn="1"/>
          </p:nvGrpSpPr>
          <p:grpSpPr>
            <a:xfrm>
              <a:off x="12757282" y="1216782"/>
              <a:ext cx="294789" cy="318834"/>
              <a:chOff x="14466489" y="1001522"/>
              <a:chExt cx="290627" cy="314333"/>
            </a:xfrm>
          </p:grpSpPr>
          <p:sp>
            <p:nvSpPr>
              <p:cNvPr id="163" name="Rechthoek 162">
                <a:extLst>
                  <a:ext uri="{FF2B5EF4-FFF2-40B4-BE49-F238E27FC236}">
                    <a16:creationId xmlns:a16="http://schemas.microsoft.com/office/drawing/2014/main" id="{9EB71EED-B216-47A2-B153-CD9CFBCCC03B}"/>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64" name="Ovaal 163">
                <a:extLst>
                  <a:ext uri="{FF2B5EF4-FFF2-40B4-BE49-F238E27FC236}">
                    <a16:creationId xmlns:a16="http://schemas.microsoft.com/office/drawing/2014/main" id="{8A7EB0B9-A016-45DE-AB96-CE87C5555E87}"/>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Vrije vorm: vorm 208">
                <a:extLst>
                  <a:ext uri="{FF2B5EF4-FFF2-40B4-BE49-F238E27FC236}">
                    <a16:creationId xmlns:a16="http://schemas.microsoft.com/office/drawing/2014/main" id="{A4FAEEEE-ED9C-43D6-8A17-897A24094341}"/>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afgeronde hoeken 209">
                <a:extLst>
                  <a:ext uri="{FF2B5EF4-FFF2-40B4-BE49-F238E27FC236}">
                    <a16:creationId xmlns:a16="http://schemas.microsoft.com/office/drawing/2014/main" id="{FE471931-879F-45E5-B6A7-3C11496A5B4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11" name="Rechte verbindingslijn 210">
                <a:extLst>
                  <a:ext uri="{FF2B5EF4-FFF2-40B4-BE49-F238E27FC236}">
                    <a16:creationId xmlns:a16="http://schemas.microsoft.com/office/drawing/2014/main" id="{CB18C8E0-F9D8-4AFA-ACFF-FBB610AF96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12" name="Rechte verbindingslijn 211">
                <a:extLst>
                  <a:ext uri="{FF2B5EF4-FFF2-40B4-BE49-F238E27FC236}">
                    <a16:creationId xmlns:a16="http://schemas.microsoft.com/office/drawing/2014/main" id="{37348C0B-D0FC-4A1D-ABCE-CA0CE67AF76A}"/>
                  </a:ext>
                </a:extLst>
              </p:cNvPr>
              <p:cNvCxnSpPr>
                <a:cxnSpLocks/>
                <a:stCxn id="21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36" name="Ovaal 135">
              <a:extLst>
                <a:ext uri="{FF2B5EF4-FFF2-40B4-BE49-F238E27FC236}">
                  <a16:creationId xmlns:a16="http://schemas.microsoft.com/office/drawing/2014/main" id="{1597AB0A-7C93-4C42-AE97-D5AC8B7FF940}"/>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37" name="Rechthoek 136">
              <a:extLst>
                <a:ext uri="{FF2B5EF4-FFF2-40B4-BE49-F238E27FC236}">
                  <a16:creationId xmlns:a16="http://schemas.microsoft.com/office/drawing/2014/main" id="{ADCE3908-9FF0-47CD-9F76-6442D5E69568}"/>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38" name="Rechte verbindingslijn 137">
              <a:extLst>
                <a:ext uri="{FF2B5EF4-FFF2-40B4-BE49-F238E27FC236}">
                  <a16:creationId xmlns:a16="http://schemas.microsoft.com/office/drawing/2014/main" id="{217B14F2-FA89-4438-9777-A070DA3B798C}"/>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39" name="Rechthoek 138">
              <a:extLst>
                <a:ext uri="{FF2B5EF4-FFF2-40B4-BE49-F238E27FC236}">
                  <a16:creationId xmlns:a16="http://schemas.microsoft.com/office/drawing/2014/main" id="{90B6B336-8BB4-4E04-8A30-873C5456AA9B}"/>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40" name="Groep 139">
              <a:extLst>
                <a:ext uri="{FF2B5EF4-FFF2-40B4-BE49-F238E27FC236}">
                  <a16:creationId xmlns:a16="http://schemas.microsoft.com/office/drawing/2014/main" id="{5A3313DA-A832-464F-B037-A7050F7D6240}"/>
                </a:ext>
              </a:extLst>
            </p:cNvPr>
            <p:cNvGrpSpPr/>
            <p:nvPr userDrawn="1"/>
          </p:nvGrpSpPr>
          <p:grpSpPr>
            <a:xfrm>
              <a:off x="13614067" y="3535184"/>
              <a:ext cx="1195438" cy="678267"/>
              <a:chOff x="12757284" y="3224292"/>
              <a:chExt cx="1195438" cy="678267"/>
            </a:xfrm>
          </p:grpSpPr>
          <p:sp>
            <p:nvSpPr>
              <p:cNvPr id="141" name="Rechthoek 140">
                <a:extLst>
                  <a:ext uri="{FF2B5EF4-FFF2-40B4-BE49-F238E27FC236}">
                    <a16:creationId xmlns:a16="http://schemas.microsoft.com/office/drawing/2014/main" id="{A1E3542D-5AE9-4E27-8C04-EA4C7162432A}"/>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42" name="Rechthoek 141">
                <a:extLst>
                  <a:ext uri="{FF2B5EF4-FFF2-40B4-BE49-F238E27FC236}">
                    <a16:creationId xmlns:a16="http://schemas.microsoft.com/office/drawing/2014/main" id="{A72F7DF5-C58D-4879-8C7F-B5CF9481B218}"/>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43" name="Groep 142">
                <a:extLst>
                  <a:ext uri="{FF2B5EF4-FFF2-40B4-BE49-F238E27FC236}">
                    <a16:creationId xmlns:a16="http://schemas.microsoft.com/office/drawing/2014/main" id="{13A570A6-9346-4889-A953-B2439A791DB0}"/>
                  </a:ext>
                </a:extLst>
              </p:cNvPr>
              <p:cNvGrpSpPr/>
              <p:nvPr userDrawn="1"/>
            </p:nvGrpSpPr>
            <p:grpSpPr>
              <a:xfrm>
                <a:off x="12839234" y="3289794"/>
                <a:ext cx="155951" cy="131922"/>
                <a:chOff x="12968836" y="3354170"/>
                <a:chExt cx="404806" cy="342433"/>
              </a:xfrm>
            </p:grpSpPr>
            <p:sp>
              <p:nvSpPr>
                <p:cNvPr id="157" name="Rechthoek: afgeronde hoeken 156">
                  <a:extLst>
                    <a:ext uri="{FF2B5EF4-FFF2-40B4-BE49-F238E27FC236}">
                      <a16:creationId xmlns:a16="http://schemas.microsoft.com/office/drawing/2014/main" id="{4993A129-673B-47CF-A74E-CA2BD8F91D8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8" name="Rechthoek 157">
                  <a:extLst>
                    <a:ext uri="{FF2B5EF4-FFF2-40B4-BE49-F238E27FC236}">
                      <a16:creationId xmlns:a16="http://schemas.microsoft.com/office/drawing/2014/main" id="{B7EAA5DA-7CFD-49FA-91D5-5038AAFFFD6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9" name="Rechthoek 158">
                  <a:extLst>
                    <a:ext uri="{FF2B5EF4-FFF2-40B4-BE49-F238E27FC236}">
                      <a16:creationId xmlns:a16="http://schemas.microsoft.com/office/drawing/2014/main" id="{BA2673FB-2F64-46BB-86D7-518DC6E6516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0" name="Rechthoek 159">
                  <a:extLst>
                    <a:ext uri="{FF2B5EF4-FFF2-40B4-BE49-F238E27FC236}">
                      <a16:creationId xmlns:a16="http://schemas.microsoft.com/office/drawing/2014/main" id="{99FC5D7C-59CA-44AF-8546-AB239B3882D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1" name="Rechthoek 160">
                  <a:extLst>
                    <a:ext uri="{FF2B5EF4-FFF2-40B4-BE49-F238E27FC236}">
                      <a16:creationId xmlns:a16="http://schemas.microsoft.com/office/drawing/2014/main" id="{DAA8396A-FAEC-4A1E-A848-20F43496F72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2" name="Rechthoek 161">
                  <a:extLst>
                    <a:ext uri="{FF2B5EF4-FFF2-40B4-BE49-F238E27FC236}">
                      <a16:creationId xmlns:a16="http://schemas.microsoft.com/office/drawing/2014/main" id="{7EC26D0D-9B1F-411E-907A-F8E916079E0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4" name="Groep 143">
                <a:extLst>
                  <a:ext uri="{FF2B5EF4-FFF2-40B4-BE49-F238E27FC236}">
                    <a16:creationId xmlns:a16="http://schemas.microsoft.com/office/drawing/2014/main" id="{0C3A5C85-9087-42F8-8B29-DFFA60657E69}"/>
                  </a:ext>
                </a:extLst>
              </p:cNvPr>
              <p:cNvGrpSpPr/>
              <p:nvPr userDrawn="1"/>
            </p:nvGrpSpPr>
            <p:grpSpPr>
              <a:xfrm>
                <a:off x="12819679" y="3589117"/>
                <a:ext cx="166739" cy="218963"/>
                <a:chOff x="12940828" y="3950597"/>
                <a:chExt cx="432813" cy="568367"/>
              </a:xfrm>
            </p:grpSpPr>
            <p:grpSp>
              <p:nvGrpSpPr>
                <p:cNvPr id="149" name="Groep 148">
                  <a:extLst>
                    <a:ext uri="{FF2B5EF4-FFF2-40B4-BE49-F238E27FC236}">
                      <a16:creationId xmlns:a16="http://schemas.microsoft.com/office/drawing/2014/main" id="{4EDB1857-AA39-4D2D-8DE8-EF48B83444D5}"/>
                    </a:ext>
                  </a:extLst>
                </p:cNvPr>
                <p:cNvGrpSpPr/>
                <p:nvPr userDrawn="1"/>
              </p:nvGrpSpPr>
              <p:grpSpPr>
                <a:xfrm>
                  <a:off x="13000382" y="4006891"/>
                  <a:ext cx="373259" cy="315747"/>
                  <a:chOff x="12968836" y="3354170"/>
                  <a:chExt cx="404806" cy="342433"/>
                </a:xfrm>
              </p:grpSpPr>
              <p:sp>
                <p:nvSpPr>
                  <p:cNvPr id="151" name="Rechthoek: afgeronde hoeken 150">
                    <a:extLst>
                      <a:ext uri="{FF2B5EF4-FFF2-40B4-BE49-F238E27FC236}">
                        <a16:creationId xmlns:a16="http://schemas.microsoft.com/office/drawing/2014/main" id="{9C8735E9-C8E5-4574-9324-84E0176BB9B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2" name="Rechthoek 151">
                    <a:extLst>
                      <a:ext uri="{FF2B5EF4-FFF2-40B4-BE49-F238E27FC236}">
                        <a16:creationId xmlns:a16="http://schemas.microsoft.com/office/drawing/2014/main" id="{73C6832B-FEA3-463A-9CD1-8ADB75B7AD7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3" name="Rechthoek 152">
                    <a:extLst>
                      <a:ext uri="{FF2B5EF4-FFF2-40B4-BE49-F238E27FC236}">
                        <a16:creationId xmlns:a16="http://schemas.microsoft.com/office/drawing/2014/main" id="{0A9DB9F8-7C11-4F03-8051-8501C15B57E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4" name="Rechthoek 153">
                    <a:extLst>
                      <a:ext uri="{FF2B5EF4-FFF2-40B4-BE49-F238E27FC236}">
                        <a16:creationId xmlns:a16="http://schemas.microsoft.com/office/drawing/2014/main" id="{E6FB0339-C99B-43AA-9D03-84A94950BCC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5" name="Rechthoek 154">
                    <a:extLst>
                      <a:ext uri="{FF2B5EF4-FFF2-40B4-BE49-F238E27FC236}">
                        <a16:creationId xmlns:a16="http://schemas.microsoft.com/office/drawing/2014/main" id="{2CE38CCC-473B-4D91-9B1C-6775BF0B659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6" name="Rechthoek 155">
                    <a:extLst>
                      <a:ext uri="{FF2B5EF4-FFF2-40B4-BE49-F238E27FC236}">
                        <a16:creationId xmlns:a16="http://schemas.microsoft.com/office/drawing/2014/main" id="{633BA9F4-D1A5-40B6-9D8D-074314E8637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50" name="Boog 149">
                  <a:extLst>
                    <a:ext uri="{FF2B5EF4-FFF2-40B4-BE49-F238E27FC236}">
                      <a16:creationId xmlns:a16="http://schemas.microsoft.com/office/drawing/2014/main" id="{025103BD-8A11-4D38-ADED-FBB1689F859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46" name="Tekstvak 145">
                <a:extLst>
                  <a:ext uri="{FF2B5EF4-FFF2-40B4-BE49-F238E27FC236}">
                    <a16:creationId xmlns:a16="http://schemas.microsoft.com/office/drawing/2014/main" id="{E187F113-A1A3-4C37-B3D0-200B6FE12299}"/>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47" name="Tekstvak 146">
                <a:extLst>
                  <a:ext uri="{FF2B5EF4-FFF2-40B4-BE49-F238E27FC236}">
                    <a16:creationId xmlns:a16="http://schemas.microsoft.com/office/drawing/2014/main" id="{4A72C297-1416-48B8-AEFB-7F5B40A4E713}"/>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48" name="Picture 3">
                <a:extLst>
                  <a:ext uri="{FF2B5EF4-FFF2-40B4-BE49-F238E27FC236}">
                    <a16:creationId xmlns:a16="http://schemas.microsoft.com/office/drawing/2014/main" id="{48E9B399-5E03-4347-ABE1-9D7D02B61F5C}"/>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65" name="Groep 101">
            <a:extLst>
              <a:ext uri="{FF2B5EF4-FFF2-40B4-BE49-F238E27FC236}">
                <a16:creationId xmlns:a16="http://schemas.microsoft.com/office/drawing/2014/main" id="{F9ECD4A6-0A37-49D8-843D-3894BB26030E}"/>
              </a:ext>
            </a:extLst>
          </p:cNvPr>
          <p:cNvGrpSpPr/>
          <p:nvPr userDrawn="1"/>
        </p:nvGrpSpPr>
        <p:grpSpPr>
          <a:xfrm>
            <a:off x="-3437547" y="1434"/>
            <a:ext cx="3201327" cy="6108543"/>
            <a:chOff x="-3437547" y="1434"/>
            <a:chExt cx="3201327" cy="6108543"/>
          </a:xfrm>
        </p:grpSpPr>
        <p:sp>
          <p:nvSpPr>
            <p:cNvPr id="166" name="Rechthoek 102">
              <a:extLst>
                <a:ext uri="{FF2B5EF4-FFF2-40B4-BE49-F238E27FC236}">
                  <a16:creationId xmlns:a16="http://schemas.microsoft.com/office/drawing/2014/main" id="{B2D02ACB-A212-4F6E-A563-653CBAD8B71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67" name="Ovaal 103">
              <a:extLst>
                <a:ext uri="{FF2B5EF4-FFF2-40B4-BE49-F238E27FC236}">
                  <a16:creationId xmlns:a16="http://schemas.microsoft.com/office/drawing/2014/main" id="{8A3D5FF1-9E86-48A4-87EE-0FC05C78E866}"/>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8" name="Rechte verbindingslijn 104">
              <a:extLst>
                <a:ext uri="{FF2B5EF4-FFF2-40B4-BE49-F238E27FC236}">
                  <a16:creationId xmlns:a16="http://schemas.microsoft.com/office/drawing/2014/main" id="{A05F631B-6768-464D-8878-71965C006DF7}"/>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69" name="Groep 105">
              <a:extLst>
                <a:ext uri="{FF2B5EF4-FFF2-40B4-BE49-F238E27FC236}">
                  <a16:creationId xmlns:a16="http://schemas.microsoft.com/office/drawing/2014/main" id="{79D8BCBE-AB9E-479F-A514-B2DABE8BA10C}"/>
                </a:ext>
              </a:extLst>
            </p:cNvPr>
            <p:cNvGrpSpPr/>
            <p:nvPr userDrawn="1"/>
          </p:nvGrpSpPr>
          <p:grpSpPr>
            <a:xfrm>
              <a:off x="-3437547" y="349413"/>
              <a:ext cx="2933825" cy="558875"/>
              <a:chOff x="-3419346" y="368233"/>
              <a:chExt cx="3904920" cy="743862"/>
            </a:xfrm>
          </p:grpSpPr>
          <p:sp>
            <p:nvSpPr>
              <p:cNvPr id="194" name="Rechthoek 130">
                <a:extLst>
                  <a:ext uri="{FF2B5EF4-FFF2-40B4-BE49-F238E27FC236}">
                    <a16:creationId xmlns:a16="http://schemas.microsoft.com/office/drawing/2014/main" id="{D783573A-B61F-4B8A-8538-B8CF83C34005}"/>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95" name="Rechte verbindingslijn 131">
                <a:extLst>
                  <a:ext uri="{FF2B5EF4-FFF2-40B4-BE49-F238E27FC236}">
                    <a16:creationId xmlns:a16="http://schemas.microsoft.com/office/drawing/2014/main" id="{4936BC54-A12C-4A5C-9411-64347F211F5E}"/>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Rechte verbindingslijn 132">
                <a:extLst>
                  <a:ext uri="{FF2B5EF4-FFF2-40B4-BE49-F238E27FC236}">
                    <a16:creationId xmlns:a16="http://schemas.microsoft.com/office/drawing/2014/main" id="{C7B2E183-2334-459F-8280-8541C8083714}"/>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7" name="Rechthoek 133">
                <a:extLst>
                  <a:ext uri="{FF2B5EF4-FFF2-40B4-BE49-F238E27FC236}">
                    <a16:creationId xmlns:a16="http://schemas.microsoft.com/office/drawing/2014/main" id="{892F2A31-82E1-4223-896D-69850D53646B}"/>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8" name="Groep 134">
                <a:extLst>
                  <a:ext uri="{FF2B5EF4-FFF2-40B4-BE49-F238E27FC236}">
                    <a16:creationId xmlns:a16="http://schemas.microsoft.com/office/drawing/2014/main" id="{E2E6CF8F-D1EC-44A2-AA6D-804297A5A047}"/>
                  </a:ext>
                </a:extLst>
              </p:cNvPr>
              <p:cNvGrpSpPr/>
              <p:nvPr userDrawn="1"/>
            </p:nvGrpSpPr>
            <p:grpSpPr>
              <a:xfrm>
                <a:off x="-3002834" y="720303"/>
                <a:ext cx="182598" cy="143759"/>
                <a:chOff x="-3310843" y="700986"/>
                <a:chExt cx="182598" cy="143759"/>
              </a:xfrm>
            </p:grpSpPr>
            <p:grpSp>
              <p:nvGrpSpPr>
                <p:cNvPr id="247" name="Groep 175">
                  <a:extLst>
                    <a:ext uri="{FF2B5EF4-FFF2-40B4-BE49-F238E27FC236}">
                      <a16:creationId xmlns:a16="http://schemas.microsoft.com/office/drawing/2014/main" id="{EDB62064-463D-4FBD-AAED-E6920D8EFB71}"/>
                    </a:ext>
                  </a:extLst>
                </p:cNvPr>
                <p:cNvGrpSpPr/>
                <p:nvPr userDrawn="1"/>
              </p:nvGrpSpPr>
              <p:grpSpPr>
                <a:xfrm>
                  <a:off x="-3310843" y="700986"/>
                  <a:ext cx="182598" cy="143759"/>
                  <a:chOff x="-3310843" y="700986"/>
                  <a:chExt cx="182598" cy="143759"/>
                </a:xfrm>
              </p:grpSpPr>
              <p:cxnSp>
                <p:nvCxnSpPr>
                  <p:cNvPr id="251" name="Rechte verbindingslijn 179">
                    <a:extLst>
                      <a:ext uri="{FF2B5EF4-FFF2-40B4-BE49-F238E27FC236}">
                        <a16:creationId xmlns:a16="http://schemas.microsoft.com/office/drawing/2014/main" id="{4E189D6E-E3F9-40B7-87E8-EA4A6589F98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52" name="Rechte verbindingslijn 180">
                    <a:extLst>
                      <a:ext uri="{FF2B5EF4-FFF2-40B4-BE49-F238E27FC236}">
                        <a16:creationId xmlns:a16="http://schemas.microsoft.com/office/drawing/2014/main" id="{1393A148-7A0F-4C9F-8114-F0AB8DA31C0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53" name="Rechte verbindingslijn 181">
                    <a:extLst>
                      <a:ext uri="{FF2B5EF4-FFF2-40B4-BE49-F238E27FC236}">
                        <a16:creationId xmlns:a16="http://schemas.microsoft.com/office/drawing/2014/main" id="{67049322-2BDA-4D74-9490-4FC311CBAB8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54" name="Rechte verbindingslijn 182">
                    <a:extLst>
                      <a:ext uri="{FF2B5EF4-FFF2-40B4-BE49-F238E27FC236}">
                        <a16:creationId xmlns:a16="http://schemas.microsoft.com/office/drawing/2014/main" id="{23C9BB9A-2FF1-42CD-A72A-F1C73FEE1649}"/>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55" name="Rechte verbindingslijn 183">
                    <a:extLst>
                      <a:ext uri="{FF2B5EF4-FFF2-40B4-BE49-F238E27FC236}">
                        <a16:creationId xmlns:a16="http://schemas.microsoft.com/office/drawing/2014/main" id="{BF77AA8E-7F2E-47D2-AB88-E6E70CEAD4F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48" name="Groep 176">
                  <a:extLst>
                    <a:ext uri="{FF2B5EF4-FFF2-40B4-BE49-F238E27FC236}">
                      <a16:creationId xmlns:a16="http://schemas.microsoft.com/office/drawing/2014/main" id="{2BF2DFEC-86D0-4F65-9C44-07BB096C670B}"/>
                    </a:ext>
                  </a:extLst>
                </p:cNvPr>
                <p:cNvGrpSpPr/>
                <p:nvPr userDrawn="1"/>
              </p:nvGrpSpPr>
              <p:grpSpPr>
                <a:xfrm flipH="1">
                  <a:off x="-3310774" y="735854"/>
                  <a:ext cx="88801" cy="72568"/>
                  <a:chOff x="-2091059" y="1395403"/>
                  <a:chExt cx="157316" cy="128558"/>
                </a:xfrm>
              </p:grpSpPr>
              <p:sp>
                <p:nvSpPr>
                  <p:cNvPr id="249" name="Rechthoek 177">
                    <a:extLst>
                      <a:ext uri="{FF2B5EF4-FFF2-40B4-BE49-F238E27FC236}">
                        <a16:creationId xmlns:a16="http://schemas.microsoft.com/office/drawing/2014/main" id="{7B3472E2-0C32-494A-AC9A-3B8866F7F38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50" name="Pijl: punthaak 178">
                    <a:extLst>
                      <a:ext uri="{FF2B5EF4-FFF2-40B4-BE49-F238E27FC236}">
                        <a16:creationId xmlns:a16="http://schemas.microsoft.com/office/drawing/2014/main" id="{0947D013-7E6D-4145-9F37-5C01EA64170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99" name="Groep 135">
                <a:extLst>
                  <a:ext uri="{FF2B5EF4-FFF2-40B4-BE49-F238E27FC236}">
                    <a16:creationId xmlns:a16="http://schemas.microsoft.com/office/drawing/2014/main" id="{4B015EFC-BE7D-4100-A6C9-0D7EC060FAD5}"/>
                  </a:ext>
                </a:extLst>
              </p:cNvPr>
              <p:cNvGrpSpPr/>
              <p:nvPr userDrawn="1"/>
            </p:nvGrpSpPr>
            <p:grpSpPr>
              <a:xfrm>
                <a:off x="-3326107" y="720303"/>
                <a:ext cx="182598" cy="143759"/>
                <a:chOff x="-3634116" y="700986"/>
                <a:chExt cx="182598" cy="143759"/>
              </a:xfrm>
            </p:grpSpPr>
            <p:grpSp>
              <p:nvGrpSpPr>
                <p:cNvPr id="238" name="Groep 166">
                  <a:extLst>
                    <a:ext uri="{FF2B5EF4-FFF2-40B4-BE49-F238E27FC236}">
                      <a16:creationId xmlns:a16="http://schemas.microsoft.com/office/drawing/2014/main" id="{B460E8E7-7BD8-4217-BC2B-8DF5F2DD1828}"/>
                    </a:ext>
                  </a:extLst>
                </p:cNvPr>
                <p:cNvGrpSpPr/>
                <p:nvPr userDrawn="1"/>
              </p:nvGrpSpPr>
              <p:grpSpPr>
                <a:xfrm>
                  <a:off x="-3634116" y="700986"/>
                  <a:ext cx="182598" cy="143759"/>
                  <a:chOff x="-3634116" y="700986"/>
                  <a:chExt cx="182598" cy="143759"/>
                </a:xfrm>
              </p:grpSpPr>
              <p:cxnSp>
                <p:nvCxnSpPr>
                  <p:cNvPr id="242" name="Rechte verbindingslijn 170">
                    <a:extLst>
                      <a:ext uri="{FF2B5EF4-FFF2-40B4-BE49-F238E27FC236}">
                        <a16:creationId xmlns:a16="http://schemas.microsoft.com/office/drawing/2014/main" id="{B6A575FA-39B7-47D6-A93C-B44AAE05CF86}"/>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43" name="Rechte verbindingslijn 171">
                    <a:extLst>
                      <a:ext uri="{FF2B5EF4-FFF2-40B4-BE49-F238E27FC236}">
                        <a16:creationId xmlns:a16="http://schemas.microsoft.com/office/drawing/2014/main" id="{D20DF913-3213-41B3-926A-7D0ADD54EC02}"/>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44" name="Rechte verbindingslijn 172">
                    <a:extLst>
                      <a:ext uri="{FF2B5EF4-FFF2-40B4-BE49-F238E27FC236}">
                        <a16:creationId xmlns:a16="http://schemas.microsoft.com/office/drawing/2014/main" id="{4F50A8F7-AC55-4661-8111-D4417F7BE520}"/>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45" name="Rechte verbindingslijn 173">
                    <a:extLst>
                      <a:ext uri="{FF2B5EF4-FFF2-40B4-BE49-F238E27FC236}">
                        <a16:creationId xmlns:a16="http://schemas.microsoft.com/office/drawing/2014/main" id="{D284C25D-9D83-4D16-B35F-3513589AE532}"/>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46" name="Rechte verbindingslijn 174">
                    <a:extLst>
                      <a:ext uri="{FF2B5EF4-FFF2-40B4-BE49-F238E27FC236}">
                        <a16:creationId xmlns:a16="http://schemas.microsoft.com/office/drawing/2014/main" id="{DF2F0267-6346-4788-AA9A-F0B5D4919D08}"/>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39" name="Groep 167">
                  <a:extLst>
                    <a:ext uri="{FF2B5EF4-FFF2-40B4-BE49-F238E27FC236}">
                      <a16:creationId xmlns:a16="http://schemas.microsoft.com/office/drawing/2014/main" id="{1FA6F108-F8CF-4EE3-9FAC-A76D74192E05}"/>
                    </a:ext>
                  </a:extLst>
                </p:cNvPr>
                <p:cNvGrpSpPr/>
                <p:nvPr userDrawn="1"/>
              </p:nvGrpSpPr>
              <p:grpSpPr>
                <a:xfrm>
                  <a:off x="-3634047" y="735854"/>
                  <a:ext cx="88801" cy="72568"/>
                  <a:chOff x="-2091059" y="1395403"/>
                  <a:chExt cx="157316" cy="128558"/>
                </a:xfrm>
              </p:grpSpPr>
              <p:sp>
                <p:nvSpPr>
                  <p:cNvPr id="240" name="Rechthoek 168">
                    <a:extLst>
                      <a:ext uri="{FF2B5EF4-FFF2-40B4-BE49-F238E27FC236}">
                        <a16:creationId xmlns:a16="http://schemas.microsoft.com/office/drawing/2014/main" id="{0CA52176-B5A0-4673-AC71-7A1AE9D4EC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1" name="Pijl: punthaak 169">
                    <a:extLst>
                      <a:ext uri="{FF2B5EF4-FFF2-40B4-BE49-F238E27FC236}">
                        <a16:creationId xmlns:a16="http://schemas.microsoft.com/office/drawing/2014/main" id="{F9A7E74D-27FB-4685-B7F0-D613D106CAB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00" name="Rechte verbindingslijn 136">
                <a:extLst>
                  <a:ext uri="{FF2B5EF4-FFF2-40B4-BE49-F238E27FC236}">
                    <a16:creationId xmlns:a16="http://schemas.microsoft.com/office/drawing/2014/main" id="{713CBDBF-45E9-4129-A785-86AD5B6DDFFE}"/>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01" name="Rechte verbindingslijn 137">
                <a:extLst>
                  <a:ext uri="{FF2B5EF4-FFF2-40B4-BE49-F238E27FC236}">
                    <a16:creationId xmlns:a16="http://schemas.microsoft.com/office/drawing/2014/main" id="{76AAA43F-76E2-4B0E-839C-A6BA79CED9DD}"/>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02" name="Groep 138">
                <a:extLst>
                  <a:ext uri="{FF2B5EF4-FFF2-40B4-BE49-F238E27FC236}">
                    <a16:creationId xmlns:a16="http://schemas.microsoft.com/office/drawing/2014/main" id="{7E731776-22DD-40CE-851F-3F18853D3252}"/>
                  </a:ext>
                </a:extLst>
              </p:cNvPr>
              <p:cNvGrpSpPr/>
              <p:nvPr userDrawn="1"/>
            </p:nvGrpSpPr>
            <p:grpSpPr>
              <a:xfrm>
                <a:off x="-2425037" y="370226"/>
                <a:ext cx="357690" cy="330595"/>
                <a:chOff x="-2721817" y="347336"/>
                <a:chExt cx="432805" cy="400021"/>
              </a:xfrm>
            </p:grpSpPr>
            <p:sp>
              <p:nvSpPr>
                <p:cNvPr id="227" name="Rechthoek 155">
                  <a:extLst>
                    <a:ext uri="{FF2B5EF4-FFF2-40B4-BE49-F238E27FC236}">
                      <a16:creationId xmlns:a16="http://schemas.microsoft.com/office/drawing/2014/main" id="{E16CAED0-DF5E-4BD1-9A1D-66D6CC44E213}"/>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28" name="Groep 156">
                  <a:extLst>
                    <a:ext uri="{FF2B5EF4-FFF2-40B4-BE49-F238E27FC236}">
                      <a16:creationId xmlns:a16="http://schemas.microsoft.com/office/drawing/2014/main" id="{FE14CFB6-2DDD-4B95-BC61-09515188F297}"/>
                    </a:ext>
                  </a:extLst>
                </p:cNvPr>
                <p:cNvGrpSpPr/>
                <p:nvPr userDrawn="1"/>
              </p:nvGrpSpPr>
              <p:grpSpPr>
                <a:xfrm>
                  <a:off x="-2652453" y="431583"/>
                  <a:ext cx="294076" cy="231526"/>
                  <a:chOff x="-3634116" y="700986"/>
                  <a:chExt cx="182598" cy="143759"/>
                </a:xfrm>
              </p:grpSpPr>
              <p:grpSp>
                <p:nvGrpSpPr>
                  <p:cNvPr id="229" name="Groep 157">
                    <a:extLst>
                      <a:ext uri="{FF2B5EF4-FFF2-40B4-BE49-F238E27FC236}">
                        <a16:creationId xmlns:a16="http://schemas.microsoft.com/office/drawing/2014/main" id="{18E5EFD2-6935-49D4-AB32-70D6C3B1D8F9}"/>
                      </a:ext>
                    </a:extLst>
                  </p:cNvPr>
                  <p:cNvGrpSpPr/>
                  <p:nvPr userDrawn="1"/>
                </p:nvGrpSpPr>
                <p:grpSpPr>
                  <a:xfrm>
                    <a:off x="-3634116" y="700986"/>
                    <a:ext cx="182598" cy="143759"/>
                    <a:chOff x="-3634116" y="700986"/>
                    <a:chExt cx="182598" cy="143759"/>
                  </a:xfrm>
                </p:grpSpPr>
                <p:cxnSp>
                  <p:nvCxnSpPr>
                    <p:cNvPr id="233" name="Rechte verbindingslijn 161">
                      <a:extLst>
                        <a:ext uri="{FF2B5EF4-FFF2-40B4-BE49-F238E27FC236}">
                          <a16:creationId xmlns:a16="http://schemas.microsoft.com/office/drawing/2014/main" id="{FFFEE55F-C0B9-4408-AAB2-DB777FBBEED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34" name="Rechte verbindingslijn 162">
                      <a:extLst>
                        <a:ext uri="{FF2B5EF4-FFF2-40B4-BE49-F238E27FC236}">
                          <a16:creationId xmlns:a16="http://schemas.microsoft.com/office/drawing/2014/main" id="{20C8E876-1B9F-4526-9F83-2C7C2041F655}"/>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35" name="Rechte verbindingslijn 163">
                      <a:extLst>
                        <a:ext uri="{FF2B5EF4-FFF2-40B4-BE49-F238E27FC236}">
                          <a16:creationId xmlns:a16="http://schemas.microsoft.com/office/drawing/2014/main" id="{72F2E03A-F42B-4A2D-9F8A-BA674206C7C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36" name="Rechte verbindingslijn 164">
                      <a:extLst>
                        <a:ext uri="{FF2B5EF4-FFF2-40B4-BE49-F238E27FC236}">
                          <a16:creationId xmlns:a16="http://schemas.microsoft.com/office/drawing/2014/main" id="{7B8E03BF-F579-4F2B-8B86-4F31A93E37C3}"/>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37" name="Rechte verbindingslijn 165">
                      <a:extLst>
                        <a:ext uri="{FF2B5EF4-FFF2-40B4-BE49-F238E27FC236}">
                          <a16:creationId xmlns:a16="http://schemas.microsoft.com/office/drawing/2014/main" id="{37C60834-E219-4E53-8C67-CA5D5DB8A9C0}"/>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30" name="Groep 158">
                    <a:extLst>
                      <a:ext uri="{FF2B5EF4-FFF2-40B4-BE49-F238E27FC236}">
                        <a16:creationId xmlns:a16="http://schemas.microsoft.com/office/drawing/2014/main" id="{818F9B71-2356-4863-A90F-068189AF64FC}"/>
                      </a:ext>
                    </a:extLst>
                  </p:cNvPr>
                  <p:cNvGrpSpPr/>
                  <p:nvPr userDrawn="1"/>
                </p:nvGrpSpPr>
                <p:grpSpPr>
                  <a:xfrm>
                    <a:off x="-3634047" y="735854"/>
                    <a:ext cx="88801" cy="72568"/>
                    <a:chOff x="-2091059" y="1395403"/>
                    <a:chExt cx="157316" cy="128558"/>
                  </a:xfrm>
                </p:grpSpPr>
                <p:sp>
                  <p:nvSpPr>
                    <p:cNvPr id="231" name="Rechthoek 159">
                      <a:extLst>
                        <a:ext uri="{FF2B5EF4-FFF2-40B4-BE49-F238E27FC236}">
                          <a16:creationId xmlns:a16="http://schemas.microsoft.com/office/drawing/2014/main" id="{1395A027-B603-4896-8FCB-8CE1DFABDBD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2" name="Pijl: punthaak 160">
                      <a:extLst>
                        <a:ext uri="{FF2B5EF4-FFF2-40B4-BE49-F238E27FC236}">
                          <a16:creationId xmlns:a16="http://schemas.microsoft.com/office/drawing/2014/main" id="{A69781C0-C5B8-4008-BBBF-0CAE4628934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03" name="Groep 139">
                <a:extLst>
                  <a:ext uri="{FF2B5EF4-FFF2-40B4-BE49-F238E27FC236}">
                    <a16:creationId xmlns:a16="http://schemas.microsoft.com/office/drawing/2014/main" id="{0FC94D04-F1D1-4E55-8B53-8B6D40C1DACA}"/>
                  </a:ext>
                </a:extLst>
              </p:cNvPr>
              <p:cNvGrpSpPr/>
              <p:nvPr userDrawn="1"/>
            </p:nvGrpSpPr>
            <p:grpSpPr>
              <a:xfrm>
                <a:off x="-2425037" y="781500"/>
                <a:ext cx="357690" cy="330595"/>
                <a:chOff x="-2721817" y="782525"/>
                <a:chExt cx="432805" cy="400021"/>
              </a:xfrm>
            </p:grpSpPr>
            <p:sp>
              <p:nvSpPr>
                <p:cNvPr id="206" name="Rechthoek 142">
                  <a:extLst>
                    <a:ext uri="{FF2B5EF4-FFF2-40B4-BE49-F238E27FC236}">
                      <a16:creationId xmlns:a16="http://schemas.microsoft.com/office/drawing/2014/main" id="{B94CF787-2424-4D81-A0D8-420FB067D4A9}"/>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07" name="Groep 143">
                  <a:extLst>
                    <a:ext uri="{FF2B5EF4-FFF2-40B4-BE49-F238E27FC236}">
                      <a16:creationId xmlns:a16="http://schemas.microsoft.com/office/drawing/2014/main" id="{A0ACBC95-770F-44DE-9695-A08696634646}"/>
                    </a:ext>
                  </a:extLst>
                </p:cNvPr>
                <p:cNvGrpSpPr/>
                <p:nvPr userDrawn="1"/>
              </p:nvGrpSpPr>
              <p:grpSpPr>
                <a:xfrm>
                  <a:off x="-2652453" y="866772"/>
                  <a:ext cx="294076" cy="231526"/>
                  <a:chOff x="-3310843" y="700986"/>
                  <a:chExt cx="182598" cy="143759"/>
                </a:xfrm>
              </p:grpSpPr>
              <p:grpSp>
                <p:nvGrpSpPr>
                  <p:cNvPr id="208" name="Groep 144">
                    <a:extLst>
                      <a:ext uri="{FF2B5EF4-FFF2-40B4-BE49-F238E27FC236}">
                        <a16:creationId xmlns:a16="http://schemas.microsoft.com/office/drawing/2014/main" id="{5D591872-8042-49D1-9DDE-8AA8155C8672}"/>
                      </a:ext>
                    </a:extLst>
                  </p:cNvPr>
                  <p:cNvGrpSpPr/>
                  <p:nvPr userDrawn="1"/>
                </p:nvGrpSpPr>
                <p:grpSpPr>
                  <a:xfrm>
                    <a:off x="-3310843" y="700986"/>
                    <a:ext cx="182598" cy="143759"/>
                    <a:chOff x="-3310843" y="700986"/>
                    <a:chExt cx="182598" cy="143759"/>
                  </a:xfrm>
                </p:grpSpPr>
                <p:cxnSp>
                  <p:nvCxnSpPr>
                    <p:cNvPr id="222" name="Rechte verbindingslijn 150">
                      <a:extLst>
                        <a:ext uri="{FF2B5EF4-FFF2-40B4-BE49-F238E27FC236}">
                          <a16:creationId xmlns:a16="http://schemas.microsoft.com/office/drawing/2014/main" id="{8067C99C-E11F-4FB7-97E3-616F878F8DED}"/>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23" name="Rechte verbindingslijn 151">
                      <a:extLst>
                        <a:ext uri="{FF2B5EF4-FFF2-40B4-BE49-F238E27FC236}">
                          <a16:creationId xmlns:a16="http://schemas.microsoft.com/office/drawing/2014/main" id="{05345F06-0ABB-43ED-A295-465D650E7BC5}"/>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24" name="Rechte verbindingslijn 152">
                      <a:extLst>
                        <a:ext uri="{FF2B5EF4-FFF2-40B4-BE49-F238E27FC236}">
                          <a16:creationId xmlns:a16="http://schemas.microsoft.com/office/drawing/2014/main" id="{59BE8C5C-2DFD-48EB-B0E0-D0963C6FD8A5}"/>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25" name="Rechte verbindingslijn 153">
                      <a:extLst>
                        <a:ext uri="{FF2B5EF4-FFF2-40B4-BE49-F238E27FC236}">
                          <a16:creationId xmlns:a16="http://schemas.microsoft.com/office/drawing/2014/main" id="{9414D88F-8EED-4A19-8CFC-FF3C7D91381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26" name="Rechte verbindingslijn 154">
                      <a:extLst>
                        <a:ext uri="{FF2B5EF4-FFF2-40B4-BE49-F238E27FC236}">
                          <a16:creationId xmlns:a16="http://schemas.microsoft.com/office/drawing/2014/main" id="{1DC76651-C7EA-4FDD-98CF-6C643D089C62}"/>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19" name="Groep 147">
                    <a:extLst>
                      <a:ext uri="{FF2B5EF4-FFF2-40B4-BE49-F238E27FC236}">
                        <a16:creationId xmlns:a16="http://schemas.microsoft.com/office/drawing/2014/main" id="{AE9B4F12-C1E7-4F81-8684-1F7927F72E99}"/>
                      </a:ext>
                    </a:extLst>
                  </p:cNvPr>
                  <p:cNvGrpSpPr/>
                  <p:nvPr userDrawn="1"/>
                </p:nvGrpSpPr>
                <p:grpSpPr>
                  <a:xfrm flipH="1">
                    <a:off x="-3310774" y="735854"/>
                    <a:ext cx="88801" cy="72568"/>
                    <a:chOff x="-2091059" y="1395403"/>
                    <a:chExt cx="157316" cy="128558"/>
                  </a:xfrm>
                </p:grpSpPr>
                <p:sp>
                  <p:nvSpPr>
                    <p:cNvPr id="220" name="Rechthoek 148">
                      <a:extLst>
                        <a:ext uri="{FF2B5EF4-FFF2-40B4-BE49-F238E27FC236}">
                          <a16:creationId xmlns:a16="http://schemas.microsoft.com/office/drawing/2014/main" id="{E881A11D-B889-4E04-A903-A3D076C4377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1" name="Pijl: punthaak 149">
                      <a:extLst>
                        <a:ext uri="{FF2B5EF4-FFF2-40B4-BE49-F238E27FC236}">
                          <a16:creationId xmlns:a16="http://schemas.microsoft.com/office/drawing/2014/main" id="{D63CDC6C-A0F0-4D4D-8AD9-CAAADD75EA0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04" name="Rechthoek 140">
                <a:extLst>
                  <a:ext uri="{FF2B5EF4-FFF2-40B4-BE49-F238E27FC236}">
                    <a16:creationId xmlns:a16="http://schemas.microsoft.com/office/drawing/2014/main" id="{D3F533FE-5BC6-4A62-8E18-FCECACD7525D}"/>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05" name="Rechthoek 141">
                <a:extLst>
                  <a:ext uri="{FF2B5EF4-FFF2-40B4-BE49-F238E27FC236}">
                    <a16:creationId xmlns:a16="http://schemas.microsoft.com/office/drawing/2014/main" id="{FCE37D86-E777-4454-8248-657B3403A8EA}"/>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70" name="Rechte verbindingslijn 106">
              <a:extLst>
                <a:ext uri="{FF2B5EF4-FFF2-40B4-BE49-F238E27FC236}">
                  <a16:creationId xmlns:a16="http://schemas.microsoft.com/office/drawing/2014/main" id="{E90C6994-8D4A-4ED7-AC25-D300093DE518}"/>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71" name="Rechthoek 107">
              <a:extLst>
                <a:ext uri="{FF2B5EF4-FFF2-40B4-BE49-F238E27FC236}">
                  <a16:creationId xmlns:a16="http://schemas.microsoft.com/office/drawing/2014/main" id="{58B9825E-BE05-4DC1-9C5B-9B15E154A93A}"/>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72" name="Ovaal 108">
              <a:extLst>
                <a:ext uri="{FF2B5EF4-FFF2-40B4-BE49-F238E27FC236}">
                  <a16:creationId xmlns:a16="http://schemas.microsoft.com/office/drawing/2014/main" id="{76CD06BD-D823-4A1C-9FE3-7A41FE1B113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73" name="Rechthoek 109">
              <a:extLst>
                <a:ext uri="{FF2B5EF4-FFF2-40B4-BE49-F238E27FC236}">
                  <a16:creationId xmlns:a16="http://schemas.microsoft.com/office/drawing/2014/main" id="{71D3578A-E167-4CD9-85B5-4DAC4B510263}"/>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74" name="Ovaal 110">
              <a:extLst>
                <a:ext uri="{FF2B5EF4-FFF2-40B4-BE49-F238E27FC236}">
                  <a16:creationId xmlns:a16="http://schemas.microsoft.com/office/drawing/2014/main" id="{6BA67B2A-E067-4065-86BB-796AEB404E16}"/>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75" name="Rechthoek 111">
              <a:extLst>
                <a:ext uri="{FF2B5EF4-FFF2-40B4-BE49-F238E27FC236}">
                  <a16:creationId xmlns:a16="http://schemas.microsoft.com/office/drawing/2014/main" id="{AE163EBF-1964-4AF6-8483-E7770AE4F22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76" name="Ovaal 112">
              <a:extLst>
                <a:ext uri="{FF2B5EF4-FFF2-40B4-BE49-F238E27FC236}">
                  <a16:creationId xmlns:a16="http://schemas.microsoft.com/office/drawing/2014/main" id="{76007322-A747-43E9-A7ED-9C65C4EC6F3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77" name="Rechthoek 113">
              <a:extLst>
                <a:ext uri="{FF2B5EF4-FFF2-40B4-BE49-F238E27FC236}">
                  <a16:creationId xmlns:a16="http://schemas.microsoft.com/office/drawing/2014/main" id="{80912AC0-4017-401F-9F31-622F1C5FCD2C}"/>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78" name="Ovaal 114">
              <a:extLst>
                <a:ext uri="{FF2B5EF4-FFF2-40B4-BE49-F238E27FC236}">
                  <a16:creationId xmlns:a16="http://schemas.microsoft.com/office/drawing/2014/main" id="{7CC4F57D-1F48-4949-9CD9-1844FEB9E4D8}"/>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79" name="Rechthoek 115">
              <a:extLst>
                <a:ext uri="{FF2B5EF4-FFF2-40B4-BE49-F238E27FC236}">
                  <a16:creationId xmlns:a16="http://schemas.microsoft.com/office/drawing/2014/main" id="{37398F1F-65D5-4DE5-9182-137DA58F37FD}"/>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80" name="Rechte verbindingslijn 116">
              <a:extLst>
                <a:ext uri="{FF2B5EF4-FFF2-40B4-BE49-F238E27FC236}">
                  <a16:creationId xmlns:a16="http://schemas.microsoft.com/office/drawing/2014/main" id="{93C13042-F204-42A8-8A50-483B70D3ED1E}"/>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81" name="Meer informatie">
              <a:extLst>
                <a:ext uri="{FF2B5EF4-FFF2-40B4-BE49-F238E27FC236}">
                  <a16:creationId xmlns:a16="http://schemas.microsoft.com/office/drawing/2014/main" id="{22FD3E15-36BB-4C15-9B26-D30B2D57D5FA}"/>
                </a:ext>
              </a:extLst>
            </p:cNvPr>
            <p:cNvGrpSpPr/>
            <p:nvPr userDrawn="1"/>
          </p:nvGrpSpPr>
          <p:grpSpPr>
            <a:xfrm>
              <a:off x="-3421298" y="5326704"/>
              <a:ext cx="3178515" cy="783273"/>
              <a:chOff x="-3741486" y="3359148"/>
              <a:chExt cx="3178515" cy="783273"/>
            </a:xfrm>
          </p:grpSpPr>
          <p:sp>
            <p:nvSpPr>
              <p:cNvPr id="191" name="Freeform 101">
                <a:extLst>
                  <a:ext uri="{FF2B5EF4-FFF2-40B4-BE49-F238E27FC236}">
                    <a16:creationId xmlns:a16="http://schemas.microsoft.com/office/drawing/2014/main" id="{2569138D-D439-480C-970E-35329EF4A63D}"/>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92" name="Rechthoek 128">
                <a:extLst>
                  <a:ext uri="{FF2B5EF4-FFF2-40B4-BE49-F238E27FC236}">
                    <a16:creationId xmlns:a16="http://schemas.microsoft.com/office/drawing/2014/main" id="{13443DFE-622F-433D-90BD-52E7CE88569C}"/>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93" name="Rechte verbindingslijn 129">
                <a:extLst>
                  <a:ext uri="{FF2B5EF4-FFF2-40B4-BE49-F238E27FC236}">
                    <a16:creationId xmlns:a16="http://schemas.microsoft.com/office/drawing/2014/main" id="{1001C1F7-B8E2-4542-9441-F96D9E2E2FA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82" name="Rechthoek 118">
              <a:extLst>
                <a:ext uri="{FF2B5EF4-FFF2-40B4-BE49-F238E27FC236}">
                  <a16:creationId xmlns:a16="http://schemas.microsoft.com/office/drawing/2014/main" id="{46EF52B7-1D82-4475-9BAC-C53939CE6314}"/>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83" name="Ovaal 119">
              <a:extLst>
                <a:ext uri="{FF2B5EF4-FFF2-40B4-BE49-F238E27FC236}">
                  <a16:creationId xmlns:a16="http://schemas.microsoft.com/office/drawing/2014/main" id="{8C34CEE4-E64D-4B27-B4FF-772874297C0E}"/>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84" name="Rechthoek 120">
              <a:extLst>
                <a:ext uri="{FF2B5EF4-FFF2-40B4-BE49-F238E27FC236}">
                  <a16:creationId xmlns:a16="http://schemas.microsoft.com/office/drawing/2014/main" id="{A534DAF2-1F48-4E70-AC05-CCC727FE659E}"/>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85" name="Ovaal 121">
              <a:extLst>
                <a:ext uri="{FF2B5EF4-FFF2-40B4-BE49-F238E27FC236}">
                  <a16:creationId xmlns:a16="http://schemas.microsoft.com/office/drawing/2014/main" id="{34F45EA7-0894-41A9-8919-EF78D6E6824C}"/>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86" name="Rechthoek 122">
              <a:extLst>
                <a:ext uri="{FF2B5EF4-FFF2-40B4-BE49-F238E27FC236}">
                  <a16:creationId xmlns:a16="http://schemas.microsoft.com/office/drawing/2014/main" id="{AC5E3F93-F66D-4811-A9B9-4B5886154DC5}"/>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87" name="Ovaal 123">
              <a:extLst>
                <a:ext uri="{FF2B5EF4-FFF2-40B4-BE49-F238E27FC236}">
                  <a16:creationId xmlns:a16="http://schemas.microsoft.com/office/drawing/2014/main" id="{77DA8BF5-F680-4404-9EC0-48A5535767B7}"/>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88" name="Rechthoek 124">
              <a:extLst>
                <a:ext uri="{FF2B5EF4-FFF2-40B4-BE49-F238E27FC236}">
                  <a16:creationId xmlns:a16="http://schemas.microsoft.com/office/drawing/2014/main" id="{39A67F82-7300-4A42-8870-ADC3D52590ED}"/>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89" name="Rechthoek 125">
              <a:extLst>
                <a:ext uri="{FF2B5EF4-FFF2-40B4-BE49-F238E27FC236}">
                  <a16:creationId xmlns:a16="http://schemas.microsoft.com/office/drawing/2014/main" id="{8FF48D29-3354-40D7-99B1-18635C83E12A}"/>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90" name="Ovaal 126">
              <a:extLst>
                <a:ext uri="{FF2B5EF4-FFF2-40B4-BE49-F238E27FC236}">
                  <a16:creationId xmlns:a16="http://schemas.microsoft.com/office/drawing/2014/main" id="{61338291-80D6-4B7E-B592-61ECE966A928}"/>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342909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145">
                                            <p:txEl>
                                              <p:pRg st="0" end="0"/>
                                            </p:txEl>
                                          </p:spTgt>
                                        </p:tgtEl>
                                        <p:attrNameLst>
                                          <p:attrName>style.visibility</p:attrName>
                                        </p:attrNameLst>
                                      </p:cBhvr>
                                      <p:to>
                                        <p:strVal val="visible"/>
                                      </p:to>
                                    </p:set>
                                    <p:anim calcmode="lin" valueType="num">
                                      <p:cBhvr additive="base">
                                        <p:cTn id="7" dur="1000" fill="hold"/>
                                        <p:tgtEl>
                                          <p:spTgt spid="145">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45">
                                            <p:txEl>
                                              <p:pRg st="0" end="0"/>
                                            </p:txEl>
                                          </p:spTgt>
                                        </p:tgtEl>
                                        <p:attrNameLst>
                                          <p:attrName>ppt_y</p:attrName>
                                        </p:attrNameLst>
                                      </p:cBhvr>
                                      <p:tavLst>
                                        <p:tav tm="0">
                                          <p:val>
                                            <p:strVal val="#ppt_y"/>
                                          </p:val>
                                        </p:tav>
                                        <p:tav tm="100000">
                                          <p:val>
                                            <p:strVal val="#ppt_y"/>
                                          </p:val>
                                        </p:tav>
                                      </p:tavLst>
                                    </p:anim>
                                  </p:childTnLst>
                                </p:cTn>
                              </p:par>
                              <p:par>
                                <p:cTn id="9" presetID="6" presetClass="emph" presetSubtype="0" accel="50000" decel="50000" fill="hold" grpId="0" nodeType="withEffect">
                                  <p:stCondLst>
                                    <p:cond delay="0"/>
                                  </p:stCondLst>
                                  <p:childTnLst>
                                    <p:animScale>
                                      <p:cBhvr>
                                        <p:cTn id="10" dur="4250" fill="hold"/>
                                        <p:tgtEl>
                                          <p:spTgt spid="10"/>
                                        </p:tgtEl>
                                      </p:cBhvr>
                                      <p:by x="110000" y="110000"/>
                                    </p:animScale>
                                  </p:childTnLst>
                                </p:cTn>
                              </p:par>
                              <p:par>
                                <p:cTn id="11" presetID="2" presetClass="entr" presetSubtype="8" decel="10000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0-#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tmplLst>
          <p:tmpl>
            <p:tnLst>
              <p:par>
                <p:cTn presetID="2" presetClass="entr" presetSubtype="8" decel="10000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000" fill="hold"/>
                        <p:tgtEl>
                          <p:spTgt spid="4"/>
                        </p:tgtEl>
                        <p:attrNameLst>
                          <p:attrName>ppt_x</p:attrName>
                        </p:attrNameLst>
                      </p:cBhvr>
                      <p:tavLst>
                        <p:tav tm="0">
                          <p:val>
                            <p:strVal val="0-#ppt_w/2"/>
                          </p:val>
                        </p:tav>
                        <p:tav tm="100000">
                          <p:val>
                            <p:strVal val="#ppt_x"/>
                          </p:val>
                        </p:tav>
                      </p:tavLst>
                    </p:anim>
                    <p:anim calcmode="lin" valueType="num">
                      <p:cBhvr additive="base">
                        <p:cTn dur="1000" fill="hold"/>
                        <p:tgtEl>
                          <p:spTgt spid="4"/>
                        </p:tgtEl>
                        <p:attrNameLst>
                          <p:attrName>ppt_y</p:attrName>
                        </p:attrNameLst>
                      </p:cBhvr>
                      <p:tavLst>
                        <p:tav tm="0">
                          <p:val>
                            <p:strVal val="#ppt_y"/>
                          </p:val>
                        </p:tav>
                        <p:tav tm="100000">
                          <p:val>
                            <p:strVal val="#ppt_y"/>
                          </p:val>
                        </p:tav>
                      </p:tavLst>
                    </p:anim>
                  </p:childTnLst>
                </p:cTn>
              </p:par>
            </p:tnLst>
          </p:tmpl>
        </p:tmplLst>
      </p:bldP>
      <p:bldP spid="145" grpId="0" uiExpand="1" build="p">
        <p:tmplLst>
          <p:tmpl lvl="1">
            <p:tnLst>
              <p:par>
                <p:cTn presetID="2" presetClass="entr" presetSubtype="8"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0-#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2">
            <p:tnLst>
              <p:par>
                <p:cTn presetID="2" presetClass="entr" presetSubtype="2"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3">
            <p:tnLst>
              <p:par>
                <p:cTn presetID="2" presetClass="entr" presetSubtype="2"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4">
            <p:tnLst>
              <p:par>
                <p:cTn presetID="2" presetClass="entr" presetSubtype="2"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5">
            <p:tnLst>
              <p:par>
                <p:cTn presetID="2" presetClass="entr" presetSubtype="2" decel="100000" fill="hold" nodeType="withEffect" nodePh="1">
                  <p:stCondLst>
                    <p:cond delay="500"/>
                  </p:stCondLst>
                  <p:endCondLst>
                    <p:cond delay="0"/>
                  </p:end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oofdstuk">
    <p:spTree>
      <p:nvGrpSpPr>
        <p:cNvPr id="1" name=""/>
        <p:cNvGrpSpPr/>
        <p:nvPr/>
      </p:nvGrpSpPr>
      <p:grpSpPr>
        <a:xfrm>
          <a:off x="0" y="0"/>
          <a:ext cx="0" cy="0"/>
          <a:chOff x="0" y="0"/>
          <a:chExt cx="0" cy="0"/>
        </a:xfrm>
      </p:grpSpPr>
      <p:sp>
        <p:nvSpPr>
          <p:cNvPr id="18" name="Tijdelijke aanduiding voor afbeelding 17">
            <a:extLst>
              <a:ext uri="{FF2B5EF4-FFF2-40B4-BE49-F238E27FC236}">
                <a16:creationId xmlns:a16="http://schemas.microsoft.com/office/drawing/2014/main" id="{FCE83ED8-1632-45C0-9776-66D7AE22C042}"/>
              </a:ext>
            </a:extLst>
          </p:cNvPr>
          <p:cNvSpPr>
            <a:spLocks noGrp="1"/>
          </p:cNvSpPr>
          <p:nvPr>
            <p:ph type="pic" sz="quarter" idx="15" hasCustomPrompt="1"/>
          </p:nvPr>
        </p:nvSpPr>
        <p:spPr>
          <a:xfrm>
            <a:off x="0" y="-7145"/>
            <a:ext cx="8331200" cy="6865145"/>
          </a:xfrm>
          <a:prstGeom prst="rect">
            <a:avLst/>
          </a:prstGeom>
          <a:solidFill>
            <a:schemeClr val="bg1">
              <a:lumMod val="95000"/>
            </a:schemeClr>
          </a:solidFill>
        </p:spPr>
        <p:txBody>
          <a:bodyPr wrap="square" tIns="1116000" anchor="ctr">
            <a:noAutofit/>
          </a:bodyPr>
          <a:lstStyle>
            <a:lvl1pPr marL="228600" indent="-228600" algn="ctr">
              <a:spcBef>
                <a:spcPts val="0"/>
              </a:spcBef>
              <a:spcAft>
                <a:spcPts val="0"/>
              </a:spcAft>
              <a:buNone/>
              <a:defRPr sz="1200" b="0" i="1">
                <a:solidFill>
                  <a:schemeClr val="tx1">
                    <a:lumMod val="65000"/>
                    <a:lumOff val="35000"/>
                  </a:schemeClr>
                </a:solidFill>
              </a:defRPr>
            </a:lvl1pPr>
          </a:lstStyle>
          <a:p>
            <a:pPr marL="228600" lvl="0" indent="-228600" algn="ctr"/>
            <a:r>
              <a:rPr lang="nl-NL" noProof="0"/>
              <a:t>Klik op het icoon om een </a:t>
            </a:r>
            <a:br>
              <a:rPr lang="nl-NL" noProof="0"/>
            </a:br>
            <a:r>
              <a:rPr lang="nl-NL" noProof="0"/>
              <a:t>afbeelding in te voegen</a:t>
            </a:r>
          </a:p>
        </p:txBody>
      </p:sp>
      <p:sp>
        <p:nvSpPr>
          <p:cNvPr id="26" name="Tijdelijke aanduiding voor verticale tekst 2">
            <a:extLst>
              <a:ext uri="{FF2B5EF4-FFF2-40B4-BE49-F238E27FC236}">
                <a16:creationId xmlns:a16="http://schemas.microsoft.com/office/drawing/2014/main" id="{5A35BD7A-B3CF-4DC4-9F54-201CE6D20B37}"/>
              </a:ext>
            </a:extLst>
          </p:cNvPr>
          <p:cNvSpPr>
            <a:spLocks noGrp="1"/>
          </p:cNvSpPr>
          <p:nvPr>
            <p:ph type="body" orient="vert" idx="27" hasCustomPrompt="1"/>
          </p:nvPr>
        </p:nvSpPr>
        <p:spPr>
          <a:xfrm>
            <a:off x="8932123" y="4098141"/>
            <a:ext cx="2421676" cy="1248898"/>
          </a:xfrm>
        </p:spPr>
        <p:txBody>
          <a:bodyPr vert="horz" anchor="t"/>
          <a:lstStyle>
            <a:lvl1pPr marL="0" indent="0" algn="r">
              <a:buFontTx/>
              <a:buNone/>
              <a:defRPr sz="1600" b="0" baseline="0">
                <a:solidFill>
                  <a:schemeClr val="tx1">
                    <a:lumMod val="65000"/>
                    <a:lumOff val="35000"/>
                  </a:schemeClr>
                </a:solidFill>
              </a:defRPr>
            </a:lvl1pPr>
            <a:lvl2pPr algn="r">
              <a:defRPr/>
            </a:lvl2pPr>
            <a:lvl3pPr algn="r">
              <a:defRPr/>
            </a:lvl3pPr>
            <a:lvl4pPr algn="r">
              <a:defRPr/>
            </a:lvl4pPr>
            <a:lvl5pPr algn="r">
              <a:defRPr/>
            </a:lvl5pPr>
            <a:lvl6pPr marL="0" indent="0" algn="r">
              <a:buFontTx/>
              <a:buNone/>
              <a:defRPr>
                <a:latin typeface="+mj-lt"/>
              </a:defRPr>
            </a:lvl6pPr>
          </a:lstStyle>
          <a:p>
            <a:pPr lvl="0"/>
            <a:r>
              <a:rPr lang="nl-NL" noProof="0"/>
              <a:t>Platte tekst</a:t>
            </a:r>
          </a:p>
        </p:txBody>
      </p:sp>
      <p:sp>
        <p:nvSpPr>
          <p:cNvPr id="30" name="Tijdelijke aanduiding voor voettekst 4">
            <a:extLst>
              <a:ext uri="{FF2B5EF4-FFF2-40B4-BE49-F238E27FC236}">
                <a16:creationId xmlns:a16="http://schemas.microsoft.com/office/drawing/2014/main" id="{88E1252C-995D-4324-9AF2-1F90A9341004}"/>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22298DC-FFF2-4203-A156-2D5C52D8F1FC}"/>
              </a:ext>
            </a:extLst>
          </p:cNvPr>
          <p:cNvSpPr>
            <a:spLocks noGrp="1"/>
          </p:cNvSpPr>
          <p:nvPr>
            <p:ph type="sldNum" sz="quarter" idx="12"/>
          </p:nvPr>
        </p:nvSpPr>
        <p:spPr>
          <a:xfrm>
            <a:off x="480242" y="6190780"/>
            <a:ext cx="201640"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6" name="Tijdelijke aanduiding voor verticale tekst 2">
            <a:extLst>
              <a:ext uri="{FF2B5EF4-FFF2-40B4-BE49-F238E27FC236}">
                <a16:creationId xmlns:a16="http://schemas.microsoft.com/office/drawing/2014/main" id="{0C2BFF95-BE2F-4339-9C65-620ECC5A9CA8}"/>
              </a:ext>
            </a:extLst>
          </p:cNvPr>
          <p:cNvSpPr>
            <a:spLocks noGrp="1"/>
          </p:cNvSpPr>
          <p:nvPr>
            <p:ph type="body" orient="vert" idx="29" hasCustomPrompt="1"/>
          </p:nvPr>
        </p:nvSpPr>
        <p:spPr>
          <a:xfrm>
            <a:off x="8932123" y="2849243"/>
            <a:ext cx="2421676" cy="1248898"/>
          </a:xfrm>
        </p:spPr>
        <p:txBody>
          <a:bodyPr vert="horz" anchor="b"/>
          <a:lstStyle>
            <a:lvl1pPr marL="0" indent="0" algn="r">
              <a:lnSpc>
                <a:spcPct val="100000"/>
              </a:lnSpc>
              <a:buFontTx/>
              <a:buNone/>
              <a:defRPr sz="4800" b="0" baseline="0">
                <a:solidFill>
                  <a:schemeClr val="tx2"/>
                </a:solidFill>
                <a:latin typeface="+mj-lt"/>
              </a:defRPr>
            </a:lvl1pPr>
            <a:lvl2pPr algn="r">
              <a:lnSpc>
                <a:spcPct val="100000"/>
              </a:lnSpc>
              <a:defRPr>
                <a:latin typeface="+mj-lt"/>
              </a:defRPr>
            </a:lvl2pPr>
            <a:lvl3pPr algn="r">
              <a:lnSpc>
                <a:spcPct val="100000"/>
              </a:lnSpc>
              <a:defRPr>
                <a:latin typeface="+mj-lt"/>
              </a:defRPr>
            </a:lvl3pPr>
            <a:lvl4pPr algn="r">
              <a:lnSpc>
                <a:spcPct val="100000"/>
              </a:lnSpc>
              <a:defRPr sz="4800">
                <a:solidFill>
                  <a:schemeClr val="tx2"/>
                </a:solidFill>
                <a:latin typeface="+mj-lt"/>
              </a:defRPr>
            </a:lvl4pPr>
            <a:lvl5pPr algn="r">
              <a:lnSpc>
                <a:spcPct val="100000"/>
              </a:lnSpc>
              <a:defRPr>
                <a:latin typeface="+mj-lt"/>
              </a:defRPr>
            </a:lvl5pPr>
          </a:lstStyle>
          <a:p>
            <a:pPr lvl="0"/>
            <a:r>
              <a:rPr lang="nl-NL" noProof="0"/>
              <a:t>Typ titel</a:t>
            </a:r>
          </a:p>
        </p:txBody>
      </p:sp>
      <p:pic>
        <p:nvPicPr>
          <p:cNvPr id="33" name="Afbeelding 32">
            <a:extLst>
              <a:ext uri="{FF2B5EF4-FFF2-40B4-BE49-F238E27FC236}">
                <a16:creationId xmlns:a16="http://schemas.microsoft.com/office/drawing/2014/main" id="{B99A5E0A-45CB-4EB7-8073-B3FF08403C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8" name="Tijdelijke aanduiding voor tekst 2">
            <a:extLst>
              <a:ext uri="{FF2B5EF4-FFF2-40B4-BE49-F238E27FC236}">
                <a16:creationId xmlns:a16="http://schemas.microsoft.com/office/drawing/2014/main" id="{96BEB92E-F202-471F-B7E9-FE333D4C057C}"/>
              </a:ext>
            </a:extLst>
          </p:cNvPr>
          <p:cNvSpPr>
            <a:spLocks noGrp="1"/>
          </p:cNvSpPr>
          <p:nvPr>
            <p:ph type="body" sz="quarter" idx="48" hasCustomPrompt="1"/>
          </p:nvPr>
        </p:nvSpPr>
        <p:spPr>
          <a:xfrm>
            <a:off x="2964672" y="4040569"/>
            <a:ext cx="4526448" cy="1937789"/>
          </a:xfrm>
          <a:custGeom>
            <a:avLst/>
            <a:gdLst>
              <a:gd name="connsiteX0" fmla="*/ 0 w 4524067"/>
              <a:gd name="connsiteY0" fmla="*/ 42969 h 1602140"/>
              <a:gd name="connsiteX1" fmla="*/ 42969 w 4524067"/>
              <a:gd name="connsiteY1" fmla="*/ 0 h 1602140"/>
              <a:gd name="connsiteX2" fmla="*/ 4481098 w 4524067"/>
              <a:gd name="connsiteY2" fmla="*/ 0 h 1602140"/>
              <a:gd name="connsiteX3" fmla="*/ 4524067 w 4524067"/>
              <a:gd name="connsiteY3" fmla="*/ 42969 h 1602140"/>
              <a:gd name="connsiteX4" fmla="*/ 4524067 w 4524067"/>
              <a:gd name="connsiteY4" fmla="*/ 1559171 h 1602140"/>
              <a:gd name="connsiteX5" fmla="*/ 4481098 w 4524067"/>
              <a:gd name="connsiteY5" fmla="*/ 1602140 h 1602140"/>
              <a:gd name="connsiteX6" fmla="*/ 42969 w 4524067"/>
              <a:gd name="connsiteY6" fmla="*/ 1602140 h 1602140"/>
              <a:gd name="connsiteX7" fmla="*/ 0 w 4524067"/>
              <a:gd name="connsiteY7" fmla="*/ 1559171 h 1602140"/>
              <a:gd name="connsiteX8" fmla="*/ 0 w 4524067"/>
              <a:gd name="connsiteY8" fmla="*/ 42969 h 1602140"/>
              <a:gd name="connsiteX0" fmla="*/ 0 w 4524067"/>
              <a:gd name="connsiteY0" fmla="*/ 43141 h 1602312"/>
              <a:gd name="connsiteX1" fmla="*/ 42969 w 4524067"/>
              <a:gd name="connsiteY1" fmla="*/ 172 h 1602312"/>
              <a:gd name="connsiteX2" fmla="*/ 4136478 w 4524067"/>
              <a:gd name="connsiteY2" fmla="*/ 0 h 1602312"/>
              <a:gd name="connsiteX3" fmla="*/ 4481098 w 4524067"/>
              <a:gd name="connsiteY3" fmla="*/ 172 h 1602312"/>
              <a:gd name="connsiteX4" fmla="*/ 4524067 w 4524067"/>
              <a:gd name="connsiteY4" fmla="*/ 43141 h 1602312"/>
              <a:gd name="connsiteX5" fmla="*/ 4524067 w 4524067"/>
              <a:gd name="connsiteY5" fmla="*/ 1559343 h 1602312"/>
              <a:gd name="connsiteX6" fmla="*/ 4481098 w 4524067"/>
              <a:gd name="connsiteY6" fmla="*/ 1602312 h 1602312"/>
              <a:gd name="connsiteX7" fmla="*/ 42969 w 4524067"/>
              <a:gd name="connsiteY7" fmla="*/ 1602312 h 1602312"/>
              <a:gd name="connsiteX8" fmla="*/ 0 w 4524067"/>
              <a:gd name="connsiteY8" fmla="*/ 1559343 h 1602312"/>
              <a:gd name="connsiteX9" fmla="*/ 0 w 4524067"/>
              <a:gd name="connsiteY9" fmla="*/ 43141 h 1602312"/>
              <a:gd name="connsiteX0" fmla="*/ 0 w 4524067"/>
              <a:gd name="connsiteY0" fmla="*/ 43141 h 1602312"/>
              <a:gd name="connsiteX1" fmla="*/ 42969 w 4524067"/>
              <a:gd name="connsiteY1" fmla="*/ 172 h 1602312"/>
              <a:gd name="connsiteX2" fmla="*/ 4136478 w 4524067"/>
              <a:gd name="connsiteY2" fmla="*/ 0 h 1602312"/>
              <a:gd name="connsiteX3" fmla="*/ 4524067 w 4524067"/>
              <a:gd name="connsiteY3" fmla="*/ 43141 h 1602312"/>
              <a:gd name="connsiteX4" fmla="*/ 4524067 w 4524067"/>
              <a:gd name="connsiteY4" fmla="*/ 1559343 h 1602312"/>
              <a:gd name="connsiteX5" fmla="*/ 4481098 w 4524067"/>
              <a:gd name="connsiteY5" fmla="*/ 1602312 h 1602312"/>
              <a:gd name="connsiteX6" fmla="*/ 42969 w 4524067"/>
              <a:gd name="connsiteY6" fmla="*/ 1602312 h 1602312"/>
              <a:gd name="connsiteX7" fmla="*/ 0 w 4524067"/>
              <a:gd name="connsiteY7" fmla="*/ 1559343 h 1602312"/>
              <a:gd name="connsiteX8" fmla="*/ 0 w 4524067"/>
              <a:gd name="connsiteY8" fmla="*/ 43141 h 1602312"/>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680"/>
              <a:gd name="connsiteY0" fmla="*/ 376237 h 1935408"/>
              <a:gd name="connsiteX1" fmla="*/ 42969 w 4526680"/>
              <a:gd name="connsiteY1" fmla="*/ 333268 h 1935408"/>
              <a:gd name="connsiteX2" fmla="*/ 4136478 w 4526680"/>
              <a:gd name="connsiteY2" fmla="*/ 333096 h 1935408"/>
              <a:gd name="connsiteX3" fmla="*/ 4526448 w 4526680"/>
              <a:gd name="connsiteY3" fmla="*/ 0 h 1935408"/>
              <a:gd name="connsiteX4" fmla="*/ 4524067 w 4526680"/>
              <a:gd name="connsiteY4" fmla="*/ 1892439 h 1935408"/>
              <a:gd name="connsiteX5" fmla="*/ 4481098 w 4526680"/>
              <a:gd name="connsiteY5" fmla="*/ 1935408 h 1935408"/>
              <a:gd name="connsiteX6" fmla="*/ 42969 w 4526680"/>
              <a:gd name="connsiteY6" fmla="*/ 1935408 h 1935408"/>
              <a:gd name="connsiteX7" fmla="*/ 0 w 4526680"/>
              <a:gd name="connsiteY7" fmla="*/ 1892439 h 1935408"/>
              <a:gd name="connsiteX8" fmla="*/ 0 w 4526680"/>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26448" h="1937789">
                <a:moveTo>
                  <a:pt x="0" y="378618"/>
                </a:moveTo>
                <a:cubicBezTo>
                  <a:pt x="0" y="354887"/>
                  <a:pt x="19238" y="335649"/>
                  <a:pt x="42969" y="335649"/>
                </a:cubicBezTo>
                <a:lnTo>
                  <a:pt x="4136478" y="335477"/>
                </a:lnTo>
                <a:cubicBezTo>
                  <a:pt x="4337111" y="333983"/>
                  <a:pt x="4486946" y="218189"/>
                  <a:pt x="4526448" y="0"/>
                </a:cubicBezTo>
                <a:cubicBezTo>
                  <a:pt x="4525654" y="630813"/>
                  <a:pt x="4524861" y="1264007"/>
                  <a:pt x="4524067" y="1894820"/>
                </a:cubicBezTo>
                <a:cubicBezTo>
                  <a:pt x="4524067" y="1918551"/>
                  <a:pt x="4504829" y="1937789"/>
                  <a:pt x="4481098" y="1937789"/>
                </a:cubicBezTo>
                <a:lnTo>
                  <a:pt x="42969" y="1937789"/>
                </a:lnTo>
                <a:cubicBezTo>
                  <a:pt x="19238" y="1937789"/>
                  <a:pt x="0" y="1918551"/>
                  <a:pt x="0" y="1894820"/>
                </a:cubicBezTo>
                <a:lnTo>
                  <a:pt x="0" y="378618"/>
                </a:lnTo>
                <a:close/>
              </a:path>
            </a:pathLst>
          </a:custGeom>
          <a:solidFill>
            <a:schemeClr val="bg2">
              <a:alpha val="85000"/>
            </a:schemeClr>
          </a:solidFill>
        </p:spPr>
        <p:txBody>
          <a:bodyPr vert="horz" wrap="square" lIns="360000" tIns="576000" rIns="576000" bIns="180000" rtlCol="0">
            <a:noAutofit/>
          </a:bodyPr>
          <a:lstStyle>
            <a:lvl1pPr marL="0" indent="0">
              <a:lnSpc>
                <a:spcPct val="110000"/>
              </a:lnSpc>
              <a:buFontTx/>
              <a:buNone/>
              <a:defRPr lang="nl-NL" sz="2400" b="0" baseline="0" dirty="0">
                <a:solidFill>
                  <a:schemeClr val="bg1"/>
                </a:solidFill>
                <a:latin typeface="+mj-lt"/>
              </a:defRPr>
            </a:lvl1pPr>
            <a:lvl2pPr>
              <a:defRPr lang="nl-NL" dirty="0">
                <a:solidFill>
                  <a:schemeClr val="bg1"/>
                </a:solidFill>
                <a:latin typeface="+mj-lt"/>
              </a:defRPr>
            </a:lvl2pPr>
            <a:lvl3pPr>
              <a:defRPr lang="nl-NL" dirty="0">
                <a:solidFill>
                  <a:schemeClr val="bg1"/>
                </a:solidFill>
                <a:latin typeface="+mj-lt"/>
              </a:defRPr>
            </a:lvl3pPr>
            <a:lvl4pPr>
              <a:defRPr lang="nl-NL" dirty="0">
                <a:solidFill>
                  <a:schemeClr val="bg1"/>
                </a:solidFill>
                <a:latin typeface="+mj-lt"/>
              </a:defRPr>
            </a:lvl4pPr>
            <a:lvl5pPr>
              <a:lnSpc>
                <a:spcPct val="100000"/>
              </a:lnSpc>
              <a:defRPr lang="nl-NL" sz="2400" b="0" dirty="0">
                <a:solidFill>
                  <a:schemeClr val="bg1"/>
                </a:solidFill>
                <a:latin typeface="+mj-lt"/>
              </a:defRPr>
            </a:lvl5pPr>
          </a:lstStyle>
          <a:p>
            <a:pPr lvl="0"/>
            <a:r>
              <a:rPr lang="nl-NL" noProof="0"/>
              <a:t>Klik om tekst in te voegen</a:t>
            </a:r>
          </a:p>
        </p:txBody>
      </p:sp>
      <p:sp>
        <p:nvSpPr>
          <p:cNvPr id="29" name="Tijdelijke aanduiding voor datum 3">
            <a:extLst>
              <a:ext uri="{FF2B5EF4-FFF2-40B4-BE49-F238E27FC236}">
                <a16:creationId xmlns:a16="http://schemas.microsoft.com/office/drawing/2014/main" id="{0C185B4F-039F-4078-960F-6ACF6F50FA8A}"/>
              </a:ext>
            </a:extLst>
          </p:cNvPr>
          <p:cNvSpPr>
            <a:spLocks noGrp="1"/>
          </p:cNvSpPr>
          <p:nvPr>
            <p:ph type="dt" sz="half" idx="10"/>
          </p:nvPr>
        </p:nvSpPr>
        <p:spPr>
          <a:xfrm>
            <a:off x="8940509" y="6192542"/>
            <a:ext cx="2743200" cy="226714"/>
          </a:xfrm>
        </p:spPr>
        <p:txBody>
          <a:bodyPr/>
          <a:lstStyle/>
          <a:p>
            <a:fld id="{845E9234-8709-4007-9880-8F50EB01A15C}" type="datetime1">
              <a:rPr lang="nl-NL" noProof="0" smtClean="0"/>
              <a:t>27-10-2020</a:t>
            </a:fld>
            <a:endParaRPr lang="nl-NL" noProof="0"/>
          </a:p>
        </p:txBody>
      </p:sp>
      <p:grpSp>
        <p:nvGrpSpPr>
          <p:cNvPr id="179" name="Groep 178">
            <a:extLst>
              <a:ext uri="{FF2B5EF4-FFF2-40B4-BE49-F238E27FC236}">
                <a16:creationId xmlns:a16="http://schemas.microsoft.com/office/drawing/2014/main" id="{4C84DCD6-D7D8-4BD9-844C-58B8FB7FD3AF}"/>
              </a:ext>
            </a:extLst>
          </p:cNvPr>
          <p:cNvGrpSpPr/>
          <p:nvPr userDrawn="1"/>
        </p:nvGrpSpPr>
        <p:grpSpPr>
          <a:xfrm>
            <a:off x="12391601" y="0"/>
            <a:ext cx="3183678" cy="5229113"/>
            <a:chOff x="12391601" y="0"/>
            <a:chExt cx="3183678" cy="5229113"/>
          </a:xfrm>
        </p:grpSpPr>
        <p:grpSp>
          <p:nvGrpSpPr>
            <p:cNvPr id="180" name="Meer informatie">
              <a:extLst>
                <a:ext uri="{FF2B5EF4-FFF2-40B4-BE49-F238E27FC236}">
                  <a16:creationId xmlns:a16="http://schemas.microsoft.com/office/drawing/2014/main" id="{0845994B-CE25-425B-861D-B5FF1BC60294}"/>
                </a:ext>
              </a:extLst>
            </p:cNvPr>
            <p:cNvGrpSpPr/>
            <p:nvPr userDrawn="1"/>
          </p:nvGrpSpPr>
          <p:grpSpPr>
            <a:xfrm>
              <a:off x="12396764" y="4445840"/>
              <a:ext cx="3178515" cy="783273"/>
              <a:chOff x="-3741486" y="3386444"/>
              <a:chExt cx="3178515" cy="783273"/>
            </a:xfrm>
          </p:grpSpPr>
          <p:sp>
            <p:nvSpPr>
              <p:cNvPr id="226" name="Freeform 101">
                <a:extLst>
                  <a:ext uri="{FF2B5EF4-FFF2-40B4-BE49-F238E27FC236}">
                    <a16:creationId xmlns:a16="http://schemas.microsoft.com/office/drawing/2014/main" id="{70E022F7-05C1-482F-9FB7-2182A4771D15}"/>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27" name="Rechthoek 226">
                <a:extLst>
                  <a:ext uri="{FF2B5EF4-FFF2-40B4-BE49-F238E27FC236}">
                    <a16:creationId xmlns:a16="http://schemas.microsoft.com/office/drawing/2014/main" id="{F78E0E1E-942D-4098-A407-2DA73DDEE38E}"/>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28" name="Rechte verbindingslijn 227">
                <a:extLst>
                  <a:ext uri="{FF2B5EF4-FFF2-40B4-BE49-F238E27FC236}">
                    <a16:creationId xmlns:a16="http://schemas.microsoft.com/office/drawing/2014/main" id="{72E1ADE3-A525-46A3-9A81-B0C76C87D998}"/>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81" name="Rechthoek 180">
              <a:extLst>
                <a:ext uri="{FF2B5EF4-FFF2-40B4-BE49-F238E27FC236}">
                  <a16:creationId xmlns:a16="http://schemas.microsoft.com/office/drawing/2014/main" id="{80C2EE33-F91D-49BD-8C44-39C35453934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82" name="Ovaal 181">
              <a:extLst>
                <a:ext uri="{FF2B5EF4-FFF2-40B4-BE49-F238E27FC236}">
                  <a16:creationId xmlns:a16="http://schemas.microsoft.com/office/drawing/2014/main" id="{29BD6E08-F7C1-4810-9325-66F12A1B5F5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3" name="Rechte verbindingslijn 182">
              <a:extLst>
                <a:ext uri="{FF2B5EF4-FFF2-40B4-BE49-F238E27FC236}">
                  <a16:creationId xmlns:a16="http://schemas.microsoft.com/office/drawing/2014/main" id="{7BA7F20B-014A-4E8D-A865-372FF1FBA437}"/>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4" name="Rechte verbindingslijn 183">
              <a:extLst>
                <a:ext uri="{FF2B5EF4-FFF2-40B4-BE49-F238E27FC236}">
                  <a16:creationId xmlns:a16="http://schemas.microsoft.com/office/drawing/2014/main" id="{1B80EB81-08CB-4055-8E85-F9C1C5C55EE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5" name="Rechthoek 184">
              <a:extLst>
                <a:ext uri="{FF2B5EF4-FFF2-40B4-BE49-F238E27FC236}">
                  <a16:creationId xmlns:a16="http://schemas.microsoft.com/office/drawing/2014/main" id="{7E1734DD-84F1-4E45-B5E4-3BD7330F8A1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6" name="Rechte verbindingslijn 185">
              <a:extLst>
                <a:ext uri="{FF2B5EF4-FFF2-40B4-BE49-F238E27FC236}">
                  <a16:creationId xmlns:a16="http://schemas.microsoft.com/office/drawing/2014/main" id="{7278A0BC-9971-431A-8AC5-E0164CC70832}"/>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7" name="Ovaal 186">
              <a:extLst>
                <a:ext uri="{FF2B5EF4-FFF2-40B4-BE49-F238E27FC236}">
                  <a16:creationId xmlns:a16="http://schemas.microsoft.com/office/drawing/2014/main" id="{810CCD7B-5058-4658-87F0-480667672180}"/>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8" name="Rechthoek 187">
              <a:extLst>
                <a:ext uri="{FF2B5EF4-FFF2-40B4-BE49-F238E27FC236}">
                  <a16:creationId xmlns:a16="http://schemas.microsoft.com/office/drawing/2014/main" id="{A4AB1E73-7EA0-4761-8460-B897E887CF7C}"/>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9" name="Groep 188">
              <a:extLst>
                <a:ext uri="{FF2B5EF4-FFF2-40B4-BE49-F238E27FC236}">
                  <a16:creationId xmlns:a16="http://schemas.microsoft.com/office/drawing/2014/main" id="{A509014B-153C-450F-B420-7655B8CCBD10}"/>
                </a:ext>
              </a:extLst>
            </p:cNvPr>
            <p:cNvGrpSpPr/>
            <p:nvPr userDrawn="1"/>
          </p:nvGrpSpPr>
          <p:grpSpPr>
            <a:xfrm>
              <a:off x="12757282" y="2184550"/>
              <a:ext cx="825500" cy="209550"/>
              <a:chOff x="13504624" y="2482850"/>
              <a:chExt cx="825500" cy="209550"/>
            </a:xfrm>
          </p:grpSpPr>
          <p:sp>
            <p:nvSpPr>
              <p:cNvPr id="223" name="Rechthoek 222">
                <a:extLst>
                  <a:ext uri="{FF2B5EF4-FFF2-40B4-BE49-F238E27FC236}">
                    <a16:creationId xmlns:a16="http://schemas.microsoft.com/office/drawing/2014/main" id="{06257FC4-6EE4-40FC-AC7F-53CCCD2BD0C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24" name="Rechte verbindingslijn 223">
                <a:extLst>
                  <a:ext uri="{FF2B5EF4-FFF2-40B4-BE49-F238E27FC236}">
                    <a16:creationId xmlns:a16="http://schemas.microsoft.com/office/drawing/2014/main" id="{9D67D5A9-C6F9-412E-A94D-F641625DB3B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25" name="Gelijkbenige driehoek 224">
                <a:extLst>
                  <a:ext uri="{FF2B5EF4-FFF2-40B4-BE49-F238E27FC236}">
                    <a16:creationId xmlns:a16="http://schemas.microsoft.com/office/drawing/2014/main" id="{90BF8A41-FF83-450B-98D0-D44DC6F51FA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0" name="Groep 189">
              <a:extLst>
                <a:ext uri="{FF2B5EF4-FFF2-40B4-BE49-F238E27FC236}">
                  <a16:creationId xmlns:a16="http://schemas.microsoft.com/office/drawing/2014/main" id="{41FD0AD3-759F-48C3-BE92-301441F09AE6}"/>
                </a:ext>
              </a:extLst>
            </p:cNvPr>
            <p:cNvGrpSpPr/>
            <p:nvPr userDrawn="1"/>
          </p:nvGrpSpPr>
          <p:grpSpPr>
            <a:xfrm>
              <a:off x="12757282" y="1216782"/>
              <a:ext cx="294789" cy="318834"/>
              <a:chOff x="14466489" y="1001522"/>
              <a:chExt cx="290627" cy="314333"/>
            </a:xfrm>
          </p:grpSpPr>
          <p:sp>
            <p:nvSpPr>
              <p:cNvPr id="217" name="Rechthoek 216">
                <a:extLst>
                  <a:ext uri="{FF2B5EF4-FFF2-40B4-BE49-F238E27FC236}">
                    <a16:creationId xmlns:a16="http://schemas.microsoft.com/office/drawing/2014/main" id="{DD34B8C6-1242-442B-B30E-ED63B22EA37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8" name="Ovaal 217">
                <a:extLst>
                  <a:ext uri="{FF2B5EF4-FFF2-40B4-BE49-F238E27FC236}">
                    <a16:creationId xmlns:a16="http://schemas.microsoft.com/office/drawing/2014/main" id="{D4699030-8B5F-449D-835C-1E3CC13D387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9" name="Vrije vorm: vorm 218">
                <a:extLst>
                  <a:ext uri="{FF2B5EF4-FFF2-40B4-BE49-F238E27FC236}">
                    <a16:creationId xmlns:a16="http://schemas.microsoft.com/office/drawing/2014/main" id="{B7101B8A-52AD-4458-9465-353BC69320E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0" name="Rechthoek: afgeronde hoeken 219">
                <a:extLst>
                  <a:ext uri="{FF2B5EF4-FFF2-40B4-BE49-F238E27FC236}">
                    <a16:creationId xmlns:a16="http://schemas.microsoft.com/office/drawing/2014/main" id="{AB4F5B23-4BFF-4677-80BA-C8E56D51EAF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21" name="Rechte verbindingslijn 220">
                <a:extLst>
                  <a:ext uri="{FF2B5EF4-FFF2-40B4-BE49-F238E27FC236}">
                    <a16:creationId xmlns:a16="http://schemas.microsoft.com/office/drawing/2014/main" id="{8275ADBD-878C-426B-A061-7F57A9F6ED5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22" name="Rechte verbindingslijn 221">
                <a:extLst>
                  <a:ext uri="{FF2B5EF4-FFF2-40B4-BE49-F238E27FC236}">
                    <a16:creationId xmlns:a16="http://schemas.microsoft.com/office/drawing/2014/main" id="{B4060D02-3695-4FD7-B27A-0FD97EFC4EC9}"/>
                  </a:ext>
                </a:extLst>
              </p:cNvPr>
              <p:cNvCxnSpPr>
                <a:cxnSpLocks/>
                <a:stCxn id="22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1" name="Ovaal 190">
              <a:extLst>
                <a:ext uri="{FF2B5EF4-FFF2-40B4-BE49-F238E27FC236}">
                  <a16:creationId xmlns:a16="http://schemas.microsoft.com/office/drawing/2014/main" id="{A97D7BB5-0924-4ED3-B7B2-15DDAE122E32}"/>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2" name="Rechthoek 191">
              <a:extLst>
                <a:ext uri="{FF2B5EF4-FFF2-40B4-BE49-F238E27FC236}">
                  <a16:creationId xmlns:a16="http://schemas.microsoft.com/office/drawing/2014/main" id="{28C11ED3-010D-4097-ABD7-0006E1C08F72}"/>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3" name="Rechte verbindingslijn 192">
              <a:extLst>
                <a:ext uri="{FF2B5EF4-FFF2-40B4-BE49-F238E27FC236}">
                  <a16:creationId xmlns:a16="http://schemas.microsoft.com/office/drawing/2014/main" id="{2A82C1DB-8D25-4099-AA48-25AB31AF13C1}"/>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4" name="Rechthoek 193">
              <a:extLst>
                <a:ext uri="{FF2B5EF4-FFF2-40B4-BE49-F238E27FC236}">
                  <a16:creationId xmlns:a16="http://schemas.microsoft.com/office/drawing/2014/main" id="{3F89EFC8-6560-43EC-A9E7-129B8972C487}"/>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5" name="Groep 194">
              <a:extLst>
                <a:ext uri="{FF2B5EF4-FFF2-40B4-BE49-F238E27FC236}">
                  <a16:creationId xmlns:a16="http://schemas.microsoft.com/office/drawing/2014/main" id="{B8C3F4DA-83ED-4222-B28C-49AB1FEC439B}"/>
                </a:ext>
              </a:extLst>
            </p:cNvPr>
            <p:cNvGrpSpPr/>
            <p:nvPr userDrawn="1"/>
          </p:nvGrpSpPr>
          <p:grpSpPr>
            <a:xfrm>
              <a:off x="13614067" y="3535184"/>
              <a:ext cx="1195438" cy="678267"/>
              <a:chOff x="12757284" y="3224292"/>
              <a:chExt cx="1195438" cy="678267"/>
            </a:xfrm>
          </p:grpSpPr>
          <p:sp>
            <p:nvSpPr>
              <p:cNvPr id="196" name="Rechthoek 195">
                <a:extLst>
                  <a:ext uri="{FF2B5EF4-FFF2-40B4-BE49-F238E27FC236}">
                    <a16:creationId xmlns:a16="http://schemas.microsoft.com/office/drawing/2014/main" id="{A517EB42-BAF4-4590-8F9B-4AF47E8264B1}"/>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7" name="Rechthoek 196">
                <a:extLst>
                  <a:ext uri="{FF2B5EF4-FFF2-40B4-BE49-F238E27FC236}">
                    <a16:creationId xmlns:a16="http://schemas.microsoft.com/office/drawing/2014/main" id="{84F16C7D-9B7C-47A5-B5D8-A5C0BC057B06}"/>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8" name="Groep 197">
                <a:extLst>
                  <a:ext uri="{FF2B5EF4-FFF2-40B4-BE49-F238E27FC236}">
                    <a16:creationId xmlns:a16="http://schemas.microsoft.com/office/drawing/2014/main" id="{20B81935-14B4-4A33-B4B6-6A4CDDDEB4C3}"/>
                  </a:ext>
                </a:extLst>
              </p:cNvPr>
              <p:cNvGrpSpPr/>
              <p:nvPr userDrawn="1"/>
            </p:nvGrpSpPr>
            <p:grpSpPr>
              <a:xfrm>
                <a:off x="12839234" y="3289794"/>
                <a:ext cx="155951" cy="131922"/>
                <a:chOff x="12968836" y="3354170"/>
                <a:chExt cx="404806" cy="342433"/>
              </a:xfrm>
            </p:grpSpPr>
            <p:sp>
              <p:nvSpPr>
                <p:cNvPr id="211" name="Rechthoek: afgeronde hoeken 210">
                  <a:extLst>
                    <a:ext uri="{FF2B5EF4-FFF2-40B4-BE49-F238E27FC236}">
                      <a16:creationId xmlns:a16="http://schemas.microsoft.com/office/drawing/2014/main" id="{C126A634-CBD5-45A8-BE07-2676D4D7562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Rechthoek 211">
                  <a:extLst>
                    <a:ext uri="{FF2B5EF4-FFF2-40B4-BE49-F238E27FC236}">
                      <a16:creationId xmlns:a16="http://schemas.microsoft.com/office/drawing/2014/main" id="{A082A3E8-2FC2-4797-B58B-46ACA1E14EE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Rechthoek 212">
                  <a:extLst>
                    <a:ext uri="{FF2B5EF4-FFF2-40B4-BE49-F238E27FC236}">
                      <a16:creationId xmlns:a16="http://schemas.microsoft.com/office/drawing/2014/main" id="{FBB5233F-C1F9-446A-AB00-E827B6494B6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213">
                  <a:extLst>
                    <a:ext uri="{FF2B5EF4-FFF2-40B4-BE49-F238E27FC236}">
                      <a16:creationId xmlns:a16="http://schemas.microsoft.com/office/drawing/2014/main" id="{CC071C0B-99B0-42DB-A036-5F77FD074DA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5" name="Rechthoek 214">
                  <a:extLst>
                    <a:ext uri="{FF2B5EF4-FFF2-40B4-BE49-F238E27FC236}">
                      <a16:creationId xmlns:a16="http://schemas.microsoft.com/office/drawing/2014/main" id="{56681D84-A4CA-46A5-B823-1489E648F95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6" name="Rechthoek 215">
                  <a:extLst>
                    <a:ext uri="{FF2B5EF4-FFF2-40B4-BE49-F238E27FC236}">
                      <a16:creationId xmlns:a16="http://schemas.microsoft.com/office/drawing/2014/main" id="{6C7FCCFF-B398-4FC4-AAB4-1911AA15CDF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9" name="Groep 198">
                <a:extLst>
                  <a:ext uri="{FF2B5EF4-FFF2-40B4-BE49-F238E27FC236}">
                    <a16:creationId xmlns:a16="http://schemas.microsoft.com/office/drawing/2014/main" id="{3FF9FE26-B621-4F9F-A282-B772B38C0285}"/>
                  </a:ext>
                </a:extLst>
              </p:cNvPr>
              <p:cNvGrpSpPr/>
              <p:nvPr userDrawn="1"/>
            </p:nvGrpSpPr>
            <p:grpSpPr>
              <a:xfrm>
                <a:off x="12819679" y="3589117"/>
                <a:ext cx="166739" cy="218963"/>
                <a:chOff x="12940828" y="3950597"/>
                <a:chExt cx="432813" cy="568367"/>
              </a:xfrm>
            </p:grpSpPr>
            <p:grpSp>
              <p:nvGrpSpPr>
                <p:cNvPr id="203" name="Groep 202">
                  <a:extLst>
                    <a:ext uri="{FF2B5EF4-FFF2-40B4-BE49-F238E27FC236}">
                      <a16:creationId xmlns:a16="http://schemas.microsoft.com/office/drawing/2014/main" id="{A49F2D2A-EB1F-4B11-8460-EAE9B5C9D7F4}"/>
                    </a:ext>
                  </a:extLst>
                </p:cNvPr>
                <p:cNvGrpSpPr/>
                <p:nvPr userDrawn="1"/>
              </p:nvGrpSpPr>
              <p:grpSpPr>
                <a:xfrm>
                  <a:off x="13000382" y="4006891"/>
                  <a:ext cx="373259" cy="315747"/>
                  <a:chOff x="12968836" y="3354170"/>
                  <a:chExt cx="404806" cy="342433"/>
                </a:xfrm>
              </p:grpSpPr>
              <p:sp>
                <p:nvSpPr>
                  <p:cNvPr id="205" name="Rechthoek: afgeronde hoeken 204">
                    <a:extLst>
                      <a:ext uri="{FF2B5EF4-FFF2-40B4-BE49-F238E27FC236}">
                        <a16:creationId xmlns:a16="http://schemas.microsoft.com/office/drawing/2014/main" id="{664D50EE-4504-4C1D-96B5-FBED388CB20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6" name="Rechthoek 205">
                    <a:extLst>
                      <a:ext uri="{FF2B5EF4-FFF2-40B4-BE49-F238E27FC236}">
                        <a16:creationId xmlns:a16="http://schemas.microsoft.com/office/drawing/2014/main" id="{3DD754A7-A0DE-4942-95BD-7B462C19A83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7" name="Rechthoek 206">
                    <a:extLst>
                      <a:ext uri="{FF2B5EF4-FFF2-40B4-BE49-F238E27FC236}">
                        <a16:creationId xmlns:a16="http://schemas.microsoft.com/office/drawing/2014/main" id="{66FC2A77-50B1-49F4-967E-588DC8AB6FF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8" name="Rechthoek 207">
                    <a:extLst>
                      <a:ext uri="{FF2B5EF4-FFF2-40B4-BE49-F238E27FC236}">
                        <a16:creationId xmlns:a16="http://schemas.microsoft.com/office/drawing/2014/main" id="{AFFA62CC-0F50-4149-A82E-70778FEC3F4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08">
                    <a:extLst>
                      <a:ext uri="{FF2B5EF4-FFF2-40B4-BE49-F238E27FC236}">
                        <a16:creationId xmlns:a16="http://schemas.microsoft.com/office/drawing/2014/main" id="{EBB99AC0-6B6D-469D-8091-FCC19CC2994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09">
                    <a:extLst>
                      <a:ext uri="{FF2B5EF4-FFF2-40B4-BE49-F238E27FC236}">
                        <a16:creationId xmlns:a16="http://schemas.microsoft.com/office/drawing/2014/main" id="{E0A341F6-3386-4623-A8CC-C5035A34F53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4" name="Boog 203">
                  <a:extLst>
                    <a:ext uri="{FF2B5EF4-FFF2-40B4-BE49-F238E27FC236}">
                      <a16:creationId xmlns:a16="http://schemas.microsoft.com/office/drawing/2014/main" id="{A87041D2-BC28-4448-BD70-2A54101035B4}"/>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00" name="Tekstvak 199">
                <a:extLst>
                  <a:ext uri="{FF2B5EF4-FFF2-40B4-BE49-F238E27FC236}">
                    <a16:creationId xmlns:a16="http://schemas.microsoft.com/office/drawing/2014/main" id="{F448D96F-29C2-4F72-B7BB-F2FAF451A6FB}"/>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01" name="Tekstvak 200">
                <a:extLst>
                  <a:ext uri="{FF2B5EF4-FFF2-40B4-BE49-F238E27FC236}">
                    <a16:creationId xmlns:a16="http://schemas.microsoft.com/office/drawing/2014/main" id="{29503B0A-6BD4-4DD0-AA22-DF71968C73E6}"/>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02" name="Picture 3">
                <a:extLst>
                  <a:ext uri="{FF2B5EF4-FFF2-40B4-BE49-F238E27FC236}">
                    <a16:creationId xmlns:a16="http://schemas.microsoft.com/office/drawing/2014/main" id="{3C056423-79E0-4EBE-837E-160C9CADC0C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6" name="Instructie">
            <a:extLst>
              <a:ext uri="{FF2B5EF4-FFF2-40B4-BE49-F238E27FC236}">
                <a16:creationId xmlns:a16="http://schemas.microsoft.com/office/drawing/2014/main" id="{87BB9FB2-8C0C-4F10-A48E-5CA59B460F35}"/>
              </a:ext>
            </a:extLst>
          </p:cNvPr>
          <p:cNvGrpSpPr/>
          <p:nvPr userDrawn="1"/>
        </p:nvGrpSpPr>
        <p:grpSpPr>
          <a:xfrm>
            <a:off x="-3352957" y="0"/>
            <a:ext cx="3182755" cy="2660264"/>
            <a:chOff x="-3426088" y="4512342"/>
            <a:chExt cx="3182755" cy="2660264"/>
          </a:xfrm>
        </p:grpSpPr>
        <p:sp>
          <p:nvSpPr>
            <p:cNvPr id="77" name="Rechthoek 127">
              <a:extLst>
                <a:ext uri="{FF2B5EF4-FFF2-40B4-BE49-F238E27FC236}">
                  <a16:creationId xmlns:a16="http://schemas.microsoft.com/office/drawing/2014/main" id="{6C7900BF-A70D-4DEE-A754-1D58ABEBEE88}"/>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8" name="Rechte verbindingslijn 128">
              <a:extLst>
                <a:ext uri="{FF2B5EF4-FFF2-40B4-BE49-F238E27FC236}">
                  <a16:creationId xmlns:a16="http://schemas.microsoft.com/office/drawing/2014/main" id="{E93E0665-4654-469D-ABF5-8929B8496CB5}"/>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9" name="Rechthoek 130">
              <a:extLst>
                <a:ext uri="{FF2B5EF4-FFF2-40B4-BE49-F238E27FC236}">
                  <a16:creationId xmlns:a16="http://schemas.microsoft.com/office/drawing/2014/main" id="{24B54986-FE87-4F9E-8682-14CCBF3B9289}"/>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80" name="Rechthoek 133">
              <a:extLst>
                <a:ext uri="{FF2B5EF4-FFF2-40B4-BE49-F238E27FC236}">
                  <a16:creationId xmlns:a16="http://schemas.microsoft.com/office/drawing/2014/main" id="{D4B0A9D8-B085-4B6E-A133-2D706A5A538A}"/>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1" name="Rechthoek 136">
              <a:extLst>
                <a:ext uri="{FF2B5EF4-FFF2-40B4-BE49-F238E27FC236}">
                  <a16:creationId xmlns:a16="http://schemas.microsoft.com/office/drawing/2014/main" id="{386DDFBE-0074-43D6-AC5C-1D0331C3E901}"/>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2" name="Rechthoek 139">
              <a:extLst>
                <a:ext uri="{FF2B5EF4-FFF2-40B4-BE49-F238E27FC236}">
                  <a16:creationId xmlns:a16="http://schemas.microsoft.com/office/drawing/2014/main" id="{CF33AE50-8FFD-4484-870D-7E177C3F78C4}"/>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3" name="Rechte verbindingslijn 140">
              <a:extLst>
                <a:ext uri="{FF2B5EF4-FFF2-40B4-BE49-F238E27FC236}">
                  <a16:creationId xmlns:a16="http://schemas.microsoft.com/office/drawing/2014/main" id="{D9CC6865-0DAB-4EA6-BB67-3324ACC9F9AF}"/>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06335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10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26">
                                            <p:txEl>
                                              <p:pRg st="0" end="0"/>
                                            </p:txEl>
                                          </p:spTgt>
                                        </p:tgtEl>
                                        <p:attrNameLst>
                                          <p:attrName>style.visibility</p:attrName>
                                        </p:attrNameLst>
                                      </p:cBhvr>
                                      <p:to>
                                        <p:strVal val="visible"/>
                                      </p:to>
                                    </p:set>
                                    <p:anim calcmode="lin" valueType="num">
                                      <p:cBhvr additive="base">
                                        <p:cTn id="11" dur="10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26">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10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1000" fill="hold"/>
                                        <p:tgtEl>
                                          <p:spTgt spid="28"/>
                                        </p:tgtEl>
                                        <p:attrNameLst>
                                          <p:attrName>ppt_x</p:attrName>
                                        </p:attrNameLst>
                                      </p:cBhvr>
                                      <p:tavLst>
                                        <p:tav tm="0">
                                          <p:val>
                                            <p:strVal val="#ppt_x"/>
                                          </p:val>
                                        </p:tav>
                                        <p:tav tm="100000">
                                          <p:val>
                                            <p:strVal val="#ppt_x"/>
                                          </p:val>
                                        </p:tav>
                                      </p:tavLst>
                                    </p:anim>
                                    <p:anim calcmode="lin" valueType="num">
                                      <p:cBhvr additive="base">
                                        <p:cTn id="16"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p:tmplLst>
          <p:tmpl lvl="1">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2">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3">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4">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5">
            <p:tnLst>
              <p:par>
                <p:cTn presetID="2" presetClass="entr" presetSubtype="2" decel="100000" fill="hold" nodeType="withEffect" nodePh="1">
                  <p:stCondLst>
                    <p:cond delay="1000"/>
                  </p:stCondLst>
                  <p:endCondLst>
                    <p:cond delay="0"/>
                  </p:end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Lst>
      </p:bldP>
      <p:bldP spid="16" grpId="0" uiExpand="1" build="p">
        <p:tmplLst>
          <p:tmpl lvl="1">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2">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3">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4">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5">
            <p:tnLst>
              <p:par>
                <p:cTn presetID="2" presetClass="entr" presetSubtype="2" decel="100000" fill="hold" nodeType="withEffect" nodePh="1">
                  <p:stCondLst>
                    <p:cond delay="500"/>
                  </p:stCondLst>
                  <p:endCondLst>
                    <p:cond delay="0"/>
                  </p:end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Lst>
      </p:bldP>
      <p:bldP spid="28" grpId="0" animBg="1">
        <p:tmplLst>
          <p:tmpl>
            <p:tnLst>
              <p:par>
                <p:cTn presetID="2" presetClass="entr" presetSubtype="4" decel="100000" fill="hold" nodeType="withEffect">
                  <p:stCondLst>
                    <p:cond delay="100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ppt_x"/>
                          </p:val>
                        </p:tav>
                        <p:tav tm="100000">
                          <p:val>
                            <p:strVal val="#ppt_x"/>
                          </p:val>
                        </p:tav>
                      </p:tavLst>
                    </p:anim>
                    <p:anim calcmode="lin" valueType="num">
                      <p:cBhvr additive="base">
                        <p:cTn dur="1000" fill="hold"/>
                        <p:tgtEl>
                          <p:spTgt spid="28"/>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100%">
    <p:bg>
      <p:bgPr>
        <a:solidFill>
          <a:schemeClr val="bg1"/>
        </a:solidFill>
        <a:effectLst/>
      </p:bgPr>
    </p:bg>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2" y="1467109"/>
            <a:ext cx="11198569" cy="4314379"/>
          </a:xfrm>
        </p:spPr>
        <p:txBody>
          <a:bodyPr vert="horz"/>
          <a:lstStyle>
            <a:lvl1pPr>
              <a:defRPr/>
            </a:lvl1pPr>
            <a:lvl2pPr>
              <a:defRPr/>
            </a:lvl2pPr>
            <a:lvl3pPr>
              <a:defRPr/>
            </a:lvl3pPr>
            <a:lvl4pPr>
              <a:defRPr/>
            </a:lvl4pPr>
            <a:lvl5pPr>
              <a:defRPr/>
            </a:lvl5pPr>
            <a:lvl6pPr marL="361950" indent="-180975">
              <a:buFont typeface="Arial" panose="020B0604020202020204" pitchFamily="34" charset="0"/>
              <a:buChar char="•"/>
              <a:defRPr sz="1400" baseline="0">
                <a:latin typeface="+mj-lt"/>
              </a:defRPr>
            </a:lvl6pPr>
            <a:lvl7pPr>
              <a:defRPr/>
            </a:lvl7pPr>
            <a:lvl8pPr>
              <a:defRPr/>
            </a:lvl8pPr>
            <a:lvl9pPr>
              <a:defRPr/>
            </a:lvl9pPr>
          </a:lstStyle>
          <a:p>
            <a:pPr lvl="0"/>
            <a:r>
              <a:rPr lang="nl-NL" noProof="0"/>
              <a:t>Header</a:t>
            </a:r>
          </a:p>
          <a:p>
            <a:pPr lvl="1"/>
            <a:r>
              <a:rPr lang="nl-NL" noProof="0"/>
              <a:t>Platte tekst</a:t>
            </a:r>
          </a:p>
          <a:p>
            <a:pPr lvl="2"/>
            <a:r>
              <a:rPr lang="nl-NL" noProof="0"/>
              <a:t>Sub-bullet #1</a:t>
            </a:r>
          </a:p>
          <a:p>
            <a:pPr lvl="3"/>
            <a:r>
              <a:rPr lang="nl-NL" noProof="0"/>
              <a:t>Sub-bullet #2</a:t>
            </a:r>
          </a:p>
          <a:p>
            <a:pPr lvl="4"/>
            <a:r>
              <a:rPr lang="nl-NL" noProof="0"/>
              <a:t>Nummer-bullet</a:t>
            </a:r>
          </a:p>
          <a:p>
            <a:pPr lvl="5"/>
            <a:r>
              <a:rPr lang="nl-NL" noProof="0"/>
              <a:t>Sub-bullet #3</a:t>
            </a:r>
          </a:p>
          <a:p>
            <a:pPr lvl="6"/>
            <a:r>
              <a:rPr lang="nl-NL" noProof="0"/>
              <a:t>Platte tekst2</a:t>
            </a:r>
          </a:p>
          <a:p>
            <a:pPr lvl="7"/>
            <a:r>
              <a:rPr lang="nl-NL" noProof="0"/>
              <a:t>Sub-bullet #4</a:t>
            </a:r>
          </a:p>
          <a:p>
            <a:pPr lvl="8"/>
            <a:r>
              <a:rPr lang="nl-NL" noProof="0"/>
              <a:t>Header2</a:t>
            </a:r>
          </a:p>
        </p:txBody>
      </p:sp>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D493E421-713B-4AD0-8E5B-41C84D6EBA53}"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grpSp>
        <p:nvGrpSpPr>
          <p:cNvPr id="90" name="Groep 101">
            <a:extLst>
              <a:ext uri="{FF2B5EF4-FFF2-40B4-BE49-F238E27FC236}">
                <a16:creationId xmlns:a16="http://schemas.microsoft.com/office/drawing/2014/main" id="{7D9D6E6F-BF3A-44DC-88FE-CF4E8F628DDE}"/>
              </a:ext>
            </a:extLst>
          </p:cNvPr>
          <p:cNvGrpSpPr/>
          <p:nvPr userDrawn="1"/>
        </p:nvGrpSpPr>
        <p:grpSpPr>
          <a:xfrm>
            <a:off x="-3437547" y="1434"/>
            <a:ext cx="3201327" cy="6108543"/>
            <a:chOff x="-3437547" y="1434"/>
            <a:chExt cx="3201327" cy="6108543"/>
          </a:xfrm>
        </p:grpSpPr>
        <p:sp>
          <p:nvSpPr>
            <p:cNvPr id="91" name="Rechthoek 102">
              <a:extLst>
                <a:ext uri="{FF2B5EF4-FFF2-40B4-BE49-F238E27FC236}">
                  <a16:creationId xmlns:a16="http://schemas.microsoft.com/office/drawing/2014/main" id="{37CA0D0F-12A5-4201-976F-06942DBCFFFA}"/>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92" name="Ovaal 103">
              <a:extLst>
                <a:ext uri="{FF2B5EF4-FFF2-40B4-BE49-F238E27FC236}">
                  <a16:creationId xmlns:a16="http://schemas.microsoft.com/office/drawing/2014/main" id="{0646EDFD-6373-4F6F-8E31-14F73E60EA1E}"/>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93" name="Rechte verbindingslijn 104">
              <a:extLst>
                <a:ext uri="{FF2B5EF4-FFF2-40B4-BE49-F238E27FC236}">
                  <a16:creationId xmlns:a16="http://schemas.microsoft.com/office/drawing/2014/main" id="{0E087D4F-B08D-4F9A-B39E-332FC4922B1B}"/>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4" name="Groep 105">
              <a:extLst>
                <a:ext uri="{FF2B5EF4-FFF2-40B4-BE49-F238E27FC236}">
                  <a16:creationId xmlns:a16="http://schemas.microsoft.com/office/drawing/2014/main" id="{7F6F8995-7C86-430C-BD63-9B0555539496}"/>
                </a:ext>
              </a:extLst>
            </p:cNvPr>
            <p:cNvGrpSpPr/>
            <p:nvPr userDrawn="1"/>
          </p:nvGrpSpPr>
          <p:grpSpPr>
            <a:xfrm>
              <a:off x="-3437547" y="349413"/>
              <a:ext cx="2933825" cy="558875"/>
              <a:chOff x="-3419346" y="368233"/>
              <a:chExt cx="3904920" cy="743862"/>
            </a:xfrm>
          </p:grpSpPr>
          <p:sp>
            <p:nvSpPr>
              <p:cNvPr id="200" name="Rechthoek 130">
                <a:extLst>
                  <a:ext uri="{FF2B5EF4-FFF2-40B4-BE49-F238E27FC236}">
                    <a16:creationId xmlns:a16="http://schemas.microsoft.com/office/drawing/2014/main" id="{4B74CFD1-5C3C-4C56-A9B9-94F691BF439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01" name="Rechte verbindingslijn 131">
                <a:extLst>
                  <a:ext uri="{FF2B5EF4-FFF2-40B4-BE49-F238E27FC236}">
                    <a16:creationId xmlns:a16="http://schemas.microsoft.com/office/drawing/2014/main" id="{76DEC1FA-47A6-47A9-B779-810920377714}"/>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Rechte verbindingslijn 132">
                <a:extLst>
                  <a:ext uri="{FF2B5EF4-FFF2-40B4-BE49-F238E27FC236}">
                    <a16:creationId xmlns:a16="http://schemas.microsoft.com/office/drawing/2014/main" id="{85D77F55-989B-4AC7-B452-73FC8199E20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3" name="Rechthoek 133">
                <a:extLst>
                  <a:ext uri="{FF2B5EF4-FFF2-40B4-BE49-F238E27FC236}">
                    <a16:creationId xmlns:a16="http://schemas.microsoft.com/office/drawing/2014/main" id="{A39CBC68-AB8A-4992-A0D2-E9BC4FF7109D}"/>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4" name="Groep 134">
                <a:extLst>
                  <a:ext uri="{FF2B5EF4-FFF2-40B4-BE49-F238E27FC236}">
                    <a16:creationId xmlns:a16="http://schemas.microsoft.com/office/drawing/2014/main" id="{7BB51017-C6F1-44ED-96D2-951EBF69CADD}"/>
                  </a:ext>
                </a:extLst>
              </p:cNvPr>
              <p:cNvGrpSpPr/>
              <p:nvPr userDrawn="1"/>
            </p:nvGrpSpPr>
            <p:grpSpPr>
              <a:xfrm>
                <a:off x="-3002834" y="720303"/>
                <a:ext cx="182598" cy="143759"/>
                <a:chOff x="-3310843" y="700986"/>
                <a:chExt cx="182598" cy="143759"/>
              </a:xfrm>
            </p:grpSpPr>
            <p:grpSp>
              <p:nvGrpSpPr>
                <p:cNvPr id="243" name="Groep 175">
                  <a:extLst>
                    <a:ext uri="{FF2B5EF4-FFF2-40B4-BE49-F238E27FC236}">
                      <a16:creationId xmlns:a16="http://schemas.microsoft.com/office/drawing/2014/main" id="{1953400F-9E56-491B-B43A-09778411514B}"/>
                    </a:ext>
                  </a:extLst>
                </p:cNvPr>
                <p:cNvGrpSpPr/>
                <p:nvPr userDrawn="1"/>
              </p:nvGrpSpPr>
              <p:grpSpPr>
                <a:xfrm>
                  <a:off x="-3310843" y="700986"/>
                  <a:ext cx="182598" cy="143759"/>
                  <a:chOff x="-3310843" y="700986"/>
                  <a:chExt cx="182598" cy="143759"/>
                </a:xfrm>
              </p:grpSpPr>
              <p:cxnSp>
                <p:nvCxnSpPr>
                  <p:cNvPr id="247" name="Rechte verbindingslijn 179">
                    <a:extLst>
                      <a:ext uri="{FF2B5EF4-FFF2-40B4-BE49-F238E27FC236}">
                        <a16:creationId xmlns:a16="http://schemas.microsoft.com/office/drawing/2014/main" id="{D0810279-FF56-4F22-95BF-5E9E9B896F6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48" name="Rechte verbindingslijn 180">
                    <a:extLst>
                      <a:ext uri="{FF2B5EF4-FFF2-40B4-BE49-F238E27FC236}">
                        <a16:creationId xmlns:a16="http://schemas.microsoft.com/office/drawing/2014/main" id="{14CB314A-88CC-4861-8B93-1E3B2B3DEDA2}"/>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49" name="Rechte verbindingslijn 181">
                    <a:extLst>
                      <a:ext uri="{FF2B5EF4-FFF2-40B4-BE49-F238E27FC236}">
                        <a16:creationId xmlns:a16="http://schemas.microsoft.com/office/drawing/2014/main" id="{B7E55AE2-3AFA-40F5-AFBB-D5547CF731B5}"/>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50" name="Rechte verbindingslijn 182">
                    <a:extLst>
                      <a:ext uri="{FF2B5EF4-FFF2-40B4-BE49-F238E27FC236}">
                        <a16:creationId xmlns:a16="http://schemas.microsoft.com/office/drawing/2014/main" id="{5B11E2AD-0A4F-4F26-82F1-27B9EF0EF11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51" name="Rechte verbindingslijn 183">
                    <a:extLst>
                      <a:ext uri="{FF2B5EF4-FFF2-40B4-BE49-F238E27FC236}">
                        <a16:creationId xmlns:a16="http://schemas.microsoft.com/office/drawing/2014/main" id="{4303D616-939B-4FE8-BF77-0D97FD15CB0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44" name="Groep 176">
                  <a:extLst>
                    <a:ext uri="{FF2B5EF4-FFF2-40B4-BE49-F238E27FC236}">
                      <a16:creationId xmlns:a16="http://schemas.microsoft.com/office/drawing/2014/main" id="{1ADDFCFD-6575-449A-A687-DCDC5E86E653}"/>
                    </a:ext>
                  </a:extLst>
                </p:cNvPr>
                <p:cNvGrpSpPr/>
                <p:nvPr userDrawn="1"/>
              </p:nvGrpSpPr>
              <p:grpSpPr>
                <a:xfrm flipH="1">
                  <a:off x="-3310774" y="735854"/>
                  <a:ext cx="88801" cy="72568"/>
                  <a:chOff x="-2091059" y="1395403"/>
                  <a:chExt cx="157316" cy="128558"/>
                </a:xfrm>
              </p:grpSpPr>
              <p:sp>
                <p:nvSpPr>
                  <p:cNvPr id="245" name="Rechthoek 177">
                    <a:extLst>
                      <a:ext uri="{FF2B5EF4-FFF2-40B4-BE49-F238E27FC236}">
                        <a16:creationId xmlns:a16="http://schemas.microsoft.com/office/drawing/2014/main" id="{3BDF6D58-83EC-4BB0-BEB8-C430AAEF44A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6" name="Pijl: punthaak 178">
                    <a:extLst>
                      <a:ext uri="{FF2B5EF4-FFF2-40B4-BE49-F238E27FC236}">
                        <a16:creationId xmlns:a16="http://schemas.microsoft.com/office/drawing/2014/main" id="{68141BD0-EC99-4FE3-A1B7-69F1A2DCC6F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05" name="Groep 135">
                <a:extLst>
                  <a:ext uri="{FF2B5EF4-FFF2-40B4-BE49-F238E27FC236}">
                    <a16:creationId xmlns:a16="http://schemas.microsoft.com/office/drawing/2014/main" id="{8706C9C8-B566-483E-8002-435BEACCE638}"/>
                  </a:ext>
                </a:extLst>
              </p:cNvPr>
              <p:cNvGrpSpPr/>
              <p:nvPr userDrawn="1"/>
            </p:nvGrpSpPr>
            <p:grpSpPr>
              <a:xfrm>
                <a:off x="-3326107" y="720303"/>
                <a:ext cx="182598" cy="143759"/>
                <a:chOff x="-3634116" y="700986"/>
                <a:chExt cx="182598" cy="143759"/>
              </a:xfrm>
            </p:grpSpPr>
            <p:grpSp>
              <p:nvGrpSpPr>
                <p:cNvPr id="234" name="Groep 166">
                  <a:extLst>
                    <a:ext uri="{FF2B5EF4-FFF2-40B4-BE49-F238E27FC236}">
                      <a16:creationId xmlns:a16="http://schemas.microsoft.com/office/drawing/2014/main" id="{9297A6C5-5392-4349-A2E4-C0C563C91354}"/>
                    </a:ext>
                  </a:extLst>
                </p:cNvPr>
                <p:cNvGrpSpPr/>
                <p:nvPr userDrawn="1"/>
              </p:nvGrpSpPr>
              <p:grpSpPr>
                <a:xfrm>
                  <a:off x="-3634116" y="700986"/>
                  <a:ext cx="182598" cy="143759"/>
                  <a:chOff x="-3634116" y="700986"/>
                  <a:chExt cx="182598" cy="143759"/>
                </a:xfrm>
              </p:grpSpPr>
              <p:cxnSp>
                <p:nvCxnSpPr>
                  <p:cNvPr id="238" name="Rechte verbindingslijn 170">
                    <a:extLst>
                      <a:ext uri="{FF2B5EF4-FFF2-40B4-BE49-F238E27FC236}">
                        <a16:creationId xmlns:a16="http://schemas.microsoft.com/office/drawing/2014/main" id="{ADB6CEB5-72F6-4771-BA16-322D2E559E8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39" name="Rechte verbindingslijn 171">
                    <a:extLst>
                      <a:ext uri="{FF2B5EF4-FFF2-40B4-BE49-F238E27FC236}">
                        <a16:creationId xmlns:a16="http://schemas.microsoft.com/office/drawing/2014/main" id="{0D11CCD3-62E7-4777-9F29-563AA2BE268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40" name="Rechte verbindingslijn 172">
                    <a:extLst>
                      <a:ext uri="{FF2B5EF4-FFF2-40B4-BE49-F238E27FC236}">
                        <a16:creationId xmlns:a16="http://schemas.microsoft.com/office/drawing/2014/main" id="{DE0A8448-2EB9-43E1-9726-9F3C33A07340}"/>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41" name="Rechte verbindingslijn 173">
                    <a:extLst>
                      <a:ext uri="{FF2B5EF4-FFF2-40B4-BE49-F238E27FC236}">
                        <a16:creationId xmlns:a16="http://schemas.microsoft.com/office/drawing/2014/main" id="{4D0C8DE6-6462-49C9-9BF6-60F1DA0518E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42" name="Rechte verbindingslijn 174">
                    <a:extLst>
                      <a:ext uri="{FF2B5EF4-FFF2-40B4-BE49-F238E27FC236}">
                        <a16:creationId xmlns:a16="http://schemas.microsoft.com/office/drawing/2014/main" id="{C9706186-5410-47AB-9DA4-388F29E96E2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35" name="Groep 167">
                  <a:extLst>
                    <a:ext uri="{FF2B5EF4-FFF2-40B4-BE49-F238E27FC236}">
                      <a16:creationId xmlns:a16="http://schemas.microsoft.com/office/drawing/2014/main" id="{B60952FD-B219-4DF7-AF41-1C75876F83BF}"/>
                    </a:ext>
                  </a:extLst>
                </p:cNvPr>
                <p:cNvGrpSpPr/>
                <p:nvPr userDrawn="1"/>
              </p:nvGrpSpPr>
              <p:grpSpPr>
                <a:xfrm>
                  <a:off x="-3634047" y="735854"/>
                  <a:ext cx="88801" cy="72568"/>
                  <a:chOff x="-2091059" y="1395403"/>
                  <a:chExt cx="157316" cy="128558"/>
                </a:xfrm>
              </p:grpSpPr>
              <p:sp>
                <p:nvSpPr>
                  <p:cNvPr id="236" name="Rechthoek 168">
                    <a:extLst>
                      <a:ext uri="{FF2B5EF4-FFF2-40B4-BE49-F238E27FC236}">
                        <a16:creationId xmlns:a16="http://schemas.microsoft.com/office/drawing/2014/main" id="{08019ECC-11EB-43DC-AFCD-DF3199F0D4E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7" name="Pijl: punthaak 169">
                    <a:extLst>
                      <a:ext uri="{FF2B5EF4-FFF2-40B4-BE49-F238E27FC236}">
                        <a16:creationId xmlns:a16="http://schemas.microsoft.com/office/drawing/2014/main" id="{02328CFC-DD90-403D-BC10-5270E3C2230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06" name="Rechte verbindingslijn 136">
                <a:extLst>
                  <a:ext uri="{FF2B5EF4-FFF2-40B4-BE49-F238E27FC236}">
                    <a16:creationId xmlns:a16="http://schemas.microsoft.com/office/drawing/2014/main" id="{A7B7677D-36AA-4199-AF03-12CBF827734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07" name="Rechte verbindingslijn 137">
                <a:extLst>
                  <a:ext uri="{FF2B5EF4-FFF2-40B4-BE49-F238E27FC236}">
                    <a16:creationId xmlns:a16="http://schemas.microsoft.com/office/drawing/2014/main" id="{03F1E014-F753-4665-BC0E-C427E567ED92}"/>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08" name="Groep 138">
                <a:extLst>
                  <a:ext uri="{FF2B5EF4-FFF2-40B4-BE49-F238E27FC236}">
                    <a16:creationId xmlns:a16="http://schemas.microsoft.com/office/drawing/2014/main" id="{37C75C16-9D37-4E0A-9D4E-21533047CC79}"/>
                  </a:ext>
                </a:extLst>
              </p:cNvPr>
              <p:cNvGrpSpPr/>
              <p:nvPr userDrawn="1"/>
            </p:nvGrpSpPr>
            <p:grpSpPr>
              <a:xfrm>
                <a:off x="-2425037" y="370226"/>
                <a:ext cx="357690" cy="330595"/>
                <a:chOff x="-2721817" y="347336"/>
                <a:chExt cx="432805" cy="400021"/>
              </a:xfrm>
            </p:grpSpPr>
            <p:sp>
              <p:nvSpPr>
                <p:cNvPr id="223" name="Rechthoek 155">
                  <a:extLst>
                    <a:ext uri="{FF2B5EF4-FFF2-40B4-BE49-F238E27FC236}">
                      <a16:creationId xmlns:a16="http://schemas.microsoft.com/office/drawing/2014/main" id="{52C858E4-FE31-4CD4-ADDA-136162DD82F6}"/>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24" name="Groep 156">
                  <a:extLst>
                    <a:ext uri="{FF2B5EF4-FFF2-40B4-BE49-F238E27FC236}">
                      <a16:creationId xmlns:a16="http://schemas.microsoft.com/office/drawing/2014/main" id="{035E6949-6E16-4EF3-B780-EBD4E4BE9ABE}"/>
                    </a:ext>
                  </a:extLst>
                </p:cNvPr>
                <p:cNvGrpSpPr/>
                <p:nvPr userDrawn="1"/>
              </p:nvGrpSpPr>
              <p:grpSpPr>
                <a:xfrm>
                  <a:off x="-2652453" y="431583"/>
                  <a:ext cx="294076" cy="231526"/>
                  <a:chOff x="-3634116" y="700986"/>
                  <a:chExt cx="182598" cy="143759"/>
                </a:xfrm>
              </p:grpSpPr>
              <p:grpSp>
                <p:nvGrpSpPr>
                  <p:cNvPr id="225" name="Groep 157">
                    <a:extLst>
                      <a:ext uri="{FF2B5EF4-FFF2-40B4-BE49-F238E27FC236}">
                        <a16:creationId xmlns:a16="http://schemas.microsoft.com/office/drawing/2014/main" id="{1FE1CF85-D831-4AC9-ABF0-34F2DD8731F3}"/>
                      </a:ext>
                    </a:extLst>
                  </p:cNvPr>
                  <p:cNvGrpSpPr/>
                  <p:nvPr userDrawn="1"/>
                </p:nvGrpSpPr>
                <p:grpSpPr>
                  <a:xfrm>
                    <a:off x="-3634116" y="700986"/>
                    <a:ext cx="182598" cy="143759"/>
                    <a:chOff x="-3634116" y="700986"/>
                    <a:chExt cx="182598" cy="143759"/>
                  </a:xfrm>
                </p:grpSpPr>
                <p:cxnSp>
                  <p:nvCxnSpPr>
                    <p:cNvPr id="229" name="Rechte verbindingslijn 161">
                      <a:extLst>
                        <a:ext uri="{FF2B5EF4-FFF2-40B4-BE49-F238E27FC236}">
                          <a16:creationId xmlns:a16="http://schemas.microsoft.com/office/drawing/2014/main" id="{B1B3F67C-30BE-403B-9B24-5B41CE1A4AAD}"/>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30" name="Rechte verbindingslijn 162">
                      <a:extLst>
                        <a:ext uri="{FF2B5EF4-FFF2-40B4-BE49-F238E27FC236}">
                          <a16:creationId xmlns:a16="http://schemas.microsoft.com/office/drawing/2014/main" id="{0DE943F8-99ED-4D38-A644-354A5460941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31" name="Rechte verbindingslijn 163">
                      <a:extLst>
                        <a:ext uri="{FF2B5EF4-FFF2-40B4-BE49-F238E27FC236}">
                          <a16:creationId xmlns:a16="http://schemas.microsoft.com/office/drawing/2014/main" id="{9AB9DF86-CAE4-4DF1-B828-A7297CE082E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32" name="Rechte verbindingslijn 164">
                      <a:extLst>
                        <a:ext uri="{FF2B5EF4-FFF2-40B4-BE49-F238E27FC236}">
                          <a16:creationId xmlns:a16="http://schemas.microsoft.com/office/drawing/2014/main" id="{561AF589-D0BA-4A9B-B5ED-ABD1D97E67A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33" name="Rechte verbindingslijn 165">
                      <a:extLst>
                        <a:ext uri="{FF2B5EF4-FFF2-40B4-BE49-F238E27FC236}">
                          <a16:creationId xmlns:a16="http://schemas.microsoft.com/office/drawing/2014/main" id="{6BB8F131-26BF-4F0C-952D-C8A88BA140AA}"/>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26" name="Groep 158">
                    <a:extLst>
                      <a:ext uri="{FF2B5EF4-FFF2-40B4-BE49-F238E27FC236}">
                        <a16:creationId xmlns:a16="http://schemas.microsoft.com/office/drawing/2014/main" id="{9E47C545-2484-454B-8A96-9662D4C73696}"/>
                      </a:ext>
                    </a:extLst>
                  </p:cNvPr>
                  <p:cNvGrpSpPr/>
                  <p:nvPr userDrawn="1"/>
                </p:nvGrpSpPr>
                <p:grpSpPr>
                  <a:xfrm>
                    <a:off x="-3634047" y="735854"/>
                    <a:ext cx="88801" cy="72568"/>
                    <a:chOff x="-2091059" y="1395403"/>
                    <a:chExt cx="157316" cy="128558"/>
                  </a:xfrm>
                </p:grpSpPr>
                <p:sp>
                  <p:nvSpPr>
                    <p:cNvPr id="227" name="Rechthoek 159">
                      <a:extLst>
                        <a:ext uri="{FF2B5EF4-FFF2-40B4-BE49-F238E27FC236}">
                          <a16:creationId xmlns:a16="http://schemas.microsoft.com/office/drawing/2014/main" id="{9EF16859-1D76-45EA-95D5-1C84EE80F69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8" name="Pijl: punthaak 160">
                      <a:extLst>
                        <a:ext uri="{FF2B5EF4-FFF2-40B4-BE49-F238E27FC236}">
                          <a16:creationId xmlns:a16="http://schemas.microsoft.com/office/drawing/2014/main" id="{7799C6AF-48D4-4D2D-8EB0-99D9E282F8D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09" name="Groep 139">
                <a:extLst>
                  <a:ext uri="{FF2B5EF4-FFF2-40B4-BE49-F238E27FC236}">
                    <a16:creationId xmlns:a16="http://schemas.microsoft.com/office/drawing/2014/main" id="{57FFFA81-2EC7-43ED-81BD-20CC83FDD949}"/>
                  </a:ext>
                </a:extLst>
              </p:cNvPr>
              <p:cNvGrpSpPr/>
              <p:nvPr userDrawn="1"/>
            </p:nvGrpSpPr>
            <p:grpSpPr>
              <a:xfrm>
                <a:off x="-2425037" y="781500"/>
                <a:ext cx="357690" cy="330595"/>
                <a:chOff x="-2721817" y="782525"/>
                <a:chExt cx="432805" cy="400021"/>
              </a:xfrm>
            </p:grpSpPr>
            <p:sp>
              <p:nvSpPr>
                <p:cNvPr id="212" name="Rechthoek 142">
                  <a:extLst>
                    <a:ext uri="{FF2B5EF4-FFF2-40B4-BE49-F238E27FC236}">
                      <a16:creationId xmlns:a16="http://schemas.microsoft.com/office/drawing/2014/main" id="{38C31DCD-60DE-4271-B7F6-40150A35370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13" name="Groep 143">
                  <a:extLst>
                    <a:ext uri="{FF2B5EF4-FFF2-40B4-BE49-F238E27FC236}">
                      <a16:creationId xmlns:a16="http://schemas.microsoft.com/office/drawing/2014/main" id="{EB5D3051-FFA7-4B9A-AAB2-C9107AD33F73}"/>
                    </a:ext>
                  </a:extLst>
                </p:cNvPr>
                <p:cNvGrpSpPr/>
                <p:nvPr userDrawn="1"/>
              </p:nvGrpSpPr>
              <p:grpSpPr>
                <a:xfrm>
                  <a:off x="-2652453" y="866772"/>
                  <a:ext cx="294076" cy="231526"/>
                  <a:chOff x="-3310843" y="700986"/>
                  <a:chExt cx="182598" cy="143759"/>
                </a:xfrm>
              </p:grpSpPr>
              <p:grpSp>
                <p:nvGrpSpPr>
                  <p:cNvPr id="214" name="Groep 144">
                    <a:extLst>
                      <a:ext uri="{FF2B5EF4-FFF2-40B4-BE49-F238E27FC236}">
                        <a16:creationId xmlns:a16="http://schemas.microsoft.com/office/drawing/2014/main" id="{D7C30D4B-9D74-474A-B9E5-3A3CB6098E16}"/>
                      </a:ext>
                    </a:extLst>
                  </p:cNvPr>
                  <p:cNvGrpSpPr/>
                  <p:nvPr userDrawn="1"/>
                </p:nvGrpSpPr>
                <p:grpSpPr>
                  <a:xfrm>
                    <a:off x="-3310843" y="700986"/>
                    <a:ext cx="182598" cy="143759"/>
                    <a:chOff x="-3310843" y="700986"/>
                    <a:chExt cx="182598" cy="143759"/>
                  </a:xfrm>
                </p:grpSpPr>
                <p:cxnSp>
                  <p:nvCxnSpPr>
                    <p:cNvPr id="218" name="Rechte verbindingslijn 150">
                      <a:extLst>
                        <a:ext uri="{FF2B5EF4-FFF2-40B4-BE49-F238E27FC236}">
                          <a16:creationId xmlns:a16="http://schemas.microsoft.com/office/drawing/2014/main" id="{5201577B-759A-49DB-9B95-9176C0FA2F93}"/>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19" name="Rechte verbindingslijn 151">
                      <a:extLst>
                        <a:ext uri="{FF2B5EF4-FFF2-40B4-BE49-F238E27FC236}">
                          <a16:creationId xmlns:a16="http://schemas.microsoft.com/office/drawing/2014/main" id="{A22F2502-D9F9-4F1C-8F3D-F42C1AF55326}"/>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20" name="Rechte verbindingslijn 152">
                      <a:extLst>
                        <a:ext uri="{FF2B5EF4-FFF2-40B4-BE49-F238E27FC236}">
                          <a16:creationId xmlns:a16="http://schemas.microsoft.com/office/drawing/2014/main" id="{2129D23D-5963-4821-86A0-9CF0D9CB0D7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21" name="Rechte verbindingslijn 153">
                      <a:extLst>
                        <a:ext uri="{FF2B5EF4-FFF2-40B4-BE49-F238E27FC236}">
                          <a16:creationId xmlns:a16="http://schemas.microsoft.com/office/drawing/2014/main" id="{A20AA3D3-04E8-492A-B6D8-8BE729286AC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22" name="Rechte verbindingslijn 154">
                      <a:extLst>
                        <a:ext uri="{FF2B5EF4-FFF2-40B4-BE49-F238E27FC236}">
                          <a16:creationId xmlns:a16="http://schemas.microsoft.com/office/drawing/2014/main" id="{E20EBDDC-D8AA-460A-85F4-5817E445CBC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15" name="Groep 147">
                    <a:extLst>
                      <a:ext uri="{FF2B5EF4-FFF2-40B4-BE49-F238E27FC236}">
                        <a16:creationId xmlns:a16="http://schemas.microsoft.com/office/drawing/2014/main" id="{A8D2A786-C025-4816-B13F-7A73A1161D98}"/>
                      </a:ext>
                    </a:extLst>
                  </p:cNvPr>
                  <p:cNvGrpSpPr/>
                  <p:nvPr userDrawn="1"/>
                </p:nvGrpSpPr>
                <p:grpSpPr>
                  <a:xfrm flipH="1">
                    <a:off x="-3310774" y="735854"/>
                    <a:ext cx="88801" cy="72568"/>
                    <a:chOff x="-2091059" y="1395403"/>
                    <a:chExt cx="157316" cy="128558"/>
                  </a:xfrm>
                </p:grpSpPr>
                <p:sp>
                  <p:nvSpPr>
                    <p:cNvPr id="216" name="Rechthoek 148">
                      <a:extLst>
                        <a:ext uri="{FF2B5EF4-FFF2-40B4-BE49-F238E27FC236}">
                          <a16:creationId xmlns:a16="http://schemas.microsoft.com/office/drawing/2014/main" id="{EB018AC6-7E0F-478B-9049-05A4AB1CCE1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7" name="Pijl: punthaak 149">
                      <a:extLst>
                        <a:ext uri="{FF2B5EF4-FFF2-40B4-BE49-F238E27FC236}">
                          <a16:creationId xmlns:a16="http://schemas.microsoft.com/office/drawing/2014/main" id="{FBB6F124-B31B-444C-A6B9-55BDD7C6B60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10" name="Rechthoek 140">
                <a:extLst>
                  <a:ext uri="{FF2B5EF4-FFF2-40B4-BE49-F238E27FC236}">
                    <a16:creationId xmlns:a16="http://schemas.microsoft.com/office/drawing/2014/main" id="{C253A169-87E9-4E85-833C-4DA4CC89A103}"/>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11" name="Rechthoek 141">
                <a:extLst>
                  <a:ext uri="{FF2B5EF4-FFF2-40B4-BE49-F238E27FC236}">
                    <a16:creationId xmlns:a16="http://schemas.microsoft.com/office/drawing/2014/main" id="{B58B4BB1-2A82-4A05-AAA8-F7CDE955FBCC}"/>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95" name="Rechte verbindingslijn 106">
              <a:extLst>
                <a:ext uri="{FF2B5EF4-FFF2-40B4-BE49-F238E27FC236}">
                  <a16:creationId xmlns:a16="http://schemas.microsoft.com/office/drawing/2014/main" id="{CFFBA893-7635-4373-8FE1-1E4FFA41D88C}"/>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96" name="Rechthoek 107">
              <a:extLst>
                <a:ext uri="{FF2B5EF4-FFF2-40B4-BE49-F238E27FC236}">
                  <a16:creationId xmlns:a16="http://schemas.microsoft.com/office/drawing/2014/main" id="{3C2E566F-715E-46C0-B6EC-4591D7FC1F80}"/>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97" name="Ovaal 108">
              <a:extLst>
                <a:ext uri="{FF2B5EF4-FFF2-40B4-BE49-F238E27FC236}">
                  <a16:creationId xmlns:a16="http://schemas.microsoft.com/office/drawing/2014/main" id="{7F707FFA-F730-458D-B71B-1D92EC1DDEF1}"/>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98" name="Rechthoek 109">
              <a:extLst>
                <a:ext uri="{FF2B5EF4-FFF2-40B4-BE49-F238E27FC236}">
                  <a16:creationId xmlns:a16="http://schemas.microsoft.com/office/drawing/2014/main" id="{21A190AA-481C-447D-A4CA-9FF7079BAFA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99" name="Ovaal 110">
              <a:extLst>
                <a:ext uri="{FF2B5EF4-FFF2-40B4-BE49-F238E27FC236}">
                  <a16:creationId xmlns:a16="http://schemas.microsoft.com/office/drawing/2014/main" id="{89FDB587-7218-4128-ADA6-D0B10655E3CD}"/>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00" name="Rechthoek 111">
              <a:extLst>
                <a:ext uri="{FF2B5EF4-FFF2-40B4-BE49-F238E27FC236}">
                  <a16:creationId xmlns:a16="http://schemas.microsoft.com/office/drawing/2014/main" id="{40F1166A-B49F-4EEA-8405-7244D5C3AEB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01" name="Ovaal 112">
              <a:extLst>
                <a:ext uri="{FF2B5EF4-FFF2-40B4-BE49-F238E27FC236}">
                  <a16:creationId xmlns:a16="http://schemas.microsoft.com/office/drawing/2014/main" id="{0548718A-613A-4319-948B-72344DB6EA6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6" name="Rechthoek 113">
              <a:extLst>
                <a:ext uri="{FF2B5EF4-FFF2-40B4-BE49-F238E27FC236}">
                  <a16:creationId xmlns:a16="http://schemas.microsoft.com/office/drawing/2014/main" id="{828F1095-7690-43DE-9F4E-6E30B3C174A1}"/>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47" name="Ovaal 114">
              <a:extLst>
                <a:ext uri="{FF2B5EF4-FFF2-40B4-BE49-F238E27FC236}">
                  <a16:creationId xmlns:a16="http://schemas.microsoft.com/office/drawing/2014/main" id="{E9ACD3E2-0EEA-4F06-8DF2-2EDF08322D0C}"/>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85" name="Rechthoek 115">
              <a:extLst>
                <a:ext uri="{FF2B5EF4-FFF2-40B4-BE49-F238E27FC236}">
                  <a16:creationId xmlns:a16="http://schemas.microsoft.com/office/drawing/2014/main" id="{AC41B43D-08F1-4304-BD38-C8343E5AD754}"/>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86" name="Rechte verbindingslijn 116">
              <a:extLst>
                <a:ext uri="{FF2B5EF4-FFF2-40B4-BE49-F238E27FC236}">
                  <a16:creationId xmlns:a16="http://schemas.microsoft.com/office/drawing/2014/main" id="{E5DDCEC0-8EED-4BAC-8B9E-352EEB839707}"/>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87" name="Meer informatie">
              <a:extLst>
                <a:ext uri="{FF2B5EF4-FFF2-40B4-BE49-F238E27FC236}">
                  <a16:creationId xmlns:a16="http://schemas.microsoft.com/office/drawing/2014/main" id="{758C865C-C19A-4EFD-893A-027B25014C39}"/>
                </a:ext>
              </a:extLst>
            </p:cNvPr>
            <p:cNvGrpSpPr/>
            <p:nvPr userDrawn="1"/>
          </p:nvGrpSpPr>
          <p:grpSpPr>
            <a:xfrm>
              <a:off x="-3421298" y="5326704"/>
              <a:ext cx="3178515" cy="783273"/>
              <a:chOff x="-3741486" y="3359148"/>
              <a:chExt cx="3178515" cy="783273"/>
            </a:xfrm>
          </p:grpSpPr>
          <p:sp>
            <p:nvSpPr>
              <p:cNvPr id="197" name="Freeform 101">
                <a:extLst>
                  <a:ext uri="{FF2B5EF4-FFF2-40B4-BE49-F238E27FC236}">
                    <a16:creationId xmlns:a16="http://schemas.microsoft.com/office/drawing/2014/main" id="{7858FFFD-E549-4B3D-812A-5D7DFD8CB26A}"/>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98" name="Rechthoek 128">
                <a:extLst>
                  <a:ext uri="{FF2B5EF4-FFF2-40B4-BE49-F238E27FC236}">
                    <a16:creationId xmlns:a16="http://schemas.microsoft.com/office/drawing/2014/main" id="{B0FD782D-F60C-4F03-AC89-7906BFAE3D05}"/>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99" name="Rechte verbindingslijn 129">
                <a:extLst>
                  <a:ext uri="{FF2B5EF4-FFF2-40B4-BE49-F238E27FC236}">
                    <a16:creationId xmlns:a16="http://schemas.microsoft.com/office/drawing/2014/main" id="{D0EA2925-AC2F-4560-921B-B62DFF70FBC5}"/>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88" name="Rechthoek 118">
              <a:extLst>
                <a:ext uri="{FF2B5EF4-FFF2-40B4-BE49-F238E27FC236}">
                  <a16:creationId xmlns:a16="http://schemas.microsoft.com/office/drawing/2014/main" id="{D78844F8-83C2-46CF-96EA-53630A7C6CE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89" name="Ovaal 119">
              <a:extLst>
                <a:ext uri="{FF2B5EF4-FFF2-40B4-BE49-F238E27FC236}">
                  <a16:creationId xmlns:a16="http://schemas.microsoft.com/office/drawing/2014/main" id="{6822EA46-03B6-432E-99DA-AC78FD55D026}"/>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90" name="Rechthoek 120">
              <a:extLst>
                <a:ext uri="{FF2B5EF4-FFF2-40B4-BE49-F238E27FC236}">
                  <a16:creationId xmlns:a16="http://schemas.microsoft.com/office/drawing/2014/main" id="{E52BFE46-0522-4503-8782-CF4ACFB81D20}"/>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91" name="Ovaal 121">
              <a:extLst>
                <a:ext uri="{FF2B5EF4-FFF2-40B4-BE49-F238E27FC236}">
                  <a16:creationId xmlns:a16="http://schemas.microsoft.com/office/drawing/2014/main" id="{16194C3D-32D0-4012-BE6F-F6A86344525D}"/>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92" name="Rechthoek 122">
              <a:extLst>
                <a:ext uri="{FF2B5EF4-FFF2-40B4-BE49-F238E27FC236}">
                  <a16:creationId xmlns:a16="http://schemas.microsoft.com/office/drawing/2014/main" id="{8F07DAB8-6EB9-488A-A442-F71E57DCFE1A}"/>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93" name="Ovaal 123">
              <a:extLst>
                <a:ext uri="{FF2B5EF4-FFF2-40B4-BE49-F238E27FC236}">
                  <a16:creationId xmlns:a16="http://schemas.microsoft.com/office/drawing/2014/main" id="{16D7BF4A-5B99-4627-9634-FC27EE9F0BFD}"/>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94" name="Rechthoek 124">
              <a:extLst>
                <a:ext uri="{FF2B5EF4-FFF2-40B4-BE49-F238E27FC236}">
                  <a16:creationId xmlns:a16="http://schemas.microsoft.com/office/drawing/2014/main" id="{8DEE18EE-0F6F-41E2-BC47-3856B49496C7}"/>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95" name="Rechthoek 125">
              <a:extLst>
                <a:ext uri="{FF2B5EF4-FFF2-40B4-BE49-F238E27FC236}">
                  <a16:creationId xmlns:a16="http://schemas.microsoft.com/office/drawing/2014/main" id="{8A7506A1-81B2-4033-95DC-64483E8E9EC8}"/>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96" name="Ovaal 126">
              <a:extLst>
                <a:ext uri="{FF2B5EF4-FFF2-40B4-BE49-F238E27FC236}">
                  <a16:creationId xmlns:a16="http://schemas.microsoft.com/office/drawing/2014/main" id="{ADE05DBE-5B97-472C-8812-37EA03C7CD71}"/>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309940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100% Kolommen">
    <p:bg>
      <p:bgPr>
        <a:solidFill>
          <a:schemeClr val="bg1"/>
        </a:solidFill>
        <a:effectLst/>
      </p:bgPr>
    </p:bg>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1"/>
            <a:ext cx="11198569" cy="4320756"/>
          </a:xfrm>
        </p:spPr>
        <p:txBody>
          <a:bodyPr vert="horz" numCol="2" spcCol="576000">
            <a:noAutofit/>
          </a:bodyPr>
          <a:lstStyle>
            <a:lvl1pPr marL="0" marR="0" indent="0" algn="l" defTabSz="914400" rtl="0" eaLnBrk="1" fontAlgn="auto" latinLnBrk="0" hangingPunct="1">
              <a:lnSpc>
                <a:spcPct val="120000"/>
              </a:lnSpc>
              <a:spcBef>
                <a:spcPts val="0"/>
              </a:spcBef>
              <a:spcAft>
                <a:spcPts val="0"/>
              </a:spcAft>
              <a:buClr>
                <a:srgbClr val="8BB63B"/>
              </a:buClr>
              <a:buSzTx/>
              <a:buFontTx/>
              <a:buNone/>
              <a:tabLst/>
              <a:defRPr sz="1600"/>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sz="1400"/>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400"/>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sz="1400"/>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sz="1600"/>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8" name="Titel 1">
            <a:extLst>
              <a:ext uri="{FF2B5EF4-FFF2-40B4-BE49-F238E27FC236}">
                <a16:creationId xmlns:a16="http://schemas.microsoft.com/office/drawing/2014/main" id="{1C9A417D-54A5-4A71-8B81-7526013FD94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B97E484-7855-4B8D-9492-641CD9CF3448}"/>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32" name="Tijdelijke aanduiding voor datum 3">
            <a:extLst>
              <a:ext uri="{FF2B5EF4-FFF2-40B4-BE49-F238E27FC236}">
                <a16:creationId xmlns:a16="http://schemas.microsoft.com/office/drawing/2014/main" id="{6354BF0C-BC33-44FF-BF92-624A7D6DA150}"/>
              </a:ext>
            </a:extLst>
          </p:cNvPr>
          <p:cNvSpPr>
            <a:spLocks noGrp="1"/>
          </p:cNvSpPr>
          <p:nvPr>
            <p:ph type="dt" sz="half" idx="10"/>
          </p:nvPr>
        </p:nvSpPr>
        <p:spPr>
          <a:xfrm>
            <a:off x="8940509" y="6192542"/>
            <a:ext cx="2743200" cy="226714"/>
          </a:xfrm>
        </p:spPr>
        <p:txBody>
          <a:bodyPr/>
          <a:lstStyle/>
          <a:p>
            <a:fld id="{1EB8EFDF-A3EC-46A8-9B15-FE22A84EA0AA}" type="datetime1">
              <a:rPr lang="nl-NL" noProof="0" smtClean="0"/>
              <a:t>27-10-2020</a:t>
            </a:fld>
            <a:endParaRPr lang="nl-NL" noProof="0"/>
          </a:p>
        </p:txBody>
      </p:sp>
      <p:sp>
        <p:nvSpPr>
          <p:cNvPr id="33" name="Tijdelijke aanduiding voor voettekst 4">
            <a:extLst>
              <a:ext uri="{FF2B5EF4-FFF2-40B4-BE49-F238E27FC236}">
                <a16:creationId xmlns:a16="http://schemas.microsoft.com/office/drawing/2014/main" id="{20812B2F-B80B-4623-8A5A-F50D2B9A2D46}"/>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DF970716-837B-4314-A35A-D69EAD1B74DB}"/>
              </a:ext>
            </a:extLst>
          </p:cNvPr>
          <p:cNvSpPr>
            <a:spLocks noGrp="1"/>
          </p:cNvSpPr>
          <p:nvPr>
            <p:ph type="sldNum" sz="quarter" idx="12"/>
          </p:nvPr>
        </p:nvSpPr>
        <p:spPr>
          <a:xfrm>
            <a:off x="480242" y="6190780"/>
            <a:ext cx="256358" cy="230238"/>
          </a:xfrm>
        </p:spPr>
        <p:txBody>
          <a:bodyPr/>
          <a:lstStyle/>
          <a:p>
            <a:fld id="{55B2A88A-B7BD-41B1-9FCB-9BE633251ACA}" type="slidenum">
              <a:rPr lang="nl-NL" noProof="0" smtClean="0"/>
              <a:t>‹nr.›</a:t>
            </a:fld>
            <a:endParaRPr lang="nl-NL" noProof="0"/>
          </a:p>
        </p:txBody>
      </p:sp>
      <p:pic>
        <p:nvPicPr>
          <p:cNvPr id="10" name="Afbeelding 9">
            <a:extLst>
              <a:ext uri="{FF2B5EF4-FFF2-40B4-BE49-F238E27FC236}">
                <a16:creationId xmlns:a16="http://schemas.microsoft.com/office/drawing/2014/main" id="{E36BBDC1-7663-445F-85C6-76C8729B6D8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grpSp>
        <p:nvGrpSpPr>
          <p:cNvPr id="95" name="Groep 101">
            <a:extLst>
              <a:ext uri="{FF2B5EF4-FFF2-40B4-BE49-F238E27FC236}">
                <a16:creationId xmlns:a16="http://schemas.microsoft.com/office/drawing/2014/main" id="{25FA3359-1475-43BD-82F1-B0022B09053A}"/>
              </a:ext>
            </a:extLst>
          </p:cNvPr>
          <p:cNvGrpSpPr/>
          <p:nvPr userDrawn="1"/>
        </p:nvGrpSpPr>
        <p:grpSpPr>
          <a:xfrm>
            <a:off x="-3437547" y="1434"/>
            <a:ext cx="3201327" cy="6108543"/>
            <a:chOff x="-3437547" y="1434"/>
            <a:chExt cx="3201327" cy="6108543"/>
          </a:xfrm>
        </p:grpSpPr>
        <p:sp>
          <p:nvSpPr>
            <p:cNvPr id="96" name="Rechthoek 102">
              <a:extLst>
                <a:ext uri="{FF2B5EF4-FFF2-40B4-BE49-F238E27FC236}">
                  <a16:creationId xmlns:a16="http://schemas.microsoft.com/office/drawing/2014/main" id="{FF1C0D48-82B7-483A-A757-142584CF0D6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97" name="Ovaal 103">
              <a:extLst>
                <a:ext uri="{FF2B5EF4-FFF2-40B4-BE49-F238E27FC236}">
                  <a16:creationId xmlns:a16="http://schemas.microsoft.com/office/drawing/2014/main" id="{9435A61C-0FE3-4FE9-ACA9-3443B26E8DA5}"/>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98" name="Rechte verbindingslijn 104">
              <a:extLst>
                <a:ext uri="{FF2B5EF4-FFF2-40B4-BE49-F238E27FC236}">
                  <a16:creationId xmlns:a16="http://schemas.microsoft.com/office/drawing/2014/main" id="{6DB50E51-89F5-4258-AF41-82B4025CF7CC}"/>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9" name="Groep 105">
              <a:extLst>
                <a:ext uri="{FF2B5EF4-FFF2-40B4-BE49-F238E27FC236}">
                  <a16:creationId xmlns:a16="http://schemas.microsoft.com/office/drawing/2014/main" id="{C5963FBC-B98F-4462-A610-6E3F0A55E63A}"/>
                </a:ext>
              </a:extLst>
            </p:cNvPr>
            <p:cNvGrpSpPr/>
            <p:nvPr userDrawn="1"/>
          </p:nvGrpSpPr>
          <p:grpSpPr>
            <a:xfrm>
              <a:off x="-3437547" y="349413"/>
              <a:ext cx="2933825" cy="558875"/>
              <a:chOff x="-3419346" y="368233"/>
              <a:chExt cx="3904920" cy="743862"/>
            </a:xfrm>
          </p:grpSpPr>
          <p:sp>
            <p:nvSpPr>
              <p:cNvPr id="124" name="Rechthoek 130">
                <a:extLst>
                  <a:ext uri="{FF2B5EF4-FFF2-40B4-BE49-F238E27FC236}">
                    <a16:creationId xmlns:a16="http://schemas.microsoft.com/office/drawing/2014/main" id="{72664264-D5B6-4A0F-83A3-CD3B59E4079F}"/>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25" name="Rechte verbindingslijn 131">
                <a:extLst>
                  <a:ext uri="{FF2B5EF4-FFF2-40B4-BE49-F238E27FC236}">
                    <a16:creationId xmlns:a16="http://schemas.microsoft.com/office/drawing/2014/main" id="{4DBF7CB1-D920-4084-BBC0-9CA96DBB5FFE}"/>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Rechte verbindingslijn 132">
                <a:extLst>
                  <a:ext uri="{FF2B5EF4-FFF2-40B4-BE49-F238E27FC236}">
                    <a16:creationId xmlns:a16="http://schemas.microsoft.com/office/drawing/2014/main" id="{AD0FFB3D-E62E-4A65-89DE-E6BF07E0D468}"/>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7" name="Rechthoek 133">
                <a:extLst>
                  <a:ext uri="{FF2B5EF4-FFF2-40B4-BE49-F238E27FC236}">
                    <a16:creationId xmlns:a16="http://schemas.microsoft.com/office/drawing/2014/main" id="{898A7F02-A273-40EB-8661-528D06298DCD}"/>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28" name="Groep 134">
                <a:extLst>
                  <a:ext uri="{FF2B5EF4-FFF2-40B4-BE49-F238E27FC236}">
                    <a16:creationId xmlns:a16="http://schemas.microsoft.com/office/drawing/2014/main" id="{F88FF70A-4D0E-4882-992E-B87A47696573}"/>
                  </a:ext>
                </a:extLst>
              </p:cNvPr>
              <p:cNvGrpSpPr/>
              <p:nvPr userDrawn="1"/>
            </p:nvGrpSpPr>
            <p:grpSpPr>
              <a:xfrm>
                <a:off x="-3002834" y="720303"/>
                <a:ext cx="182598" cy="143759"/>
                <a:chOff x="-3310843" y="700986"/>
                <a:chExt cx="182598" cy="143759"/>
              </a:xfrm>
            </p:grpSpPr>
            <p:grpSp>
              <p:nvGrpSpPr>
                <p:cNvPr id="167" name="Groep 175">
                  <a:extLst>
                    <a:ext uri="{FF2B5EF4-FFF2-40B4-BE49-F238E27FC236}">
                      <a16:creationId xmlns:a16="http://schemas.microsoft.com/office/drawing/2014/main" id="{054E4156-8B32-40CB-A0BA-8D4D395DBD8E}"/>
                    </a:ext>
                  </a:extLst>
                </p:cNvPr>
                <p:cNvGrpSpPr/>
                <p:nvPr userDrawn="1"/>
              </p:nvGrpSpPr>
              <p:grpSpPr>
                <a:xfrm>
                  <a:off x="-3310843" y="700986"/>
                  <a:ext cx="182598" cy="143759"/>
                  <a:chOff x="-3310843" y="700986"/>
                  <a:chExt cx="182598" cy="143759"/>
                </a:xfrm>
              </p:grpSpPr>
              <p:cxnSp>
                <p:nvCxnSpPr>
                  <p:cNvPr id="171" name="Rechte verbindingslijn 179">
                    <a:extLst>
                      <a:ext uri="{FF2B5EF4-FFF2-40B4-BE49-F238E27FC236}">
                        <a16:creationId xmlns:a16="http://schemas.microsoft.com/office/drawing/2014/main" id="{92FEA4B1-7DC4-46F2-933F-C21523AD574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72" name="Rechte verbindingslijn 180">
                    <a:extLst>
                      <a:ext uri="{FF2B5EF4-FFF2-40B4-BE49-F238E27FC236}">
                        <a16:creationId xmlns:a16="http://schemas.microsoft.com/office/drawing/2014/main" id="{4848CF09-3191-4E0B-9C82-B5EC873DD79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73" name="Rechte verbindingslijn 181">
                    <a:extLst>
                      <a:ext uri="{FF2B5EF4-FFF2-40B4-BE49-F238E27FC236}">
                        <a16:creationId xmlns:a16="http://schemas.microsoft.com/office/drawing/2014/main" id="{25DF4ABD-64DA-41AC-993B-65B1D13BD75C}"/>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74" name="Rechte verbindingslijn 182">
                    <a:extLst>
                      <a:ext uri="{FF2B5EF4-FFF2-40B4-BE49-F238E27FC236}">
                        <a16:creationId xmlns:a16="http://schemas.microsoft.com/office/drawing/2014/main" id="{91464B69-BD3F-475A-8709-80CAD8CDB53B}"/>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75" name="Rechte verbindingslijn 183">
                    <a:extLst>
                      <a:ext uri="{FF2B5EF4-FFF2-40B4-BE49-F238E27FC236}">
                        <a16:creationId xmlns:a16="http://schemas.microsoft.com/office/drawing/2014/main" id="{4EC84034-3082-4C5C-9459-F01C0B00189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68" name="Groep 176">
                  <a:extLst>
                    <a:ext uri="{FF2B5EF4-FFF2-40B4-BE49-F238E27FC236}">
                      <a16:creationId xmlns:a16="http://schemas.microsoft.com/office/drawing/2014/main" id="{316D08EA-4E38-4C8C-ABA1-1B77EFFACE57}"/>
                    </a:ext>
                  </a:extLst>
                </p:cNvPr>
                <p:cNvGrpSpPr/>
                <p:nvPr userDrawn="1"/>
              </p:nvGrpSpPr>
              <p:grpSpPr>
                <a:xfrm flipH="1">
                  <a:off x="-3310774" y="735854"/>
                  <a:ext cx="88801" cy="72568"/>
                  <a:chOff x="-2091059" y="1395403"/>
                  <a:chExt cx="157316" cy="128558"/>
                </a:xfrm>
              </p:grpSpPr>
              <p:sp>
                <p:nvSpPr>
                  <p:cNvPr id="169" name="Rechthoek 177">
                    <a:extLst>
                      <a:ext uri="{FF2B5EF4-FFF2-40B4-BE49-F238E27FC236}">
                        <a16:creationId xmlns:a16="http://schemas.microsoft.com/office/drawing/2014/main" id="{9A6FD9D3-AF5A-403C-BE27-8EBA4E86CB1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0" name="Pijl: punthaak 178">
                    <a:extLst>
                      <a:ext uri="{FF2B5EF4-FFF2-40B4-BE49-F238E27FC236}">
                        <a16:creationId xmlns:a16="http://schemas.microsoft.com/office/drawing/2014/main" id="{B5C38837-555F-421F-A359-F4733C2B9A8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29" name="Groep 135">
                <a:extLst>
                  <a:ext uri="{FF2B5EF4-FFF2-40B4-BE49-F238E27FC236}">
                    <a16:creationId xmlns:a16="http://schemas.microsoft.com/office/drawing/2014/main" id="{B314DAA2-6F97-439F-BC32-C0C86220DEBF}"/>
                  </a:ext>
                </a:extLst>
              </p:cNvPr>
              <p:cNvGrpSpPr/>
              <p:nvPr userDrawn="1"/>
            </p:nvGrpSpPr>
            <p:grpSpPr>
              <a:xfrm>
                <a:off x="-3326107" y="720303"/>
                <a:ext cx="182598" cy="143759"/>
                <a:chOff x="-3634116" y="700986"/>
                <a:chExt cx="182598" cy="143759"/>
              </a:xfrm>
            </p:grpSpPr>
            <p:grpSp>
              <p:nvGrpSpPr>
                <p:cNvPr id="158" name="Groep 166">
                  <a:extLst>
                    <a:ext uri="{FF2B5EF4-FFF2-40B4-BE49-F238E27FC236}">
                      <a16:creationId xmlns:a16="http://schemas.microsoft.com/office/drawing/2014/main" id="{5414A868-79C4-4702-A9EF-1DA1458A6B19}"/>
                    </a:ext>
                  </a:extLst>
                </p:cNvPr>
                <p:cNvGrpSpPr/>
                <p:nvPr userDrawn="1"/>
              </p:nvGrpSpPr>
              <p:grpSpPr>
                <a:xfrm>
                  <a:off x="-3634116" y="700986"/>
                  <a:ext cx="182598" cy="143759"/>
                  <a:chOff x="-3634116" y="700986"/>
                  <a:chExt cx="182598" cy="143759"/>
                </a:xfrm>
              </p:grpSpPr>
              <p:cxnSp>
                <p:nvCxnSpPr>
                  <p:cNvPr id="162" name="Rechte verbindingslijn 170">
                    <a:extLst>
                      <a:ext uri="{FF2B5EF4-FFF2-40B4-BE49-F238E27FC236}">
                        <a16:creationId xmlns:a16="http://schemas.microsoft.com/office/drawing/2014/main" id="{B876D009-BFB9-4E04-8B71-5315926AD7D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63" name="Rechte verbindingslijn 171">
                    <a:extLst>
                      <a:ext uri="{FF2B5EF4-FFF2-40B4-BE49-F238E27FC236}">
                        <a16:creationId xmlns:a16="http://schemas.microsoft.com/office/drawing/2014/main" id="{06B1F264-F895-42CA-BF2A-03AE63B9111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64" name="Rechte verbindingslijn 172">
                    <a:extLst>
                      <a:ext uri="{FF2B5EF4-FFF2-40B4-BE49-F238E27FC236}">
                        <a16:creationId xmlns:a16="http://schemas.microsoft.com/office/drawing/2014/main" id="{325C6925-F009-4C29-8305-83B3E1F98AF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65" name="Rechte verbindingslijn 173">
                    <a:extLst>
                      <a:ext uri="{FF2B5EF4-FFF2-40B4-BE49-F238E27FC236}">
                        <a16:creationId xmlns:a16="http://schemas.microsoft.com/office/drawing/2014/main" id="{A72589D3-090C-4564-9D36-B96B8E66E52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66" name="Rechte verbindingslijn 174">
                    <a:extLst>
                      <a:ext uri="{FF2B5EF4-FFF2-40B4-BE49-F238E27FC236}">
                        <a16:creationId xmlns:a16="http://schemas.microsoft.com/office/drawing/2014/main" id="{41D4C1C1-1BFE-427A-94BD-EB0576D69364}"/>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59" name="Groep 167">
                  <a:extLst>
                    <a:ext uri="{FF2B5EF4-FFF2-40B4-BE49-F238E27FC236}">
                      <a16:creationId xmlns:a16="http://schemas.microsoft.com/office/drawing/2014/main" id="{D666937F-C483-44B7-BB75-14BCB8BAACD3}"/>
                    </a:ext>
                  </a:extLst>
                </p:cNvPr>
                <p:cNvGrpSpPr/>
                <p:nvPr userDrawn="1"/>
              </p:nvGrpSpPr>
              <p:grpSpPr>
                <a:xfrm>
                  <a:off x="-3634047" y="735854"/>
                  <a:ext cx="88801" cy="72568"/>
                  <a:chOff x="-2091059" y="1395403"/>
                  <a:chExt cx="157316" cy="128558"/>
                </a:xfrm>
              </p:grpSpPr>
              <p:sp>
                <p:nvSpPr>
                  <p:cNvPr id="160" name="Rechthoek 168">
                    <a:extLst>
                      <a:ext uri="{FF2B5EF4-FFF2-40B4-BE49-F238E27FC236}">
                        <a16:creationId xmlns:a16="http://schemas.microsoft.com/office/drawing/2014/main" id="{02FA0E87-767E-41E2-80F0-55BBCB52C70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1" name="Pijl: punthaak 169">
                    <a:extLst>
                      <a:ext uri="{FF2B5EF4-FFF2-40B4-BE49-F238E27FC236}">
                        <a16:creationId xmlns:a16="http://schemas.microsoft.com/office/drawing/2014/main" id="{24727E74-B9E2-4452-8447-A51D5FC9701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30" name="Rechte verbindingslijn 136">
                <a:extLst>
                  <a:ext uri="{FF2B5EF4-FFF2-40B4-BE49-F238E27FC236}">
                    <a16:creationId xmlns:a16="http://schemas.microsoft.com/office/drawing/2014/main" id="{B065D754-812F-4A3A-9463-21D5B9B05650}"/>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31" name="Rechte verbindingslijn 137">
                <a:extLst>
                  <a:ext uri="{FF2B5EF4-FFF2-40B4-BE49-F238E27FC236}">
                    <a16:creationId xmlns:a16="http://schemas.microsoft.com/office/drawing/2014/main" id="{6A978F65-0AFD-4708-82D1-5AAA514C4F2D}"/>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32" name="Groep 138">
                <a:extLst>
                  <a:ext uri="{FF2B5EF4-FFF2-40B4-BE49-F238E27FC236}">
                    <a16:creationId xmlns:a16="http://schemas.microsoft.com/office/drawing/2014/main" id="{179E4300-E869-4F3C-9373-3A6C4D088AE3}"/>
                  </a:ext>
                </a:extLst>
              </p:cNvPr>
              <p:cNvGrpSpPr/>
              <p:nvPr userDrawn="1"/>
            </p:nvGrpSpPr>
            <p:grpSpPr>
              <a:xfrm>
                <a:off x="-2425037" y="370226"/>
                <a:ext cx="357690" cy="330595"/>
                <a:chOff x="-2721817" y="347336"/>
                <a:chExt cx="432805" cy="400021"/>
              </a:xfrm>
            </p:grpSpPr>
            <p:sp>
              <p:nvSpPr>
                <p:cNvPr id="147" name="Rechthoek 155">
                  <a:extLst>
                    <a:ext uri="{FF2B5EF4-FFF2-40B4-BE49-F238E27FC236}">
                      <a16:creationId xmlns:a16="http://schemas.microsoft.com/office/drawing/2014/main" id="{D7100BF0-DF9A-42BB-B73B-69C7E8F42A2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48" name="Groep 156">
                  <a:extLst>
                    <a:ext uri="{FF2B5EF4-FFF2-40B4-BE49-F238E27FC236}">
                      <a16:creationId xmlns:a16="http://schemas.microsoft.com/office/drawing/2014/main" id="{2ABEDBFB-00FF-4B63-9361-CB7CDD423F21}"/>
                    </a:ext>
                  </a:extLst>
                </p:cNvPr>
                <p:cNvGrpSpPr/>
                <p:nvPr userDrawn="1"/>
              </p:nvGrpSpPr>
              <p:grpSpPr>
                <a:xfrm>
                  <a:off x="-2652453" y="431583"/>
                  <a:ext cx="294076" cy="231526"/>
                  <a:chOff x="-3634116" y="700986"/>
                  <a:chExt cx="182598" cy="143759"/>
                </a:xfrm>
              </p:grpSpPr>
              <p:grpSp>
                <p:nvGrpSpPr>
                  <p:cNvPr id="149" name="Groep 157">
                    <a:extLst>
                      <a:ext uri="{FF2B5EF4-FFF2-40B4-BE49-F238E27FC236}">
                        <a16:creationId xmlns:a16="http://schemas.microsoft.com/office/drawing/2014/main" id="{EB8BCA74-A720-4390-A56A-FCAEE9F8A6F3}"/>
                      </a:ext>
                    </a:extLst>
                  </p:cNvPr>
                  <p:cNvGrpSpPr/>
                  <p:nvPr userDrawn="1"/>
                </p:nvGrpSpPr>
                <p:grpSpPr>
                  <a:xfrm>
                    <a:off x="-3634116" y="700986"/>
                    <a:ext cx="182598" cy="143759"/>
                    <a:chOff x="-3634116" y="700986"/>
                    <a:chExt cx="182598" cy="143759"/>
                  </a:xfrm>
                </p:grpSpPr>
                <p:cxnSp>
                  <p:nvCxnSpPr>
                    <p:cNvPr id="153" name="Rechte verbindingslijn 161">
                      <a:extLst>
                        <a:ext uri="{FF2B5EF4-FFF2-40B4-BE49-F238E27FC236}">
                          <a16:creationId xmlns:a16="http://schemas.microsoft.com/office/drawing/2014/main" id="{5111F5D0-8C20-4E5A-B846-6E18D14A909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54" name="Rechte verbindingslijn 162">
                      <a:extLst>
                        <a:ext uri="{FF2B5EF4-FFF2-40B4-BE49-F238E27FC236}">
                          <a16:creationId xmlns:a16="http://schemas.microsoft.com/office/drawing/2014/main" id="{68E4990D-D55F-4917-8553-E1F37273127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55" name="Rechte verbindingslijn 163">
                      <a:extLst>
                        <a:ext uri="{FF2B5EF4-FFF2-40B4-BE49-F238E27FC236}">
                          <a16:creationId xmlns:a16="http://schemas.microsoft.com/office/drawing/2014/main" id="{20A3C2DC-45F6-48DD-AEFD-0145456027F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56" name="Rechte verbindingslijn 164">
                      <a:extLst>
                        <a:ext uri="{FF2B5EF4-FFF2-40B4-BE49-F238E27FC236}">
                          <a16:creationId xmlns:a16="http://schemas.microsoft.com/office/drawing/2014/main" id="{76D81C65-0586-42F9-8694-2593C20A22F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57" name="Rechte verbindingslijn 165">
                      <a:extLst>
                        <a:ext uri="{FF2B5EF4-FFF2-40B4-BE49-F238E27FC236}">
                          <a16:creationId xmlns:a16="http://schemas.microsoft.com/office/drawing/2014/main" id="{B68F5959-1407-4DAC-B406-2E63D39F2946}"/>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50" name="Groep 158">
                    <a:extLst>
                      <a:ext uri="{FF2B5EF4-FFF2-40B4-BE49-F238E27FC236}">
                        <a16:creationId xmlns:a16="http://schemas.microsoft.com/office/drawing/2014/main" id="{C58235CE-61E8-4AB9-8EB2-0495E5EA7F4D}"/>
                      </a:ext>
                    </a:extLst>
                  </p:cNvPr>
                  <p:cNvGrpSpPr/>
                  <p:nvPr userDrawn="1"/>
                </p:nvGrpSpPr>
                <p:grpSpPr>
                  <a:xfrm>
                    <a:off x="-3634047" y="735854"/>
                    <a:ext cx="88801" cy="72568"/>
                    <a:chOff x="-2091059" y="1395403"/>
                    <a:chExt cx="157316" cy="128558"/>
                  </a:xfrm>
                </p:grpSpPr>
                <p:sp>
                  <p:nvSpPr>
                    <p:cNvPr id="151" name="Rechthoek 159">
                      <a:extLst>
                        <a:ext uri="{FF2B5EF4-FFF2-40B4-BE49-F238E27FC236}">
                          <a16:creationId xmlns:a16="http://schemas.microsoft.com/office/drawing/2014/main" id="{A4154A95-515C-4523-8450-1FC3E537B56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2" name="Pijl: punthaak 160">
                      <a:extLst>
                        <a:ext uri="{FF2B5EF4-FFF2-40B4-BE49-F238E27FC236}">
                          <a16:creationId xmlns:a16="http://schemas.microsoft.com/office/drawing/2014/main" id="{0E037ECF-ECF4-4C7F-A7C7-8158902E1A7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33" name="Groep 139">
                <a:extLst>
                  <a:ext uri="{FF2B5EF4-FFF2-40B4-BE49-F238E27FC236}">
                    <a16:creationId xmlns:a16="http://schemas.microsoft.com/office/drawing/2014/main" id="{45E17705-4D09-465E-950D-F31DCB79FE7A}"/>
                  </a:ext>
                </a:extLst>
              </p:cNvPr>
              <p:cNvGrpSpPr/>
              <p:nvPr userDrawn="1"/>
            </p:nvGrpSpPr>
            <p:grpSpPr>
              <a:xfrm>
                <a:off x="-2425037" y="781500"/>
                <a:ext cx="357690" cy="330595"/>
                <a:chOff x="-2721817" y="782525"/>
                <a:chExt cx="432805" cy="400021"/>
              </a:xfrm>
            </p:grpSpPr>
            <p:sp>
              <p:nvSpPr>
                <p:cNvPr id="136" name="Rechthoek 142">
                  <a:extLst>
                    <a:ext uri="{FF2B5EF4-FFF2-40B4-BE49-F238E27FC236}">
                      <a16:creationId xmlns:a16="http://schemas.microsoft.com/office/drawing/2014/main" id="{FA840D81-92AB-44A0-AE74-5DA1CC5D94D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37" name="Groep 143">
                  <a:extLst>
                    <a:ext uri="{FF2B5EF4-FFF2-40B4-BE49-F238E27FC236}">
                      <a16:creationId xmlns:a16="http://schemas.microsoft.com/office/drawing/2014/main" id="{2C700782-113B-4FD8-88E4-9B6510384631}"/>
                    </a:ext>
                  </a:extLst>
                </p:cNvPr>
                <p:cNvGrpSpPr/>
                <p:nvPr userDrawn="1"/>
              </p:nvGrpSpPr>
              <p:grpSpPr>
                <a:xfrm>
                  <a:off x="-2652453" y="866772"/>
                  <a:ext cx="294076" cy="231526"/>
                  <a:chOff x="-3310843" y="700986"/>
                  <a:chExt cx="182598" cy="143759"/>
                </a:xfrm>
              </p:grpSpPr>
              <p:grpSp>
                <p:nvGrpSpPr>
                  <p:cNvPr id="138" name="Groep 144">
                    <a:extLst>
                      <a:ext uri="{FF2B5EF4-FFF2-40B4-BE49-F238E27FC236}">
                        <a16:creationId xmlns:a16="http://schemas.microsoft.com/office/drawing/2014/main" id="{37AC3045-99F3-46E0-9021-79B4815A1728}"/>
                      </a:ext>
                    </a:extLst>
                  </p:cNvPr>
                  <p:cNvGrpSpPr/>
                  <p:nvPr userDrawn="1"/>
                </p:nvGrpSpPr>
                <p:grpSpPr>
                  <a:xfrm>
                    <a:off x="-3310843" y="700986"/>
                    <a:ext cx="182598" cy="143759"/>
                    <a:chOff x="-3310843" y="700986"/>
                    <a:chExt cx="182598" cy="143759"/>
                  </a:xfrm>
                </p:grpSpPr>
                <p:cxnSp>
                  <p:nvCxnSpPr>
                    <p:cNvPr id="142" name="Rechte verbindingslijn 150">
                      <a:extLst>
                        <a:ext uri="{FF2B5EF4-FFF2-40B4-BE49-F238E27FC236}">
                          <a16:creationId xmlns:a16="http://schemas.microsoft.com/office/drawing/2014/main" id="{780D46D0-F946-4641-A5F7-FFDC8BCFB859}"/>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43" name="Rechte verbindingslijn 151">
                      <a:extLst>
                        <a:ext uri="{FF2B5EF4-FFF2-40B4-BE49-F238E27FC236}">
                          <a16:creationId xmlns:a16="http://schemas.microsoft.com/office/drawing/2014/main" id="{CAE80844-B5F0-4D86-95E2-FAE6D0A446A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44" name="Rechte verbindingslijn 152">
                      <a:extLst>
                        <a:ext uri="{FF2B5EF4-FFF2-40B4-BE49-F238E27FC236}">
                          <a16:creationId xmlns:a16="http://schemas.microsoft.com/office/drawing/2014/main" id="{04A02A86-A877-4E49-B879-3A908F4B866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45" name="Rechte verbindingslijn 153">
                      <a:extLst>
                        <a:ext uri="{FF2B5EF4-FFF2-40B4-BE49-F238E27FC236}">
                          <a16:creationId xmlns:a16="http://schemas.microsoft.com/office/drawing/2014/main" id="{F040B603-192E-45FC-9521-08FDEDE21D5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46" name="Rechte verbindingslijn 154">
                      <a:extLst>
                        <a:ext uri="{FF2B5EF4-FFF2-40B4-BE49-F238E27FC236}">
                          <a16:creationId xmlns:a16="http://schemas.microsoft.com/office/drawing/2014/main" id="{82B14A51-95C1-4DCB-8BFC-01DB8B01581B}"/>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39" name="Groep 147">
                    <a:extLst>
                      <a:ext uri="{FF2B5EF4-FFF2-40B4-BE49-F238E27FC236}">
                        <a16:creationId xmlns:a16="http://schemas.microsoft.com/office/drawing/2014/main" id="{9E5768C7-0682-4CAB-89A8-68CAAC548F5A}"/>
                      </a:ext>
                    </a:extLst>
                  </p:cNvPr>
                  <p:cNvGrpSpPr/>
                  <p:nvPr userDrawn="1"/>
                </p:nvGrpSpPr>
                <p:grpSpPr>
                  <a:xfrm flipH="1">
                    <a:off x="-3310774" y="735854"/>
                    <a:ext cx="88801" cy="72568"/>
                    <a:chOff x="-2091059" y="1395403"/>
                    <a:chExt cx="157316" cy="128558"/>
                  </a:xfrm>
                </p:grpSpPr>
                <p:sp>
                  <p:nvSpPr>
                    <p:cNvPr id="140" name="Rechthoek 148">
                      <a:extLst>
                        <a:ext uri="{FF2B5EF4-FFF2-40B4-BE49-F238E27FC236}">
                          <a16:creationId xmlns:a16="http://schemas.microsoft.com/office/drawing/2014/main" id="{C0298C35-72E4-46B8-B2DE-3529D8AA296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1" name="Pijl: punthaak 149">
                      <a:extLst>
                        <a:ext uri="{FF2B5EF4-FFF2-40B4-BE49-F238E27FC236}">
                          <a16:creationId xmlns:a16="http://schemas.microsoft.com/office/drawing/2014/main" id="{C6E0EB1D-01AA-48EB-83EF-72A9DDE5418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34" name="Rechthoek 140">
                <a:extLst>
                  <a:ext uri="{FF2B5EF4-FFF2-40B4-BE49-F238E27FC236}">
                    <a16:creationId xmlns:a16="http://schemas.microsoft.com/office/drawing/2014/main" id="{457DBA53-C4EA-41E6-BF32-1277C19B8824}"/>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135" name="Rechthoek 141">
                <a:extLst>
                  <a:ext uri="{FF2B5EF4-FFF2-40B4-BE49-F238E27FC236}">
                    <a16:creationId xmlns:a16="http://schemas.microsoft.com/office/drawing/2014/main" id="{30FB3E1A-3D27-4EE7-9F60-54BF22BC0ED5}"/>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00" name="Rechte verbindingslijn 106">
              <a:extLst>
                <a:ext uri="{FF2B5EF4-FFF2-40B4-BE49-F238E27FC236}">
                  <a16:creationId xmlns:a16="http://schemas.microsoft.com/office/drawing/2014/main" id="{6551E164-CE15-483E-916C-FB6A6DA23386}"/>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01" name="Rechthoek 107">
              <a:extLst>
                <a:ext uri="{FF2B5EF4-FFF2-40B4-BE49-F238E27FC236}">
                  <a16:creationId xmlns:a16="http://schemas.microsoft.com/office/drawing/2014/main" id="{718257E2-FB19-487D-A6A0-293C780B5779}"/>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02" name="Ovaal 108">
              <a:extLst>
                <a:ext uri="{FF2B5EF4-FFF2-40B4-BE49-F238E27FC236}">
                  <a16:creationId xmlns:a16="http://schemas.microsoft.com/office/drawing/2014/main" id="{C7125CDC-47FA-4F4E-9562-9FC7D654B0E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3" name="Rechthoek 109">
              <a:extLst>
                <a:ext uri="{FF2B5EF4-FFF2-40B4-BE49-F238E27FC236}">
                  <a16:creationId xmlns:a16="http://schemas.microsoft.com/office/drawing/2014/main" id="{C94582B4-1D28-47D1-89A3-9D2ED99DF5F3}"/>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04" name="Ovaal 110">
              <a:extLst>
                <a:ext uri="{FF2B5EF4-FFF2-40B4-BE49-F238E27FC236}">
                  <a16:creationId xmlns:a16="http://schemas.microsoft.com/office/drawing/2014/main" id="{0005EFCB-853A-44A5-8220-163CCEF4904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05" name="Rechthoek 111">
              <a:extLst>
                <a:ext uri="{FF2B5EF4-FFF2-40B4-BE49-F238E27FC236}">
                  <a16:creationId xmlns:a16="http://schemas.microsoft.com/office/drawing/2014/main" id="{6430FEE2-B4AD-4D2D-B284-D74C0121299E}"/>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06" name="Ovaal 112">
              <a:extLst>
                <a:ext uri="{FF2B5EF4-FFF2-40B4-BE49-F238E27FC236}">
                  <a16:creationId xmlns:a16="http://schemas.microsoft.com/office/drawing/2014/main" id="{46A02CA7-AB6C-4ED5-9403-8CE27DD5B5BB}"/>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07" name="Rechthoek 113">
              <a:extLst>
                <a:ext uri="{FF2B5EF4-FFF2-40B4-BE49-F238E27FC236}">
                  <a16:creationId xmlns:a16="http://schemas.microsoft.com/office/drawing/2014/main" id="{485FF167-E60D-4806-981A-41E3B4D13D1A}"/>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08" name="Ovaal 114">
              <a:extLst>
                <a:ext uri="{FF2B5EF4-FFF2-40B4-BE49-F238E27FC236}">
                  <a16:creationId xmlns:a16="http://schemas.microsoft.com/office/drawing/2014/main" id="{6B7D75B0-0AC7-455C-8E88-6A62EB873757}"/>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09" name="Rechthoek 115">
              <a:extLst>
                <a:ext uri="{FF2B5EF4-FFF2-40B4-BE49-F238E27FC236}">
                  <a16:creationId xmlns:a16="http://schemas.microsoft.com/office/drawing/2014/main" id="{4EFC6EAB-EBE4-4D4D-9865-346778A4C781}"/>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10" name="Rechte verbindingslijn 116">
              <a:extLst>
                <a:ext uri="{FF2B5EF4-FFF2-40B4-BE49-F238E27FC236}">
                  <a16:creationId xmlns:a16="http://schemas.microsoft.com/office/drawing/2014/main" id="{BB5E66A4-1362-4C44-8513-6F054E51A810}"/>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11" name="Meer informatie">
              <a:extLst>
                <a:ext uri="{FF2B5EF4-FFF2-40B4-BE49-F238E27FC236}">
                  <a16:creationId xmlns:a16="http://schemas.microsoft.com/office/drawing/2014/main" id="{3E3BB4BC-B0D2-4D47-93CD-A7B24F5C24C5}"/>
                </a:ext>
              </a:extLst>
            </p:cNvPr>
            <p:cNvGrpSpPr/>
            <p:nvPr userDrawn="1"/>
          </p:nvGrpSpPr>
          <p:grpSpPr>
            <a:xfrm>
              <a:off x="-3421298" y="5326704"/>
              <a:ext cx="3178515" cy="783273"/>
              <a:chOff x="-3741486" y="3359148"/>
              <a:chExt cx="3178515" cy="783273"/>
            </a:xfrm>
          </p:grpSpPr>
          <p:sp>
            <p:nvSpPr>
              <p:cNvPr id="121" name="Freeform 101">
                <a:extLst>
                  <a:ext uri="{FF2B5EF4-FFF2-40B4-BE49-F238E27FC236}">
                    <a16:creationId xmlns:a16="http://schemas.microsoft.com/office/drawing/2014/main" id="{DFD340A5-2AA1-4639-AC15-CEF17C495277}"/>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22" name="Rechthoek 128">
                <a:extLst>
                  <a:ext uri="{FF2B5EF4-FFF2-40B4-BE49-F238E27FC236}">
                    <a16:creationId xmlns:a16="http://schemas.microsoft.com/office/drawing/2014/main" id="{8AF2751A-52FB-4EC1-A23E-8F9D35D74A9B}"/>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23" name="Rechte verbindingslijn 129">
                <a:extLst>
                  <a:ext uri="{FF2B5EF4-FFF2-40B4-BE49-F238E27FC236}">
                    <a16:creationId xmlns:a16="http://schemas.microsoft.com/office/drawing/2014/main" id="{C6949D13-4FE4-430E-BA70-C1F7795A3AD7}"/>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12" name="Rechthoek 118">
              <a:extLst>
                <a:ext uri="{FF2B5EF4-FFF2-40B4-BE49-F238E27FC236}">
                  <a16:creationId xmlns:a16="http://schemas.microsoft.com/office/drawing/2014/main" id="{998B6FB4-8697-4D4C-8378-D30EF48B226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13" name="Ovaal 119">
              <a:extLst>
                <a:ext uri="{FF2B5EF4-FFF2-40B4-BE49-F238E27FC236}">
                  <a16:creationId xmlns:a16="http://schemas.microsoft.com/office/drawing/2014/main" id="{1CCF17F4-62D2-42A3-BE46-FBFE2B96CDB5}"/>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14" name="Rechthoek 120">
              <a:extLst>
                <a:ext uri="{FF2B5EF4-FFF2-40B4-BE49-F238E27FC236}">
                  <a16:creationId xmlns:a16="http://schemas.microsoft.com/office/drawing/2014/main" id="{83D59E2F-ABDC-47F5-A608-E3BEB5F0D83F}"/>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15" name="Ovaal 121">
              <a:extLst>
                <a:ext uri="{FF2B5EF4-FFF2-40B4-BE49-F238E27FC236}">
                  <a16:creationId xmlns:a16="http://schemas.microsoft.com/office/drawing/2014/main" id="{D8849116-73ED-4C5D-BBEF-20DECB877225}"/>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16" name="Rechthoek 122">
              <a:extLst>
                <a:ext uri="{FF2B5EF4-FFF2-40B4-BE49-F238E27FC236}">
                  <a16:creationId xmlns:a16="http://schemas.microsoft.com/office/drawing/2014/main" id="{B3D481FD-5666-4CB5-83C0-C566CB463678}"/>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17" name="Ovaal 123">
              <a:extLst>
                <a:ext uri="{FF2B5EF4-FFF2-40B4-BE49-F238E27FC236}">
                  <a16:creationId xmlns:a16="http://schemas.microsoft.com/office/drawing/2014/main" id="{08CB1EA8-EE9D-485D-8B6E-9AE1CD4D13A5}"/>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18" name="Rechthoek 124">
              <a:extLst>
                <a:ext uri="{FF2B5EF4-FFF2-40B4-BE49-F238E27FC236}">
                  <a16:creationId xmlns:a16="http://schemas.microsoft.com/office/drawing/2014/main" id="{A8E8EC8E-14FF-4299-9E20-5925C2674DDF}"/>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19" name="Rechthoek 125">
              <a:extLst>
                <a:ext uri="{FF2B5EF4-FFF2-40B4-BE49-F238E27FC236}">
                  <a16:creationId xmlns:a16="http://schemas.microsoft.com/office/drawing/2014/main" id="{8090592C-6129-4557-90D7-4A6262B8C795}"/>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20" name="Ovaal 126">
              <a:extLst>
                <a:ext uri="{FF2B5EF4-FFF2-40B4-BE49-F238E27FC236}">
                  <a16:creationId xmlns:a16="http://schemas.microsoft.com/office/drawing/2014/main" id="{F06906F1-FF2B-42B0-94E4-BB5AE41D9C0A}"/>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243920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100% Kolommen + Foto">
    <p:bg>
      <p:bgPr>
        <a:solidFill>
          <a:schemeClr val="bg1"/>
        </a:solidFill>
        <a:effectLst/>
      </p:bgPr>
    </p:bg>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1"/>
            <a:ext cx="11198569" cy="4320756"/>
          </a:xfrm>
        </p:spPr>
        <p:txBody>
          <a:bodyPr vert="horz" numCol="2" spcCol="576000">
            <a:noAutofit/>
          </a:bodyPr>
          <a:lstStyle>
            <a:lvl1pPr marL="0" marR="0" indent="0" algn="l" defTabSz="914400" rtl="0" eaLnBrk="1" fontAlgn="auto" latinLnBrk="0" hangingPunct="1">
              <a:lnSpc>
                <a:spcPct val="120000"/>
              </a:lnSpc>
              <a:spcBef>
                <a:spcPts val="0"/>
              </a:spcBef>
              <a:spcAft>
                <a:spcPts val="0"/>
              </a:spcAft>
              <a:buClr>
                <a:srgbClr val="8BB63B"/>
              </a:buClr>
              <a:buSzTx/>
              <a:buFontTx/>
              <a:buNone/>
              <a:tabLst/>
              <a:defRPr sz="1400"/>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sz="1400"/>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400"/>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sz="1400"/>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sz="1600"/>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4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8" name="Titel 1">
            <a:extLst>
              <a:ext uri="{FF2B5EF4-FFF2-40B4-BE49-F238E27FC236}">
                <a16:creationId xmlns:a16="http://schemas.microsoft.com/office/drawing/2014/main" id="{1C9A417D-54A5-4A71-8B81-7526013FD94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B97E484-7855-4B8D-9492-641CD9CF3448}"/>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32" name="Tijdelijke aanduiding voor datum 3">
            <a:extLst>
              <a:ext uri="{FF2B5EF4-FFF2-40B4-BE49-F238E27FC236}">
                <a16:creationId xmlns:a16="http://schemas.microsoft.com/office/drawing/2014/main" id="{6354BF0C-BC33-44FF-BF92-624A7D6DA150}"/>
              </a:ext>
            </a:extLst>
          </p:cNvPr>
          <p:cNvSpPr>
            <a:spLocks noGrp="1"/>
          </p:cNvSpPr>
          <p:nvPr>
            <p:ph type="dt" sz="half" idx="10"/>
          </p:nvPr>
        </p:nvSpPr>
        <p:spPr>
          <a:xfrm>
            <a:off x="8940509" y="6192542"/>
            <a:ext cx="2743200" cy="226714"/>
          </a:xfrm>
        </p:spPr>
        <p:txBody>
          <a:bodyPr/>
          <a:lstStyle/>
          <a:p>
            <a:fld id="{F7D9B3A1-AD20-4AC8-A938-A3B5CD41AC74}" type="datetime1">
              <a:rPr lang="nl-NL" noProof="0" smtClean="0"/>
              <a:t>27-10-2020</a:t>
            </a:fld>
            <a:endParaRPr lang="nl-NL" noProof="0"/>
          </a:p>
        </p:txBody>
      </p:sp>
      <p:sp>
        <p:nvSpPr>
          <p:cNvPr id="33" name="Tijdelijke aanduiding voor voettekst 4">
            <a:extLst>
              <a:ext uri="{FF2B5EF4-FFF2-40B4-BE49-F238E27FC236}">
                <a16:creationId xmlns:a16="http://schemas.microsoft.com/office/drawing/2014/main" id="{20812B2F-B80B-4623-8A5A-F50D2B9A2D46}"/>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DF970716-837B-4314-A35A-D69EAD1B74DB}"/>
              </a:ext>
            </a:extLst>
          </p:cNvPr>
          <p:cNvSpPr>
            <a:spLocks noGrp="1"/>
          </p:cNvSpPr>
          <p:nvPr>
            <p:ph type="sldNum" sz="quarter" idx="12"/>
          </p:nvPr>
        </p:nvSpPr>
        <p:spPr>
          <a:xfrm>
            <a:off x="480242" y="6190780"/>
            <a:ext cx="275408" cy="230238"/>
          </a:xfrm>
        </p:spPr>
        <p:txBody>
          <a:bodyPr/>
          <a:lstStyle/>
          <a:p>
            <a:fld id="{55B2A88A-B7BD-41B1-9FCB-9BE633251ACA}" type="slidenum">
              <a:rPr lang="nl-NL" noProof="0" smtClean="0"/>
              <a:t>‹nr.›</a:t>
            </a:fld>
            <a:endParaRPr lang="nl-NL" noProof="0"/>
          </a:p>
        </p:txBody>
      </p:sp>
      <p:pic>
        <p:nvPicPr>
          <p:cNvPr id="10" name="Afbeelding 9">
            <a:extLst>
              <a:ext uri="{FF2B5EF4-FFF2-40B4-BE49-F238E27FC236}">
                <a16:creationId xmlns:a16="http://schemas.microsoft.com/office/drawing/2014/main" id="{E36BBDC1-7663-445F-85C6-76C8729B6D8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5" name="Tijdelijke aanduiding voor afbeelding 4">
            <a:extLst>
              <a:ext uri="{FF2B5EF4-FFF2-40B4-BE49-F238E27FC236}">
                <a16:creationId xmlns:a16="http://schemas.microsoft.com/office/drawing/2014/main" id="{4F177409-F5CC-48CA-85EE-1118845B542C}"/>
              </a:ext>
            </a:extLst>
          </p:cNvPr>
          <p:cNvSpPr>
            <a:spLocks noGrp="1"/>
          </p:cNvSpPr>
          <p:nvPr>
            <p:ph type="pic" sz="quarter" idx="15" hasCustomPrompt="1"/>
          </p:nvPr>
        </p:nvSpPr>
        <p:spPr>
          <a:xfrm>
            <a:off x="6391502" y="3700463"/>
            <a:ext cx="5303611" cy="2087562"/>
          </a:xfrm>
          <a:solidFill>
            <a:schemeClr val="bg1">
              <a:lumMod val="95000"/>
            </a:schemeClr>
          </a:solidFill>
        </p:spPr>
        <p:txBody>
          <a:bodyPr vert="horz" lIns="0" tIns="1260000" rIns="0" bIns="0" rtlCol="0">
            <a:normAutofit/>
          </a:bodyPr>
          <a:lstStyle>
            <a:lvl1pPr marL="0" indent="0" algn="ctr">
              <a:spcBef>
                <a:spcPts val="0"/>
              </a:spcBef>
              <a:spcAft>
                <a:spcPts val="0"/>
              </a:spcAft>
              <a:buNone/>
              <a:defRPr lang="nl-NL" sz="1200" b="0" i="1" dirty="0">
                <a:solidFill>
                  <a:schemeClr val="tx1">
                    <a:lumMod val="65000"/>
                    <a:lumOff val="35000"/>
                  </a:schemeClr>
                </a:solidFill>
              </a:defRPr>
            </a:lvl1pPr>
          </a:lstStyle>
          <a:p>
            <a:pPr marL="177800" lvl="0" indent="-177800" algn="ctr"/>
            <a:r>
              <a:rPr lang="nl-NL" noProof="0"/>
              <a:t>Klik op het icoon om een </a:t>
            </a:r>
            <a:br>
              <a:rPr lang="nl-NL" noProof="0"/>
            </a:br>
            <a:r>
              <a:rPr lang="nl-NL" noProof="0"/>
              <a:t>afbeelding in te voegen</a:t>
            </a:r>
          </a:p>
        </p:txBody>
      </p:sp>
      <p:grpSp>
        <p:nvGrpSpPr>
          <p:cNvPr id="259" name="Groep 258">
            <a:extLst>
              <a:ext uri="{FF2B5EF4-FFF2-40B4-BE49-F238E27FC236}">
                <a16:creationId xmlns:a16="http://schemas.microsoft.com/office/drawing/2014/main" id="{24CEAA6A-AC17-46F9-9B7D-941BA60EBEA3}"/>
              </a:ext>
            </a:extLst>
          </p:cNvPr>
          <p:cNvGrpSpPr/>
          <p:nvPr userDrawn="1"/>
        </p:nvGrpSpPr>
        <p:grpSpPr>
          <a:xfrm>
            <a:off x="12391601" y="0"/>
            <a:ext cx="3183678" cy="5229113"/>
            <a:chOff x="12391601" y="0"/>
            <a:chExt cx="3183678" cy="5229113"/>
          </a:xfrm>
        </p:grpSpPr>
        <p:grpSp>
          <p:nvGrpSpPr>
            <p:cNvPr id="260" name="Meer informatie">
              <a:extLst>
                <a:ext uri="{FF2B5EF4-FFF2-40B4-BE49-F238E27FC236}">
                  <a16:creationId xmlns:a16="http://schemas.microsoft.com/office/drawing/2014/main" id="{9BEC62F2-BD85-43C9-B603-D862489AF3FF}"/>
                </a:ext>
              </a:extLst>
            </p:cNvPr>
            <p:cNvGrpSpPr/>
            <p:nvPr userDrawn="1"/>
          </p:nvGrpSpPr>
          <p:grpSpPr>
            <a:xfrm>
              <a:off x="12396764" y="4445840"/>
              <a:ext cx="3178515" cy="783273"/>
              <a:chOff x="-3741486" y="3386444"/>
              <a:chExt cx="3178515" cy="783273"/>
            </a:xfrm>
          </p:grpSpPr>
          <p:sp>
            <p:nvSpPr>
              <p:cNvPr id="306" name="Freeform 101">
                <a:extLst>
                  <a:ext uri="{FF2B5EF4-FFF2-40B4-BE49-F238E27FC236}">
                    <a16:creationId xmlns:a16="http://schemas.microsoft.com/office/drawing/2014/main" id="{E875B604-4BEB-4955-9379-B5EAE9EB7D64}"/>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07" name="Rechthoek 306">
                <a:extLst>
                  <a:ext uri="{FF2B5EF4-FFF2-40B4-BE49-F238E27FC236}">
                    <a16:creationId xmlns:a16="http://schemas.microsoft.com/office/drawing/2014/main" id="{B57B25F4-3895-4F3E-9C7E-8F1E9CB36B99}"/>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08" name="Rechte verbindingslijn 307">
                <a:extLst>
                  <a:ext uri="{FF2B5EF4-FFF2-40B4-BE49-F238E27FC236}">
                    <a16:creationId xmlns:a16="http://schemas.microsoft.com/office/drawing/2014/main" id="{5F7D4643-B1E9-4798-B3F0-83596585C41E}"/>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261" name="Rechthoek 260">
              <a:extLst>
                <a:ext uri="{FF2B5EF4-FFF2-40B4-BE49-F238E27FC236}">
                  <a16:creationId xmlns:a16="http://schemas.microsoft.com/office/drawing/2014/main" id="{19ECF3CE-DB2E-4980-92F4-B8E83570DDBD}"/>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62" name="Ovaal 261">
              <a:extLst>
                <a:ext uri="{FF2B5EF4-FFF2-40B4-BE49-F238E27FC236}">
                  <a16:creationId xmlns:a16="http://schemas.microsoft.com/office/drawing/2014/main" id="{31418D3D-56EC-4F9B-83AD-273AA2D078C9}"/>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63" name="Rechte verbindingslijn 262">
              <a:extLst>
                <a:ext uri="{FF2B5EF4-FFF2-40B4-BE49-F238E27FC236}">
                  <a16:creationId xmlns:a16="http://schemas.microsoft.com/office/drawing/2014/main" id="{796501FC-2296-4EBF-98DB-19627B55E40B}"/>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64" name="Rechte verbindingslijn 263">
              <a:extLst>
                <a:ext uri="{FF2B5EF4-FFF2-40B4-BE49-F238E27FC236}">
                  <a16:creationId xmlns:a16="http://schemas.microsoft.com/office/drawing/2014/main" id="{4FB92C36-439C-4632-A214-58B510AFD969}"/>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65" name="Rechthoek 264">
              <a:extLst>
                <a:ext uri="{FF2B5EF4-FFF2-40B4-BE49-F238E27FC236}">
                  <a16:creationId xmlns:a16="http://schemas.microsoft.com/office/drawing/2014/main" id="{5AC634FD-A6CE-4AD8-B4F8-D35EC9B371CB}"/>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66" name="Rechte verbindingslijn 265">
              <a:extLst>
                <a:ext uri="{FF2B5EF4-FFF2-40B4-BE49-F238E27FC236}">
                  <a16:creationId xmlns:a16="http://schemas.microsoft.com/office/drawing/2014/main" id="{43620546-4EFA-422F-9618-01F94F9DF381}"/>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67" name="Ovaal 266">
              <a:extLst>
                <a:ext uri="{FF2B5EF4-FFF2-40B4-BE49-F238E27FC236}">
                  <a16:creationId xmlns:a16="http://schemas.microsoft.com/office/drawing/2014/main" id="{5A5F9744-7F80-4768-959D-B407260D8065}"/>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68" name="Rechthoek 267">
              <a:extLst>
                <a:ext uri="{FF2B5EF4-FFF2-40B4-BE49-F238E27FC236}">
                  <a16:creationId xmlns:a16="http://schemas.microsoft.com/office/drawing/2014/main" id="{47EFE198-DF9F-43A4-84A2-6FC84634B6F9}"/>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69" name="Groep 268">
              <a:extLst>
                <a:ext uri="{FF2B5EF4-FFF2-40B4-BE49-F238E27FC236}">
                  <a16:creationId xmlns:a16="http://schemas.microsoft.com/office/drawing/2014/main" id="{073E9E18-1FE0-4839-AA07-CE173FFE82C8}"/>
                </a:ext>
              </a:extLst>
            </p:cNvPr>
            <p:cNvGrpSpPr/>
            <p:nvPr userDrawn="1"/>
          </p:nvGrpSpPr>
          <p:grpSpPr>
            <a:xfrm>
              <a:off x="12757282" y="2184550"/>
              <a:ext cx="825500" cy="209550"/>
              <a:chOff x="13504624" y="2482850"/>
              <a:chExt cx="825500" cy="209550"/>
            </a:xfrm>
          </p:grpSpPr>
          <p:sp>
            <p:nvSpPr>
              <p:cNvPr id="303" name="Rechthoek 302">
                <a:extLst>
                  <a:ext uri="{FF2B5EF4-FFF2-40B4-BE49-F238E27FC236}">
                    <a16:creationId xmlns:a16="http://schemas.microsoft.com/office/drawing/2014/main" id="{B3CFFD62-46F2-4EF5-AB24-E88B5DA3B62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04" name="Rechte verbindingslijn 303">
                <a:extLst>
                  <a:ext uri="{FF2B5EF4-FFF2-40B4-BE49-F238E27FC236}">
                    <a16:creationId xmlns:a16="http://schemas.microsoft.com/office/drawing/2014/main" id="{F4180D7B-8530-47B3-9E0D-4528A5C248A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05" name="Gelijkbenige driehoek 304">
                <a:extLst>
                  <a:ext uri="{FF2B5EF4-FFF2-40B4-BE49-F238E27FC236}">
                    <a16:creationId xmlns:a16="http://schemas.microsoft.com/office/drawing/2014/main" id="{9C8F2ABC-2245-45E9-A7D5-334009573BD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70" name="Groep 269">
              <a:extLst>
                <a:ext uri="{FF2B5EF4-FFF2-40B4-BE49-F238E27FC236}">
                  <a16:creationId xmlns:a16="http://schemas.microsoft.com/office/drawing/2014/main" id="{41D200C0-EEBE-4000-A6FE-F329AE7B686F}"/>
                </a:ext>
              </a:extLst>
            </p:cNvPr>
            <p:cNvGrpSpPr/>
            <p:nvPr userDrawn="1"/>
          </p:nvGrpSpPr>
          <p:grpSpPr>
            <a:xfrm>
              <a:off x="12757282" y="1216782"/>
              <a:ext cx="294789" cy="318834"/>
              <a:chOff x="14466489" y="1001522"/>
              <a:chExt cx="290627" cy="314333"/>
            </a:xfrm>
          </p:grpSpPr>
          <p:sp>
            <p:nvSpPr>
              <p:cNvPr id="297" name="Rechthoek 296">
                <a:extLst>
                  <a:ext uri="{FF2B5EF4-FFF2-40B4-BE49-F238E27FC236}">
                    <a16:creationId xmlns:a16="http://schemas.microsoft.com/office/drawing/2014/main" id="{17F0887B-86A3-45BF-963C-72A51514C1D3}"/>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8" name="Ovaal 297">
                <a:extLst>
                  <a:ext uri="{FF2B5EF4-FFF2-40B4-BE49-F238E27FC236}">
                    <a16:creationId xmlns:a16="http://schemas.microsoft.com/office/drawing/2014/main" id="{29751E0D-FD67-4DA1-95F3-F3CF5FD0149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9" name="Vrije vorm: vorm 298">
                <a:extLst>
                  <a:ext uri="{FF2B5EF4-FFF2-40B4-BE49-F238E27FC236}">
                    <a16:creationId xmlns:a16="http://schemas.microsoft.com/office/drawing/2014/main" id="{D1969F72-78E8-499B-B208-CB34B89E1AD0}"/>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afgeronde hoeken 299">
                <a:extLst>
                  <a:ext uri="{FF2B5EF4-FFF2-40B4-BE49-F238E27FC236}">
                    <a16:creationId xmlns:a16="http://schemas.microsoft.com/office/drawing/2014/main" id="{8515B999-B3B3-4A82-B38F-D968E2B0BDD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01" name="Rechte verbindingslijn 300">
                <a:extLst>
                  <a:ext uri="{FF2B5EF4-FFF2-40B4-BE49-F238E27FC236}">
                    <a16:creationId xmlns:a16="http://schemas.microsoft.com/office/drawing/2014/main" id="{298F767E-5B77-45CD-B84A-258B60DE0EE4}"/>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02" name="Rechte verbindingslijn 301">
                <a:extLst>
                  <a:ext uri="{FF2B5EF4-FFF2-40B4-BE49-F238E27FC236}">
                    <a16:creationId xmlns:a16="http://schemas.microsoft.com/office/drawing/2014/main" id="{4449D89A-BD73-4B2D-993C-FB9A7D4465C9}"/>
                  </a:ext>
                </a:extLst>
              </p:cNvPr>
              <p:cNvCxnSpPr>
                <a:cxnSpLocks/>
                <a:stCxn id="30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71" name="Ovaal 270">
              <a:extLst>
                <a:ext uri="{FF2B5EF4-FFF2-40B4-BE49-F238E27FC236}">
                  <a16:creationId xmlns:a16="http://schemas.microsoft.com/office/drawing/2014/main" id="{E435A36C-DC61-418C-9945-22190A1E6FB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72" name="Rechthoek 271">
              <a:extLst>
                <a:ext uri="{FF2B5EF4-FFF2-40B4-BE49-F238E27FC236}">
                  <a16:creationId xmlns:a16="http://schemas.microsoft.com/office/drawing/2014/main" id="{287C5D22-2FEB-4C9B-B39A-8B334E24B521}"/>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3" name="Rechte verbindingslijn 272">
              <a:extLst>
                <a:ext uri="{FF2B5EF4-FFF2-40B4-BE49-F238E27FC236}">
                  <a16:creationId xmlns:a16="http://schemas.microsoft.com/office/drawing/2014/main" id="{305D57F4-BC26-462B-A5DA-79FD233E4DF2}"/>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74" name="Rechthoek 273">
              <a:extLst>
                <a:ext uri="{FF2B5EF4-FFF2-40B4-BE49-F238E27FC236}">
                  <a16:creationId xmlns:a16="http://schemas.microsoft.com/office/drawing/2014/main" id="{C9F6289A-6E11-4783-A15B-128CAA42C229}"/>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75" name="Groep 274">
              <a:extLst>
                <a:ext uri="{FF2B5EF4-FFF2-40B4-BE49-F238E27FC236}">
                  <a16:creationId xmlns:a16="http://schemas.microsoft.com/office/drawing/2014/main" id="{CA3E48C5-F472-481E-9E47-1802602A6098}"/>
                </a:ext>
              </a:extLst>
            </p:cNvPr>
            <p:cNvGrpSpPr/>
            <p:nvPr userDrawn="1"/>
          </p:nvGrpSpPr>
          <p:grpSpPr>
            <a:xfrm>
              <a:off x="13614067" y="3535184"/>
              <a:ext cx="1195438" cy="678267"/>
              <a:chOff x="12757284" y="3224292"/>
              <a:chExt cx="1195438" cy="678267"/>
            </a:xfrm>
          </p:grpSpPr>
          <p:sp>
            <p:nvSpPr>
              <p:cNvPr id="276" name="Rechthoek 275">
                <a:extLst>
                  <a:ext uri="{FF2B5EF4-FFF2-40B4-BE49-F238E27FC236}">
                    <a16:creationId xmlns:a16="http://schemas.microsoft.com/office/drawing/2014/main" id="{91D4D78B-84CC-475C-90A7-61533114A9C9}"/>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Rechthoek 276">
                <a:extLst>
                  <a:ext uri="{FF2B5EF4-FFF2-40B4-BE49-F238E27FC236}">
                    <a16:creationId xmlns:a16="http://schemas.microsoft.com/office/drawing/2014/main" id="{37518400-E72D-423B-B691-629F0F31882D}"/>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78" name="Groep 277">
                <a:extLst>
                  <a:ext uri="{FF2B5EF4-FFF2-40B4-BE49-F238E27FC236}">
                    <a16:creationId xmlns:a16="http://schemas.microsoft.com/office/drawing/2014/main" id="{160E53B6-BCF2-42AD-9D86-06D37BCBA38F}"/>
                  </a:ext>
                </a:extLst>
              </p:cNvPr>
              <p:cNvGrpSpPr/>
              <p:nvPr userDrawn="1"/>
            </p:nvGrpSpPr>
            <p:grpSpPr>
              <a:xfrm>
                <a:off x="12839234" y="3289794"/>
                <a:ext cx="155951" cy="131922"/>
                <a:chOff x="12968836" y="3354170"/>
                <a:chExt cx="404806" cy="342433"/>
              </a:xfrm>
            </p:grpSpPr>
            <p:sp>
              <p:nvSpPr>
                <p:cNvPr id="291" name="Rechthoek: afgeronde hoeken 290">
                  <a:extLst>
                    <a:ext uri="{FF2B5EF4-FFF2-40B4-BE49-F238E27FC236}">
                      <a16:creationId xmlns:a16="http://schemas.microsoft.com/office/drawing/2014/main" id="{514480A2-6A97-4754-B75B-F5367117A14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2" name="Rechthoek 291">
                  <a:extLst>
                    <a:ext uri="{FF2B5EF4-FFF2-40B4-BE49-F238E27FC236}">
                      <a16:creationId xmlns:a16="http://schemas.microsoft.com/office/drawing/2014/main" id="{3E97B4F0-F481-4713-AEBF-6918E0C4149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3" name="Rechthoek 292">
                  <a:extLst>
                    <a:ext uri="{FF2B5EF4-FFF2-40B4-BE49-F238E27FC236}">
                      <a16:creationId xmlns:a16="http://schemas.microsoft.com/office/drawing/2014/main" id="{0C49D39D-719D-43BD-8066-83A01373552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4" name="Rechthoek 293">
                  <a:extLst>
                    <a:ext uri="{FF2B5EF4-FFF2-40B4-BE49-F238E27FC236}">
                      <a16:creationId xmlns:a16="http://schemas.microsoft.com/office/drawing/2014/main" id="{5BDCFF6A-5D01-4064-B01D-CFB161242EC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5" name="Rechthoek 294">
                  <a:extLst>
                    <a:ext uri="{FF2B5EF4-FFF2-40B4-BE49-F238E27FC236}">
                      <a16:creationId xmlns:a16="http://schemas.microsoft.com/office/drawing/2014/main" id="{FCE5477B-C83F-4120-BB0C-151A89E3B0F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6" name="Rechthoek 295">
                  <a:extLst>
                    <a:ext uri="{FF2B5EF4-FFF2-40B4-BE49-F238E27FC236}">
                      <a16:creationId xmlns:a16="http://schemas.microsoft.com/office/drawing/2014/main" id="{485D96BD-71F3-4E65-BB1F-5AD3F59EA2D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79" name="Groep 278">
                <a:extLst>
                  <a:ext uri="{FF2B5EF4-FFF2-40B4-BE49-F238E27FC236}">
                    <a16:creationId xmlns:a16="http://schemas.microsoft.com/office/drawing/2014/main" id="{8358A8C5-A603-4E8D-9D8D-154A33305049}"/>
                  </a:ext>
                </a:extLst>
              </p:cNvPr>
              <p:cNvGrpSpPr/>
              <p:nvPr userDrawn="1"/>
            </p:nvGrpSpPr>
            <p:grpSpPr>
              <a:xfrm>
                <a:off x="12819679" y="3589117"/>
                <a:ext cx="166739" cy="218963"/>
                <a:chOff x="12940828" y="3950597"/>
                <a:chExt cx="432813" cy="568367"/>
              </a:xfrm>
            </p:grpSpPr>
            <p:grpSp>
              <p:nvGrpSpPr>
                <p:cNvPr id="283" name="Groep 282">
                  <a:extLst>
                    <a:ext uri="{FF2B5EF4-FFF2-40B4-BE49-F238E27FC236}">
                      <a16:creationId xmlns:a16="http://schemas.microsoft.com/office/drawing/2014/main" id="{36E1B45E-5076-4CED-A0D3-A640BADA978D}"/>
                    </a:ext>
                  </a:extLst>
                </p:cNvPr>
                <p:cNvGrpSpPr/>
                <p:nvPr userDrawn="1"/>
              </p:nvGrpSpPr>
              <p:grpSpPr>
                <a:xfrm>
                  <a:off x="13000382" y="4006891"/>
                  <a:ext cx="373259" cy="315747"/>
                  <a:chOff x="12968836" y="3354170"/>
                  <a:chExt cx="404806" cy="342433"/>
                </a:xfrm>
              </p:grpSpPr>
              <p:sp>
                <p:nvSpPr>
                  <p:cNvPr id="285" name="Rechthoek: afgeronde hoeken 284">
                    <a:extLst>
                      <a:ext uri="{FF2B5EF4-FFF2-40B4-BE49-F238E27FC236}">
                        <a16:creationId xmlns:a16="http://schemas.microsoft.com/office/drawing/2014/main" id="{9222C949-77BF-4216-BE7C-DA0355A2ED4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6" name="Rechthoek 285">
                    <a:extLst>
                      <a:ext uri="{FF2B5EF4-FFF2-40B4-BE49-F238E27FC236}">
                        <a16:creationId xmlns:a16="http://schemas.microsoft.com/office/drawing/2014/main" id="{8EE8088F-7690-43B8-B3FB-AA1BF2645C3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7" name="Rechthoek 286">
                    <a:extLst>
                      <a:ext uri="{FF2B5EF4-FFF2-40B4-BE49-F238E27FC236}">
                        <a16:creationId xmlns:a16="http://schemas.microsoft.com/office/drawing/2014/main" id="{941095D5-750F-41F4-B92C-1C607D6D40E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8" name="Rechthoek 287">
                    <a:extLst>
                      <a:ext uri="{FF2B5EF4-FFF2-40B4-BE49-F238E27FC236}">
                        <a16:creationId xmlns:a16="http://schemas.microsoft.com/office/drawing/2014/main" id="{B35DC799-8973-49D9-BF29-EDA32AB6420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9" name="Rechthoek 288">
                    <a:extLst>
                      <a:ext uri="{FF2B5EF4-FFF2-40B4-BE49-F238E27FC236}">
                        <a16:creationId xmlns:a16="http://schemas.microsoft.com/office/drawing/2014/main" id="{1B92DAD1-7A28-4D34-9657-E0DE000CE51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0" name="Rechthoek 289">
                    <a:extLst>
                      <a:ext uri="{FF2B5EF4-FFF2-40B4-BE49-F238E27FC236}">
                        <a16:creationId xmlns:a16="http://schemas.microsoft.com/office/drawing/2014/main" id="{B89E9682-F0E6-49AF-B47D-1E35350B384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84" name="Boog 283">
                  <a:extLst>
                    <a:ext uri="{FF2B5EF4-FFF2-40B4-BE49-F238E27FC236}">
                      <a16:creationId xmlns:a16="http://schemas.microsoft.com/office/drawing/2014/main" id="{D2AEA0F5-2323-4E15-8A8C-327281CA5F2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80" name="Tekstvak 279">
                <a:extLst>
                  <a:ext uri="{FF2B5EF4-FFF2-40B4-BE49-F238E27FC236}">
                    <a16:creationId xmlns:a16="http://schemas.microsoft.com/office/drawing/2014/main" id="{BDC038D4-365A-4726-BE20-5356CBFCAB09}"/>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81" name="Tekstvak 280">
                <a:extLst>
                  <a:ext uri="{FF2B5EF4-FFF2-40B4-BE49-F238E27FC236}">
                    <a16:creationId xmlns:a16="http://schemas.microsoft.com/office/drawing/2014/main" id="{AD39A8F7-12D3-4E59-BF59-6DE8A98C3940}"/>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82" name="Picture 3">
                <a:extLst>
                  <a:ext uri="{FF2B5EF4-FFF2-40B4-BE49-F238E27FC236}">
                    <a16:creationId xmlns:a16="http://schemas.microsoft.com/office/drawing/2014/main" id="{5554E45F-BCD2-499C-A38B-043CBC7A2230}"/>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41" name="Groep 101">
            <a:extLst>
              <a:ext uri="{FF2B5EF4-FFF2-40B4-BE49-F238E27FC236}">
                <a16:creationId xmlns:a16="http://schemas.microsoft.com/office/drawing/2014/main" id="{C4EC3434-9725-4DB7-AD0E-8FD9B83CEE67}"/>
              </a:ext>
            </a:extLst>
          </p:cNvPr>
          <p:cNvGrpSpPr/>
          <p:nvPr userDrawn="1"/>
        </p:nvGrpSpPr>
        <p:grpSpPr>
          <a:xfrm>
            <a:off x="-3437547" y="1434"/>
            <a:ext cx="3201327" cy="6108543"/>
            <a:chOff x="-3437547" y="1434"/>
            <a:chExt cx="3201327" cy="6108543"/>
          </a:xfrm>
        </p:grpSpPr>
        <p:sp>
          <p:nvSpPr>
            <p:cNvPr id="142" name="Rechthoek 102">
              <a:extLst>
                <a:ext uri="{FF2B5EF4-FFF2-40B4-BE49-F238E27FC236}">
                  <a16:creationId xmlns:a16="http://schemas.microsoft.com/office/drawing/2014/main" id="{095C287A-B331-445B-8A90-70FE5C0A8C5C}"/>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43" name="Ovaal 103">
              <a:extLst>
                <a:ext uri="{FF2B5EF4-FFF2-40B4-BE49-F238E27FC236}">
                  <a16:creationId xmlns:a16="http://schemas.microsoft.com/office/drawing/2014/main" id="{2983A83C-09B5-4FAF-830C-7DC0DEC6C720}"/>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4" name="Rechte verbindingslijn 104">
              <a:extLst>
                <a:ext uri="{FF2B5EF4-FFF2-40B4-BE49-F238E27FC236}">
                  <a16:creationId xmlns:a16="http://schemas.microsoft.com/office/drawing/2014/main" id="{03499BC5-2E0D-45B9-81A1-F76FC46634EA}"/>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45" name="Groep 105">
              <a:extLst>
                <a:ext uri="{FF2B5EF4-FFF2-40B4-BE49-F238E27FC236}">
                  <a16:creationId xmlns:a16="http://schemas.microsoft.com/office/drawing/2014/main" id="{906DF1B5-77F6-41AE-94EC-E6805735EED7}"/>
                </a:ext>
              </a:extLst>
            </p:cNvPr>
            <p:cNvGrpSpPr/>
            <p:nvPr userDrawn="1"/>
          </p:nvGrpSpPr>
          <p:grpSpPr>
            <a:xfrm>
              <a:off x="-3437547" y="349413"/>
              <a:ext cx="2933825" cy="558875"/>
              <a:chOff x="-3419346" y="368233"/>
              <a:chExt cx="3904920" cy="743862"/>
            </a:xfrm>
          </p:grpSpPr>
          <p:sp>
            <p:nvSpPr>
              <p:cNvPr id="170" name="Rechthoek 130">
                <a:extLst>
                  <a:ext uri="{FF2B5EF4-FFF2-40B4-BE49-F238E27FC236}">
                    <a16:creationId xmlns:a16="http://schemas.microsoft.com/office/drawing/2014/main" id="{58B31DCD-12EA-4CD6-9138-E6635436F04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71" name="Rechte verbindingslijn 131">
                <a:extLst>
                  <a:ext uri="{FF2B5EF4-FFF2-40B4-BE49-F238E27FC236}">
                    <a16:creationId xmlns:a16="http://schemas.microsoft.com/office/drawing/2014/main" id="{85395B64-12F0-442B-B308-40A7AA955DA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Rechte verbindingslijn 132">
                <a:extLst>
                  <a:ext uri="{FF2B5EF4-FFF2-40B4-BE49-F238E27FC236}">
                    <a16:creationId xmlns:a16="http://schemas.microsoft.com/office/drawing/2014/main" id="{4797DA1D-9CE7-4A0E-82E5-1DE43BFE43E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3" name="Rechthoek 133">
                <a:extLst>
                  <a:ext uri="{FF2B5EF4-FFF2-40B4-BE49-F238E27FC236}">
                    <a16:creationId xmlns:a16="http://schemas.microsoft.com/office/drawing/2014/main" id="{D0DDB7F4-BB55-4CF0-926A-CEF1D321436E}"/>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74" name="Groep 134">
                <a:extLst>
                  <a:ext uri="{FF2B5EF4-FFF2-40B4-BE49-F238E27FC236}">
                    <a16:creationId xmlns:a16="http://schemas.microsoft.com/office/drawing/2014/main" id="{E71F9610-67F4-4430-96A2-5EA724F52AC2}"/>
                  </a:ext>
                </a:extLst>
              </p:cNvPr>
              <p:cNvGrpSpPr/>
              <p:nvPr userDrawn="1"/>
            </p:nvGrpSpPr>
            <p:grpSpPr>
              <a:xfrm>
                <a:off x="-3002834" y="720303"/>
                <a:ext cx="182598" cy="143759"/>
                <a:chOff x="-3310843" y="700986"/>
                <a:chExt cx="182598" cy="143759"/>
              </a:xfrm>
            </p:grpSpPr>
            <p:grpSp>
              <p:nvGrpSpPr>
                <p:cNvPr id="344" name="Groep 175">
                  <a:extLst>
                    <a:ext uri="{FF2B5EF4-FFF2-40B4-BE49-F238E27FC236}">
                      <a16:creationId xmlns:a16="http://schemas.microsoft.com/office/drawing/2014/main" id="{AE7F7C89-CCE5-425D-86BB-1DB0C992160F}"/>
                    </a:ext>
                  </a:extLst>
                </p:cNvPr>
                <p:cNvGrpSpPr/>
                <p:nvPr userDrawn="1"/>
              </p:nvGrpSpPr>
              <p:grpSpPr>
                <a:xfrm>
                  <a:off x="-3310843" y="700986"/>
                  <a:ext cx="182598" cy="143759"/>
                  <a:chOff x="-3310843" y="700986"/>
                  <a:chExt cx="182598" cy="143759"/>
                </a:xfrm>
              </p:grpSpPr>
              <p:cxnSp>
                <p:nvCxnSpPr>
                  <p:cNvPr id="348" name="Rechte verbindingslijn 179">
                    <a:extLst>
                      <a:ext uri="{FF2B5EF4-FFF2-40B4-BE49-F238E27FC236}">
                        <a16:creationId xmlns:a16="http://schemas.microsoft.com/office/drawing/2014/main" id="{7A0978DD-D79A-46F8-9711-F2CA1B6039BB}"/>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49" name="Rechte verbindingslijn 180">
                    <a:extLst>
                      <a:ext uri="{FF2B5EF4-FFF2-40B4-BE49-F238E27FC236}">
                        <a16:creationId xmlns:a16="http://schemas.microsoft.com/office/drawing/2014/main" id="{B6163220-DCF4-4F2D-A730-A77418AB873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50" name="Rechte verbindingslijn 181">
                    <a:extLst>
                      <a:ext uri="{FF2B5EF4-FFF2-40B4-BE49-F238E27FC236}">
                        <a16:creationId xmlns:a16="http://schemas.microsoft.com/office/drawing/2014/main" id="{F170CA43-FAC0-48D6-969F-7BC13E4D052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51" name="Rechte verbindingslijn 182">
                    <a:extLst>
                      <a:ext uri="{FF2B5EF4-FFF2-40B4-BE49-F238E27FC236}">
                        <a16:creationId xmlns:a16="http://schemas.microsoft.com/office/drawing/2014/main" id="{37C62428-ECC1-47C6-8EA9-907249AD6835}"/>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52" name="Rechte verbindingslijn 183">
                    <a:extLst>
                      <a:ext uri="{FF2B5EF4-FFF2-40B4-BE49-F238E27FC236}">
                        <a16:creationId xmlns:a16="http://schemas.microsoft.com/office/drawing/2014/main" id="{D3FB0B06-918D-4F9A-9DEE-4AEFAC729E2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45" name="Groep 176">
                  <a:extLst>
                    <a:ext uri="{FF2B5EF4-FFF2-40B4-BE49-F238E27FC236}">
                      <a16:creationId xmlns:a16="http://schemas.microsoft.com/office/drawing/2014/main" id="{A704E6B2-4F7B-4648-9B5F-B91079442CDB}"/>
                    </a:ext>
                  </a:extLst>
                </p:cNvPr>
                <p:cNvGrpSpPr/>
                <p:nvPr userDrawn="1"/>
              </p:nvGrpSpPr>
              <p:grpSpPr>
                <a:xfrm flipH="1">
                  <a:off x="-3310774" y="735854"/>
                  <a:ext cx="88801" cy="72568"/>
                  <a:chOff x="-2091059" y="1395403"/>
                  <a:chExt cx="157316" cy="128558"/>
                </a:xfrm>
              </p:grpSpPr>
              <p:sp>
                <p:nvSpPr>
                  <p:cNvPr id="346" name="Rechthoek 177">
                    <a:extLst>
                      <a:ext uri="{FF2B5EF4-FFF2-40B4-BE49-F238E27FC236}">
                        <a16:creationId xmlns:a16="http://schemas.microsoft.com/office/drawing/2014/main" id="{670A337C-CB72-48F1-9C11-E4F717EBC1A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Pijl: punthaak 178">
                    <a:extLst>
                      <a:ext uri="{FF2B5EF4-FFF2-40B4-BE49-F238E27FC236}">
                        <a16:creationId xmlns:a16="http://schemas.microsoft.com/office/drawing/2014/main" id="{14B5A5CC-019A-442D-9538-A90720DE655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75" name="Groep 135">
                <a:extLst>
                  <a:ext uri="{FF2B5EF4-FFF2-40B4-BE49-F238E27FC236}">
                    <a16:creationId xmlns:a16="http://schemas.microsoft.com/office/drawing/2014/main" id="{BDAD1D73-C8C1-41B1-8B7C-69F4C20B7C1F}"/>
                  </a:ext>
                </a:extLst>
              </p:cNvPr>
              <p:cNvGrpSpPr/>
              <p:nvPr userDrawn="1"/>
            </p:nvGrpSpPr>
            <p:grpSpPr>
              <a:xfrm>
                <a:off x="-3326107" y="720303"/>
                <a:ext cx="182598" cy="143759"/>
                <a:chOff x="-3634116" y="700986"/>
                <a:chExt cx="182598" cy="143759"/>
              </a:xfrm>
            </p:grpSpPr>
            <p:grpSp>
              <p:nvGrpSpPr>
                <p:cNvPr id="335" name="Groep 166">
                  <a:extLst>
                    <a:ext uri="{FF2B5EF4-FFF2-40B4-BE49-F238E27FC236}">
                      <a16:creationId xmlns:a16="http://schemas.microsoft.com/office/drawing/2014/main" id="{4BB05312-31FC-4F75-9D06-681433F577DB}"/>
                    </a:ext>
                  </a:extLst>
                </p:cNvPr>
                <p:cNvGrpSpPr/>
                <p:nvPr userDrawn="1"/>
              </p:nvGrpSpPr>
              <p:grpSpPr>
                <a:xfrm>
                  <a:off x="-3634116" y="700986"/>
                  <a:ext cx="182598" cy="143759"/>
                  <a:chOff x="-3634116" y="700986"/>
                  <a:chExt cx="182598" cy="143759"/>
                </a:xfrm>
              </p:grpSpPr>
              <p:cxnSp>
                <p:nvCxnSpPr>
                  <p:cNvPr id="339" name="Rechte verbindingslijn 170">
                    <a:extLst>
                      <a:ext uri="{FF2B5EF4-FFF2-40B4-BE49-F238E27FC236}">
                        <a16:creationId xmlns:a16="http://schemas.microsoft.com/office/drawing/2014/main" id="{CF229046-AEF6-405A-B45B-9322F0ECA55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40" name="Rechte verbindingslijn 171">
                    <a:extLst>
                      <a:ext uri="{FF2B5EF4-FFF2-40B4-BE49-F238E27FC236}">
                        <a16:creationId xmlns:a16="http://schemas.microsoft.com/office/drawing/2014/main" id="{5D7FA01A-4F24-44A2-AEB9-782F3C15B649}"/>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41" name="Rechte verbindingslijn 172">
                    <a:extLst>
                      <a:ext uri="{FF2B5EF4-FFF2-40B4-BE49-F238E27FC236}">
                        <a16:creationId xmlns:a16="http://schemas.microsoft.com/office/drawing/2014/main" id="{7E0DD3B6-C794-413F-8682-0241FBA6896F}"/>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42" name="Rechte verbindingslijn 173">
                    <a:extLst>
                      <a:ext uri="{FF2B5EF4-FFF2-40B4-BE49-F238E27FC236}">
                        <a16:creationId xmlns:a16="http://schemas.microsoft.com/office/drawing/2014/main" id="{EE2A88E4-4ABE-4D75-AC20-0B8DFE9C8CD9}"/>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43" name="Rechte verbindingslijn 174">
                    <a:extLst>
                      <a:ext uri="{FF2B5EF4-FFF2-40B4-BE49-F238E27FC236}">
                        <a16:creationId xmlns:a16="http://schemas.microsoft.com/office/drawing/2014/main" id="{8851AA2E-46BA-4FBD-AA41-38F715A395A5}"/>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36" name="Groep 167">
                  <a:extLst>
                    <a:ext uri="{FF2B5EF4-FFF2-40B4-BE49-F238E27FC236}">
                      <a16:creationId xmlns:a16="http://schemas.microsoft.com/office/drawing/2014/main" id="{AC64AAA6-55C7-466A-9896-979561FF4683}"/>
                    </a:ext>
                  </a:extLst>
                </p:cNvPr>
                <p:cNvGrpSpPr/>
                <p:nvPr userDrawn="1"/>
              </p:nvGrpSpPr>
              <p:grpSpPr>
                <a:xfrm>
                  <a:off x="-3634047" y="735854"/>
                  <a:ext cx="88801" cy="72568"/>
                  <a:chOff x="-2091059" y="1395403"/>
                  <a:chExt cx="157316" cy="128558"/>
                </a:xfrm>
              </p:grpSpPr>
              <p:sp>
                <p:nvSpPr>
                  <p:cNvPr id="337" name="Rechthoek 168">
                    <a:extLst>
                      <a:ext uri="{FF2B5EF4-FFF2-40B4-BE49-F238E27FC236}">
                        <a16:creationId xmlns:a16="http://schemas.microsoft.com/office/drawing/2014/main" id="{2912ED13-85C5-4308-A3F2-F3B3643139F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8" name="Pijl: punthaak 169">
                    <a:extLst>
                      <a:ext uri="{FF2B5EF4-FFF2-40B4-BE49-F238E27FC236}">
                        <a16:creationId xmlns:a16="http://schemas.microsoft.com/office/drawing/2014/main" id="{F47D77FF-82DF-4516-BFD6-47AD840C3B8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76" name="Rechte verbindingslijn 136">
                <a:extLst>
                  <a:ext uri="{FF2B5EF4-FFF2-40B4-BE49-F238E27FC236}">
                    <a16:creationId xmlns:a16="http://schemas.microsoft.com/office/drawing/2014/main" id="{026D2513-4A92-4F55-B4AC-FEC796AC80A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77" name="Rechte verbindingslijn 137">
                <a:extLst>
                  <a:ext uri="{FF2B5EF4-FFF2-40B4-BE49-F238E27FC236}">
                    <a16:creationId xmlns:a16="http://schemas.microsoft.com/office/drawing/2014/main" id="{B4755AF1-5788-487B-82DC-65F364F3B078}"/>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09" name="Groep 138">
                <a:extLst>
                  <a:ext uri="{FF2B5EF4-FFF2-40B4-BE49-F238E27FC236}">
                    <a16:creationId xmlns:a16="http://schemas.microsoft.com/office/drawing/2014/main" id="{61E4FFD7-16FB-4439-ADB2-3EE4BACE5012}"/>
                  </a:ext>
                </a:extLst>
              </p:cNvPr>
              <p:cNvGrpSpPr/>
              <p:nvPr userDrawn="1"/>
            </p:nvGrpSpPr>
            <p:grpSpPr>
              <a:xfrm>
                <a:off x="-2425037" y="370226"/>
                <a:ext cx="357690" cy="330595"/>
                <a:chOff x="-2721817" y="347336"/>
                <a:chExt cx="432805" cy="400021"/>
              </a:xfrm>
            </p:grpSpPr>
            <p:sp>
              <p:nvSpPr>
                <p:cNvPr id="324" name="Rechthoek 155">
                  <a:extLst>
                    <a:ext uri="{FF2B5EF4-FFF2-40B4-BE49-F238E27FC236}">
                      <a16:creationId xmlns:a16="http://schemas.microsoft.com/office/drawing/2014/main" id="{8C6DD2F7-1E1D-4B45-B547-CA54BCC6524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25" name="Groep 156">
                  <a:extLst>
                    <a:ext uri="{FF2B5EF4-FFF2-40B4-BE49-F238E27FC236}">
                      <a16:creationId xmlns:a16="http://schemas.microsoft.com/office/drawing/2014/main" id="{73D80345-C35A-4463-9706-C670C0B734BB}"/>
                    </a:ext>
                  </a:extLst>
                </p:cNvPr>
                <p:cNvGrpSpPr/>
                <p:nvPr userDrawn="1"/>
              </p:nvGrpSpPr>
              <p:grpSpPr>
                <a:xfrm>
                  <a:off x="-2652453" y="431583"/>
                  <a:ext cx="294076" cy="231526"/>
                  <a:chOff x="-3634116" y="700986"/>
                  <a:chExt cx="182598" cy="143759"/>
                </a:xfrm>
              </p:grpSpPr>
              <p:grpSp>
                <p:nvGrpSpPr>
                  <p:cNvPr id="326" name="Groep 157">
                    <a:extLst>
                      <a:ext uri="{FF2B5EF4-FFF2-40B4-BE49-F238E27FC236}">
                        <a16:creationId xmlns:a16="http://schemas.microsoft.com/office/drawing/2014/main" id="{804739A6-A383-4E94-BF56-3E557AC0B3F7}"/>
                      </a:ext>
                    </a:extLst>
                  </p:cNvPr>
                  <p:cNvGrpSpPr/>
                  <p:nvPr userDrawn="1"/>
                </p:nvGrpSpPr>
                <p:grpSpPr>
                  <a:xfrm>
                    <a:off x="-3634116" y="700986"/>
                    <a:ext cx="182598" cy="143759"/>
                    <a:chOff x="-3634116" y="700986"/>
                    <a:chExt cx="182598" cy="143759"/>
                  </a:xfrm>
                </p:grpSpPr>
                <p:cxnSp>
                  <p:nvCxnSpPr>
                    <p:cNvPr id="330" name="Rechte verbindingslijn 161">
                      <a:extLst>
                        <a:ext uri="{FF2B5EF4-FFF2-40B4-BE49-F238E27FC236}">
                          <a16:creationId xmlns:a16="http://schemas.microsoft.com/office/drawing/2014/main" id="{7320C5E9-81BE-4D3B-98F2-928FF67456FE}"/>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31" name="Rechte verbindingslijn 162">
                      <a:extLst>
                        <a:ext uri="{FF2B5EF4-FFF2-40B4-BE49-F238E27FC236}">
                          <a16:creationId xmlns:a16="http://schemas.microsoft.com/office/drawing/2014/main" id="{F3F98C17-F988-4F10-AC65-AA343723D98A}"/>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32" name="Rechte verbindingslijn 163">
                      <a:extLst>
                        <a:ext uri="{FF2B5EF4-FFF2-40B4-BE49-F238E27FC236}">
                          <a16:creationId xmlns:a16="http://schemas.microsoft.com/office/drawing/2014/main" id="{C1962439-5902-4B66-B883-7D92EB88C12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33" name="Rechte verbindingslijn 164">
                      <a:extLst>
                        <a:ext uri="{FF2B5EF4-FFF2-40B4-BE49-F238E27FC236}">
                          <a16:creationId xmlns:a16="http://schemas.microsoft.com/office/drawing/2014/main" id="{E55EEEF4-32F2-4440-B315-2632581BB93D}"/>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34" name="Rechte verbindingslijn 165">
                      <a:extLst>
                        <a:ext uri="{FF2B5EF4-FFF2-40B4-BE49-F238E27FC236}">
                          <a16:creationId xmlns:a16="http://schemas.microsoft.com/office/drawing/2014/main" id="{11A71EED-2BE0-49A3-AC41-92A2068244F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27" name="Groep 158">
                    <a:extLst>
                      <a:ext uri="{FF2B5EF4-FFF2-40B4-BE49-F238E27FC236}">
                        <a16:creationId xmlns:a16="http://schemas.microsoft.com/office/drawing/2014/main" id="{5F621547-0484-4C14-A0AB-15E03F26B197}"/>
                      </a:ext>
                    </a:extLst>
                  </p:cNvPr>
                  <p:cNvGrpSpPr/>
                  <p:nvPr userDrawn="1"/>
                </p:nvGrpSpPr>
                <p:grpSpPr>
                  <a:xfrm>
                    <a:off x="-3634047" y="735854"/>
                    <a:ext cx="88801" cy="72568"/>
                    <a:chOff x="-2091059" y="1395403"/>
                    <a:chExt cx="157316" cy="128558"/>
                  </a:xfrm>
                </p:grpSpPr>
                <p:sp>
                  <p:nvSpPr>
                    <p:cNvPr id="328" name="Rechthoek 159">
                      <a:extLst>
                        <a:ext uri="{FF2B5EF4-FFF2-40B4-BE49-F238E27FC236}">
                          <a16:creationId xmlns:a16="http://schemas.microsoft.com/office/drawing/2014/main" id="{6A3275DF-163E-47B5-AC2C-348E445EFC6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Pijl: punthaak 160">
                      <a:extLst>
                        <a:ext uri="{FF2B5EF4-FFF2-40B4-BE49-F238E27FC236}">
                          <a16:creationId xmlns:a16="http://schemas.microsoft.com/office/drawing/2014/main" id="{1D884511-86E0-496D-90EA-1661DB55EFB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10" name="Groep 139">
                <a:extLst>
                  <a:ext uri="{FF2B5EF4-FFF2-40B4-BE49-F238E27FC236}">
                    <a16:creationId xmlns:a16="http://schemas.microsoft.com/office/drawing/2014/main" id="{F675F312-7A17-4C2F-959C-1A82FFBE4696}"/>
                  </a:ext>
                </a:extLst>
              </p:cNvPr>
              <p:cNvGrpSpPr/>
              <p:nvPr userDrawn="1"/>
            </p:nvGrpSpPr>
            <p:grpSpPr>
              <a:xfrm>
                <a:off x="-2425037" y="781500"/>
                <a:ext cx="357690" cy="330595"/>
                <a:chOff x="-2721817" y="782525"/>
                <a:chExt cx="432805" cy="400021"/>
              </a:xfrm>
            </p:grpSpPr>
            <p:sp>
              <p:nvSpPr>
                <p:cNvPr id="313" name="Rechthoek 142">
                  <a:extLst>
                    <a:ext uri="{FF2B5EF4-FFF2-40B4-BE49-F238E27FC236}">
                      <a16:creationId xmlns:a16="http://schemas.microsoft.com/office/drawing/2014/main" id="{6877B5D2-F51E-43D6-9CE2-D2290AEE1AA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14" name="Groep 143">
                  <a:extLst>
                    <a:ext uri="{FF2B5EF4-FFF2-40B4-BE49-F238E27FC236}">
                      <a16:creationId xmlns:a16="http://schemas.microsoft.com/office/drawing/2014/main" id="{23B1489C-20E3-4ECF-BCD0-D2EB4A104ACD}"/>
                    </a:ext>
                  </a:extLst>
                </p:cNvPr>
                <p:cNvGrpSpPr/>
                <p:nvPr userDrawn="1"/>
              </p:nvGrpSpPr>
              <p:grpSpPr>
                <a:xfrm>
                  <a:off x="-2652453" y="866772"/>
                  <a:ext cx="294076" cy="231526"/>
                  <a:chOff x="-3310843" y="700986"/>
                  <a:chExt cx="182598" cy="143759"/>
                </a:xfrm>
              </p:grpSpPr>
              <p:grpSp>
                <p:nvGrpSpPr>
                  <p:cNvPr id="315" name="Groep 144">
                    <a:extLst>
                      <a:ext uri="{FF2B5EF4-FFF2-40B4-BE49-F238E27FC236}">
                        <a16:creationId xmlns:a16="http://schemas.microsoft.com/office/drawing/2014/main" id="{13328DDA-2372-4C8C-90A2-FAB6286DFE28}"/>
                      </a:ext>
                    </a:extLst>
                  </p:cNvPr>
                  <p:cNvGrpSpPr/>
                  <p:nvPr userDrawn="1"/>
                </p:nvGrpSpPr>
                <p:grpSpPr>
                  <a:xfrm>
                    <a:off x="-3310843" y="700986"/>
                    <a:ext cx="182598" cy="143759"/>
                    <a:chOff x="-3310843" y="700986"/>
                    <a:chExt cx="182598" cy="143759"/>
                  </a:xfrm>
                </p:grpSpPr>
                <p:cxnSp>
                  <p:nvCxnSpPr>
                    <p:cNvPr id="319" name="Rechte verbindingslijn 150">
                      <a:extLst>
                        <a:ext uri="{FF2B5EF4-FFF2-40B4-BE49-F238E27FC236}">
                          <a16:creationId xmlns:a16="http://schemas.microsoft.com/office/drawing/2014/main" id="{C4A85624-C5AC-4A9E-BF39-7F107D391D29}"/>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20" name="Rechte verbindingslijn 151">
                      <a:extLst>
                        <a:ext uri="{FF2B5EF4-FFF2-40B4-BE49-F238E27FC236}">
                          <a16:creationId xmlns:a16="http://schemas.microsoft.com/office/drawing/2014/main" id="{968D0E21-982C-4108-A3D7-29CBAD9B71DB}"/>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21" name="Rechte verbindingslijn 152">
                      <a:extLst>
                        <a:ext uri="{FF2B5EF4-FFF2-40B4-BE49-F238E27FC236}">
                          <a16:creationId xmlns:a16="http://schemas.microsoft.com/office/drawing/2014/main" id="{6D406EB5-9DDE-41E9-B69F-A0F023A1A5B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22" name="Rechte verbindingslijn 153">
                      <a:extLst>
                        <a:ext uri="{FF2B5EF4-FFF2-40B4-BE49-F238E27FC236}">
                          <a16:creationId xmlns:a16="http://schemas.microsoft.com/office/drawing/2014/main" id="{B903BEAA-F2F0-4836-9CEF-ED06808E2EE7}"/>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23" name="Rechte verbindingslijn 154">
                      <a:extLst>
                        <a:ext uri="{FF2B5EF4-FFF2-40B4-BE49-F238E27FC236}">
                          <a16:creationId xmlns:a16="http://schemas.microsoft.com/office/drawing/2014/main" id="{61E19DF0-A8A1-4B27-9644-E48E0161F00A}"/>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16" name="Groep 147">
                    <a:extLst>
                      <a:ext uri="{FF2B5EF4-FFF2-40B4-BE49-F238E27FC236}">
                        <a16:creationId xmlns:a16="http://schemas.microsoft.com/office/drawing/2014/main" id="{6C7CDD2B-2851-4956-9625-9DCB721D8AED}"/>
                      </a:ext>
                    </a:extLst>
                  </p:cNvPr>
                  <p:cNvGrpSpPr/>
                  <p:nvPr userDrawn="1"/>
                </p:nvGrpSpPr>
                <p:grpSpPr>
                  <a:xfrm flipH="1">
                    <a:off x="-3310774" y="735854"/>
                    <a:ext cx="88801" cy="72568"/>
                    <a:chOff x="-2091059" y="1395403"/>
                    <a:chExt cx="157316" cy="128558"/>
                  </a:xfrm>
                </p:grpSpPr>
                <p:sp>
                  <p:nvSpPr>
                    <p:cNvPr id="317" name="Rechthoek 148">
                      <a:extLst>
                        <a:ext uri="{FF2B5EF4-FFF2-40B4-BE49-F238E27FC236}">
                          <a16:creationId xmlns:a16="http://schemas.microsoft.com/office/drawing/2014/main" id="{36E4F313-93B2-478B-8301-5C52529F214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8" name="Pijl: punthaak 149">
                      <a:extLst>
                        <a:ext uri="{FF2B5EF4-FFF2-40B4-BE49-F238E27FC236}">
                          <a16:creationId xmlns:a16="http://schemas.microsoft.com/office/drawing/2014/main" id="{846CE0CD-3AA2-4734-8E2E-A19DCCABB9C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11" name="Rechthoek 140">
                <a:extLst>
                  <a:ext uri="{FF2B5EF4-FFF2-40B4-BE49-F238E27FC236}">
                    <a16:creationId xmlns:a16="http://schemas.microsoft.com/office/drawing/2014/main" id="{D4402AC5-CD51-4D87-BC8E-5AFC0A4249B2}"/>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12" name="Rechthoek 141">
                <a:extLst>
                  <a:ext uri="{FF2B5EF4-FFF2-40B4-BE49-F238E27FC236}">
                    <a16:creationId xmlns:a16="http://schemas.microsoft.com/office/drawing/2014/main" id="{D3614668-416D-4B41-9074-C3F97E384DE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46" name="Rechte verbindingslijn 106">
              <a:extLst>
                <a:ext uri="{FF2B5EF4-FFF2-40B4-BE49-F238E27FC236}">
                  <a16:creationId xmlns:a16="http://schemas.microsoft.com/office/drawing/2014/main" id="{1E862741-CD87-4DE7-B16C-1D3F903B9AF4}"/>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47" name="Rechthoek 107">
              <a:extLst>
                <a:ext uri="{FF2B5EF4-FFF2-40B4-BE49-F238E27FC236}">
                  <a16:creationId xmlns:a16="http://schemas.microsoft.com/office/drawing/2014/main" id="{3E9FAF4F-4EDA-472A-A2CE-FBDDA4AE956E}"/>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48" name="Ovaal 108">
              <a:extLst>
                <a:ext uri="{FF2B5EF4-FFF2-40B4-BE49-F238E27FC236}">
                  <a16:creationId xmlns:a16="http://schemas.microsoft.com/office/drawing/2014/main" id="{B303F063-079F-482B-AE9C-9C0C1066027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9" name="Rechthoek 109">
              <a:extLst>
                <a:ext uri="{FF2B5EF4-FFF2-40B4-BE49-F238E27FC236}">
                  <a16:creationId xmlns:a16="http://schemas.microsoft.com/office/drawing/2014/main" id="{5F1A9AD7-B519-45F0-A1C2-C02CB9E7B7EA}"/>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50" name="Ovaal 110">
              <a:extLst>
                <a:ext uri="{FF2B5EF4-FFF2-40B4-BE49-F238E27FC236}">
                  <a16:creationId xmlns:a16="http://schemas.microsoft.com/office/drawing/2014/main" id="{F80C29A6-C477-4F94-9764-6A2BCB8D85A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51" name="Rechthoek 111">
              <a:extLst>
                <a:ext uri="{FF2B5EF4-FFF2-40B4-BE49-F238E27FC236}">
                  <a16:creationId xmlns:a16="http://schemas.microsoft.com/office/drawing/2014/main" id="{94C6B864-C478-4591-9C6C-7BC931AF3D9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52" name="Ovaal 112">
              <a:extLst>
                <a:ext uri="{FF2B5EF4-FFF2-40B4-BE49-F238E27FC236}">
                  <a16:creationId xmlns:a16="http://schemas.microsoft.com/office/drawing/2014/main" id="{7316BF84-5249-437B-99D6-82561B616DE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3" name="Rechthoek 113">
              <a:extLst>
                <a:ext uri="{FF2B5EF4-FFF2-40B4-BE49-F238E27FC236}">
                  <a16:creationId xmlns:a16="http://schemas.microsoft.com/office/drawing/2014/main" id="{03F5EDC7-FB3D-4891-B51C-50CF2595F176}"/>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54" name="Ovaal 114">
              <a:extLst>
                <a:ext uri="{FF2B5EF4-FFF2-40B4-BE49-F238E27FC236}">
                  <a16:creationId xmlns:a16="http://schemas.microsoft.com/office/drawing/2014/main" id="{FD8BABD1-F4E9-432D-8CAF-9D2178DF45F2}"/>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55" name="Rechthoek 115">
              <a:extLst>
                <a:ext uri="{FF2B5EF4-FFF2-40B4-BE49-F238E27FC236}">
                  <a16:creationId xmlns:a16="http://schemas.microsoft.com/office/drawing/2014/main" id="{14F4CA07-76D3-4862-A5DC-E73EBF42A857}"/>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56" name="Rechte verbindingslijn 116">
              <a:extLst>
                <a:ext uri="{FF2B5EF4-FFF2-40B4-BE49-F238E27FC236}">
                  <a16:creationId xmlns:a16="http://schemas.microsoft.com/office/drawing/2014/main" id="{0652B9C6-EB85-4698-9F44-1CAE9C1CD918}"/>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57" name="Meer informatie">
              <a:extLst>
                <a:ext uri="{FF2B5EF4-FFF2-40B4-BE49-F238E27FC236}">
                  <a16:creationId xmlns:a16="http://schemas.microsoft.com/office/drawing/2014/main" id="{92CDB69D-1EDD-4CC3-9945-4D37B3C2A9D3}"/>
                </a:ext>
              </a:extLst>
            </p:cNvPr>
            <p:cNvGrpSpPr/>
            <p:nvPr userDrawn="1"/>
          </p:nvGrpSpPr>
          <p:grpSpPr>
            <a:xfrm>
              <a:off x="-3421298" y="5326704"/>
              <a:ext cx="3178515" cy="783273"/>
              <a:chOff x="-3741486" y="3359148"/>
              <a:chExt cx="3178515" cy="783273"/>
            </a:xfrm>
          </p:grpSpPr>
          <p:sp>
            <p:nvSpPr>
              <p:cNvPr id="167" name="Freeform 101">
                <a:extLst>
                  <a:ext uri="{FF2B5EF4-FFF2-40B4-BE49-F238E27FC236}">
                    <a16:creationId xmlns:a16="http://schemas.microsoft.com/office/drawing/2014/main" id="{02C0EDEE-EBD7-4860-B36C-E674F9118794}"/>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68" name="Rechthoek 128">
                <a:extLst>
                  <a:ext uri="{FF2B5EF4-FFF2-40B4-BE49-F238E27FC236}">
                    <a16:creationId xmlns:a16="http://schemas.microsoft.com/office/drawing/2014/main" id="{9B2E3F76-E975-4187-A249-7C324C6E2BB3}"/>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69" name="Rechte verbindingslijn 129">
                <a:extLst>
                  <a:ext uri="{FF2B5EF4-FFF2-40B4-BE49-F238E27FC236}">
                    <a16:creationId xmlns:a16="http://schemas.microsoft.com/office/drawing/2014/main" id="{10DF9BA9-F4CF-4327-97BA-54F901BB393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58" name="Rechthoek 118">
              <a:extLst>
                <a:ext uri="{FF2B5EF4-FFF2-40B4-BE49-F238E27FC236}">
                  <a16:creationId xmlns:a16="http://schemas.microsoft.com/office/drawing/2014/main" id="{11F8DB79-BA4C-44FE-B8B4-B996DC15391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59" name="Ovaal 119">
              <a:extLst>
                <a:ext uri="{FF2B5EF4-FFF2-40B4-BE49-F238E27FC236}">
                  <a16:creationId xmlns:a16="http://schemas.microsoft.com/office/drawing/2014/main" id="{3056D2D5-2B71-4D11-BAEB-C4E420BBC98D}"/>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60" name="Rechthoek 120">
              <a:extLst>
                <a:ext uri="{FF2B5EF4-FFF2-40B4-BE49-F238E27FC236}">
                  <a16:creationId xmlns:a16="http://schemas.microsoft.com/office/drawing/2014/main" id="{2908C90F-E581-4846-80C2-1439B496783D}"/>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61" name="Ovaal 121">
              <a:extLst>
                <a:ext uri="{FF2B5EF4-FFF2-40B4-BE49-F238E27FC236}">
                  <a16:creationId xmlns:a16="http://schemas.microsoft.com/office/drawing/2014/main" id="{0B31B70A-A065-4B49-8AF7-A2DB146DEEF6}"/>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62" name="Rechthoek 122">
              <a:extLst>
                <a:ext uri="{FF2B5EF4-FFF2-40B4-BE49-F238E27FC236}">
                  <a16:creationId xmlns:a16="http://schemas.microsoft.com/office/drawing/2014/main" id="{E8E55D73-EB67-4A6B-AAC5-6C26C395A87B}"/>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63" name="Ovaal 123">
              <a:extLst>
                <a:ext uri="{FF2B5EF4-FFF2-40B4-BE49-F238E27FC236}">
                  <a16:creationId xmlns:a16="http://schemas.microsoft.com/office/drawing/2014/main" id="{4F67B597-76CC-43DC-B333-7D2D26891585}"/>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64" name="Rechthoek 124">
              <a:extLst>
                <a:ext uri="{FF2B5EF4-FFF2-40B4-BE49-F238E27FC236}">
                  <a16:creationId xmlns:a16="http://schemas.microsoft.com/office/drawing/2014/main" id="{93171DF8-AAA0-4B8D-9385-07FFA5079C19}"/>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65" name="Rechthoek 125">
              <a:extLst>
                <a:ext uri="{FF2B5EF4-FFF2-40B4-BE49-F238E27FC236}">
                  <a16:creationId xmlns:a16="http://schemas.microsoft.com/office/drawing/2014/main" id="{67DFC8B3-F725-4804-89DC-24293971A963}"/>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66" name="Ovaal 126">
              <a:extLst>
                <a:ext uri="{FF2B5EF4-FFF2-40B4-BE49-F238E27FC236}">
                  <a16:creationId xmlns:a16="http://schemas.microsoft.com/office/drawing/2014/main" id="{A1973620-A90F-4BA7-8A26-3F4023DED8E0}"/>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46829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P spid="5"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Foto 75%/25%">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8557737" y="1"/>
            <a:ext cx="3633876" cy="6865144"/>
          </a:xfrm>
          <a:solidFill>
            <a:schemeClr val="bg1">
              <a:lumMod val="95000"/>
            </a:schemeClr>
          </a:solidFill>
        </p:spPr>
        <p:txBody>
          <a:bodyPr tIns="1260000" anchor="ctr">
            <a:normAutofit/>
          </a:bodyPr>
          <a:lstStyle>
            <a:lvl1pPr marL="0" indent="0" algn="ctr">
              <a:spcBef>
                <a:spcPts val="0"/>
              </a:spcBef>
              <a:spcAft>
                <a:spcPts val="0"/>
              </a:spcAft>
              <a:buNone/>
              <a:defRPr sz="9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2" name="Titel 1">
            <a:extLst>
              <a:ext uri="{FF2B5EF4-FFF2-40B4-BE49-F238E27FC236}">
                <a16:creationId xmlns:a16="http://schemas.microsoft.com/office/drawing/2014/main" id="{C8A40B12-7E26-4E64-9A7F-C7BE7CAB1C28}"/>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3" name="Tijdelijke aanduiding voor tekst 14">
            <a:extLst>
              <a:ext uri="{FF2B5EF4-FFF2-40B4-BE49-F238E27FC236}">
                <a16:creationId xmlns:a16="http://schemas.microsoft.com/office/drawing/2014/main" id="{6083995C-1A50-4491-9307-7E1B659A0B1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45" name="Tijdelijke aanduiding voor voettekst 4">
            <a:extLst>
              <a:ext uri="{FF2B5EF4-FFF2-40B4-BE49-F238E27FC236}">
                <a16:creationId xmlns:a16="http://schemas.microsoft.com/office/drawing/2014/main" id="{080EFE03-7FB1-4D06-B653-B56500F8A14C}"/>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46" name="Tijdelijke aanduiding voor dianummer 5">
            <a:extLst>
              <a:ext uri="{FF2B5EF4-FFF2-40B4-BE49-F238E27FC236}">
                <a16:creationId xmlns:a16="http://schemas.microsoft.com/office/drawing/2014/main" id="{56817633-365A-489C-84DC-22C53FE3AD02}"/>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sp>
        <p:nvSpPr>
          <p:cNvPr id="17" name="Tijdelijke aanduiding voor tekst 3">
            <a:extLst>
              <a:ext uri="{FF2B5EF4-FFF2-40B4-BE49-F238E27FC236}">
                <a16:creationId xmlns:a16="http://schemas.microsoft.com/office/drawing/2014/main" id="{5C507803-9CCD-4AE7-97C7-78AF543AE4EB}"/>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3" name="Tijdelijke aanduiding voor verticale tekst 2"/>
          <p:cNvSpPr>
            <a:spLocks noGrp="1"/>
          </p:cNvSpPr>
          <p:nvPr>
            <p:ph type="body" orient="vert" idx="1" hasCustomPrompt="1"/>
          </p:nvPr>
        </p:nvSpPr>
        <p:spPr>
          <a:xfrm>
            <a:off x="496712" y="1473493"/>
            <a:ext cx="7130417" cy="4307232"/>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8" name="Tijdelijke aanduiding voor datum 3">
            <a:extLst>
              <a:ext uri="{FF2B5EF4-FFF2-40B4-BE49-F238E27FC236}">
                <a16:creationId xmlns:a16="http://schemas.microsoft.com/office/drawing/2014/main" id="{1660DECE-1BF4-424A-8565-9FDCA21100FD}"/>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349184B4-41E6-4217-B4F7-E23A450628D2}" type="datetime1">
              <a:rPr lang="nl-NL" noProof="0" smtClean="0"/>
              <a:t>27-10-2020</a:t>
            </a:fld>
            <a:endParaRPr lang="nl-NL" noProof="0"/>
          </a:p>
        </p:txBody>
      </p:sp>
      <p:grpSp>
        <p:nvGrpSpPr>
          <p:cNvPr id="191" name="Groep 258">
            <a:extLst>
              <a:ext uri="{FF2B5EF4-FFF2-40B4-BE49-F238E27FC236}">
                <a16:creationId xmlns:a16="http://schemas.microsoft.com/office/drawing/2014/main" id="{1C9278D4-8C4D-42B3-9B54-A02855EB2408}"/>
              </a:ext>
            </a:extLst>
          </p:cNvPr>
          <p:cNvGrpSpPr/>
          <p:nvPr userDrawn="1"/>
        </p:nvGrpSpPr>
        <p:grpSpPr>
          <a:xfrm>
            <a:off x="12391601" y="0"/>
            <a:ext cx="3183678" cy="5229113"/>
            <a:chOff x="12391601" y="0"/>
            <a:chExt cx="3183678" cy="5229113"/>
          </a:xfrm>
        </p:grpSpPr>
        <p:grpSp>
          <p:nvGrpSpPr>
            <p:cNvPr id="192" name="Meer informatie">
              <a:extLst>
                <a:ext uri="{FF2B5EF4-FFF2-40B4-BE49-F238E27FC236}">
                  <a16:creationId xmlns:a16="http://schemas.microsoft.com/office/drawing/2014/main" id="{F603D93A-66CC-4CC0-95B8-0CC883453AED}"/>
                </a:ext>
              </a:extLst>
            </p:cNvPr>
            <p:cNvGrpSpPr/>
            <p:nvPr userDrawn="1"/>
          </p:nvGrpSpPr>
          <p:grpSpPr>
            <a:xfrm>
              <a:off x="12396764" y="4445840"/>
              <a:ext cx="3178515" cy="783273"/>
              <a:chOff x="-3741486" y="3386444"/>
              <a:chExt cx="3178515" cy="783273"/>
            </a:xfrm>
          </p:grpSpPr>
          <p:sp>
            <p:nvSpPr>
              <p:cNvPr id="369" name="Freeform 101">
                <a:extLst>
                  <a:ext uri="{FF2B5EF4-FFF2-40B4-BE49-F238E27FC236}">
                    <a16:creationId xmlns:a16="http://schemas.microsoft.com/office/drawing/2014/main" id="{F4DDCDCF-5F47-4A4C-B96C-FFC10BC73313}"/>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0" name="Rechthoek 306">
                <a:extLst>
                  <a:ext uri="{FF2B5EF4-FFF2-40B4-BE49-F238E27FC236}">
                    <a16:creationId xmlns:a16="http://schemas.microsoft.com/office/drawing/2014/main" id="{6256DCC5-8730-4051-849B-62E7C3BB195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1" name="Rechte verbindingslijn 307">
                <a:extLst>
                  <a:ext uri="{FF2B5EF4-FFF2-40B4-BE49-F238E27FC236}">
                    <a16:creationId xmlns:a16="http://schemas.microsoft.com/office/drawing/2014/main" id="{1DDD24F7-3AAB-4F23-BA56-69A3D2F5542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3" name="Rechthoek 260">
              <a:extLst>
                <a:ext uri="{FF2B5EF4-FFF2-40B4-BE49-F238E27FC236}">
                  <a16:creationId xmlns:a16="http://schemas.microsoft.com/office/drawing/2014/main" id="{F63B76FD-012A-4B59-AD07-5F1D1C5DA29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75" name="Ovaal 261">
              <a:extLst>
                <a:ext uri="{FF2B5EF4-FFF2-40B4-BE49-F238E27FC236}">
                  <a16:creationId xmlns:a16="http://schemas.microsoft.com/office/drawing/2014/main" id="{3C12249D-B7F4-4405-8D36-108CD23E6566}"/>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6" name="Rechte verbindingslijn 262">
              <a:extLst>
                <a:ext uri="{FF2B5EF4-FFF2-40B4-BE49-F238E27FC236}">
                  <a16:creationId xmlns:a16="http://schemas.microsoft.com/office/drawing/2014/main" id="{4A37143E-75F8-4960-98E3-FECA33DCCD2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7" name="Rechte verbindingslijn 263">
              <a:extLst>
                <a:ext uri="{FF2B5EF4-FFF2-40B4-BE49-F238E27FC236}">
                  <a16:creationId xmlns:a16="http://schemas.microsoft.com/office/drawing/2014/main" id="{910099D0-7766-4D9E-A583-DEB74F91E74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78" name="Rechthoek 264">
              <a:extLst>
                <a:ext uri="{FF2B5EF4-FFF2-40B4-BE49-F238E27FC236}">
                  <a16:creationId xmlns:a16="http://schemas.microsoft.com/office/drawing/2014/main" id="{5F0554AC-AEB4-4C64-9991-B4F008E37A3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9" name="Rechte verbindingslijn 265">
              <a:extLst>
                <a:ext uri="{FF2B5EF4-FFF2-40B4-BE49-F238E27FC236}">
                  <a16:creationId xmlns:a16="http://schemas.microsoft.com/office/drawing/2014/main" id="{554E9705-CB6D-4C5F-82EC-B9C2094FF8FD}"/>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0" name="Ovaal 266">
              <a:extLst>
                <a:ext uri="{FF2B5EF4-FFF2-40B4-BE49-F238E27FC236}">
                  <a16:creationId xmlns:a16="http://schemas.microsoft.com/office/drawing/2014/main" id="{5D74F17A-F1A0-44C7-A707-F7F97C653B32}"/>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1" name="Rechthoek 267">
              <a:extLst>
                <a:ext uri="{FF2B5EF4-FFF2-40B4-BE49-F238E27FC236}">
                  <a16:creationId xmlns:a16="http://schemas.microsoft.com/office/drawing/2014/main" id="{ACCAA0DA-4949-44DE-92F3-42EA89A2D266}"/>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2" name="Groep 268">
              <a:extLst>
                <a:ext uri="{FF2B5EF4-FFF2-40B4-BE49-F238E27FC236}">
                  <a16:creationId xmlns:a16="http://schemas.microsoft.com/office/drawing/2014/main" id="{2ED0CAE0-7E98-497E-8C78-9C53FE4D89C1}"/>
                </a:ext>
              </a:extLst>
            </p:cNvPr>
            <p:cNvGrpSpPr/>
            <p:nvPr userDrawn="1"/>
          </p:nvGrpSpPr>
          <p:grpSpPr>
            <a:xfrm>
              <a:off x="12757282" y="2184550"/>
              <a:ext cx="825500" cy="209550"/>
              <a:chOff x="13504624" y="2482850"/>
              <a:chExt cx="825500" cy="209550"/>
            </a:xfrm>
          </p:grpSpPr>
          <p:sp>
            <p:nvSpPr>
              <p:cNvPr id="366" name="Rechthoek 302">
                <a:extLst>
                  <a:ext uri="{FF2B5EF4-FFF2-40B4-BE49-F238E27FC236}">
                    <a16:creationId xmlns:a16="http://schemas.microsoft.com/office/drawing/2014/main" id="{842E98B7-85FC-4357-8A7B-1597D029FE6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7" name="Rechte verbindingslijn 303">
                <a:extLst>
                  <a:ext uri="{FF2B5EF4-FFF2-40B4-BE49-F238E27FC236}">
                    <a16:creationId xmlns:a16="http://schemas.microsoft.com/office/drawing/2014/main" id="{EDB867C8-197C-46AB-AEEA-210BDB7F37A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8" name="Gelijkbenige driehoek 304">
                <a:extLst>
                  <a:ext uri="{FF2B5EF4-FFF2-40B4-BE49-F238E27FC236}">
                    <a16:creationId xmlns:a16="http://schemas.microsoft.com/office/drawing/2014/main" id="{5530965F-C5FC-416C-8D4F-50434176136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3" name="Groep 269">
              <a:extLst>
                <a:ext uri="{FF2B5EF4-FFF2-40B4-BE49-F238E27FC236}">
                  <a16:creationId xmlns:a16="http://schemas.microsoft.com/office/drawing/2014/main" id="{23875387-E39A-4E2A-B3CE-EA466B42D190}"/>
                </a:ext>
              </a:extLst>
            </p:cNvPr>
            <p:cNvGrpSpPr/>
            <p:nvPr userDrawn="1"/>
          </p:nvGrpSpPr>
          <p:grpSpPr>
            <a:xfrm>
              <a:off x="12757282" y="1216782"/>
              <a:ext cx="294789" cy="318834"/>
              <a:chOff x="14466489" y="1001522"/>
              <a:chExt cx="290627" cy="314333"/>
            </a:xfrm>
          </p:grpSpPr>
          <p:sp>
            <p:nvSpPr>
              <p:cNvPr id="310" name="Rechthoek 296">
                <a:extLst>
                  <a:ext uri="{FF2B5EF4-FFF2-40B4-BE49-F238E27FC236}">
                    <a16:creationId xmlns:a16="http://schemas.microsoft.com/office/drawing/2014/main" id="{4FDBC578-D005-4948-BF60-E9AE4D01554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1" name="Ovaal 297">
                <a:extLst>
                  <a:ext uri="{FF2B5EF4-FFF2-40B4-BE49-F238E27FC236}">
                    <a16:creationId xmlns:a16="http://schemas.microsoft.com/office/drawing/2014/main" id="{E936711E-01B9-4314-AAD9-55EC3286FD9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2" name="Vrije vorm: vorm 298">
                <a:extLst>
                  <a:ext uri="{FF2B5EF4-FFF2-40B4-BE49-F238E27FC236}">
                    <a16:creationId xmlns:a16="http://schemas.microsoft.com/office/drawing/2014/main" id="{417F7A09-5498-477D-813E-816009BFCA44}"/>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3" name="Rechthoek: afgeronde hoeken 299">
                <a:extLst>
                  <a:ext uri="{FF2B5EF4-FFF2-40B4-BE49-F238E27FC236}">
                    <a16:creationId xmlns:a16="http://schemas.microsoft.com/office/drawing/2014/main" id="{6B91653D-6A79-4F3F-9558-91704B15E5E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4" name="Rechte verbindingslijn 300">
                <a:extLst>
                  <a:ext uri="{FF2B5EF4-FFF2-40B4-BE49-F238E27FC236}">
                    <a16:creationId xmlns:a16="http://schemas.microsoft.com/office/drawing/2014/main" id="{C9F72042-A73D-45CC-968D-49C1A6270EA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5" name="Rechte verbindingslijn 301">
                <a:extLst>
                  <a:ext uri="{FF2B5EF4-FFF2-40B4-BE49-F238E27FC236}">
                    <a16:creationId xmlns:a16="http://schemas.microsoft.com/office/drawing/2014/main" id="{B6E109AD-83D6-4DE8-B6CD-5F29E6600A35}"/>
                  </a:ext>
                </a:extLst>
              </p:cNvPr>
              <p:cNvCxnSpPr>
                <a:cxnSpLocks/>
                <a:stCxn id="36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4" name="Ovaal 270">
              <a:extLst>
                <a:ext uri="{FF2B5EF4-FFF2-40B4-BE49-F238E27FC236}">
                  <a16:creationId xmlns:a16="http://schemas.microsoft.com/office/drawing/2014/main" id="{A517D13B-DEF5-4AFF-800E-5D91A529400F}"/>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5" name="Rechthoek 271">
              <a:extLst>
                <a:ext uri="{FF2B5EF4-FFF2-40B4-BE49-F238E27FC236}">
                  <a16:creationId xmlns:a16="http://schemas.microsoft.com/office/drawing/2014/main" id="{9E07530E-E0CD-4F65-BD41-E536187E267E}"/>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6" name="Rechte verbindingslijn 272">
              <a:extLst>
                <a:ext uri="{FF2B5EF4-FFF2-40B4-BE49-F238E27FC236}">
                  <a16:creationId xmlns:a16="http://schemas.microsoft.com/office/drawing/2014/main" id="{6C53DEF6-7437-453B-AC36-E0E313E6469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7" name="Rechthoek 273">
              <a:extLst>
                <a:ext uri="{FF2B5EF4-FFF2-40B4-BE49-F238E27FC236}">
                  <a16:creationId xmlns:a16="http://schemas.microsoft.com/office/drawing/2014/main" id="{10663B49-F833-494E-AC68-D6E492BE381C}"/>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88" name="Groep 274">
              <a:extLst>
                <a:ext uri="{FF2B5EF4-FFF2-40B4-BE49-F238E27FC236}">
                  <a16:creationId xmlns:a16="http://schemas.microsoft.com/office/drawing/2014/main" id="{FCD6E60C-D80D-415D-80FA-98219FB39335}"/>
                </a:ext>
              </a:extLst>
            </p:cNvPr>
            <p:cNvGrpSpPr/>
            <p:nvPr userDrawn="1"/>
          </p:nvGrpSpPr>
          <p:grpSpPr>
            <a:xfrm>
              <a:off x="13614067" y="3535184"/>
              <a:ext cx="1195438" cy="678267"/>
              <a:chOff x="12757284" y="3224292"/>
              <a:chExt cx="1195438" cy="678267"/>
            </a:xfrm>
          </p:grpSpPr>
          <p:sp>
            <p:nvSpPr>
              <p:cNvPr id="289" name="Rechthoek 275">
                <a:extLst>
                  <a:ext uri="{FF2B5EF4-FFF2-40B4-BE49-F238E27FC236}">
                    <a16:creationId xmlns:a16="http://schemas.microsoft.com/office/drawing/2014/main" id="{E0442997-2EE5-4B3D-A666-335FF6FE5D30}"/>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0" name="Rechthoek 276">
                <a:extLst>
                  <a:ext uri="{FF2B5EF4-FFF2-40B4-BE49-F238E27FC236}">
                    <a16:creationId xmlns:a16="http://schemas.microsoft.com/office/drawing/2014/main" id="{F68E0D8A-00DA-4156-9AF9-05608F4D2318}"/>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1" name="Groep 277">
                <a:extLst>
                  <a:ext uri="{FF2B5EF4-FFF2-40B4-BE49-F238E27FC236}">
                    <a16:creationId xmlns:a16="http://schemas.microsoft.com/office/drawing/2014/main" id="{B15F0A56-C558-4AC5-99FA-D483E7898D24}"/>
                  </a:ext>
                </a:extLst>
              </p:cNvPr>
              <p:cNvGrpSpPr/>
              <p:nvPr userDrawn="1"/>
            </p:nvGrpSpPr>
            <p:grpSpPr>
              <a:xfrm>
                <a:off x="12839234" y="3289794"/>
                <a:ext cx="155951" cy="131922"/>
                <a:chOff x="12968836" y="3354170"/>
                <a:chExt cx="404806" cy="342433"/>
              </a:xfrm>
            </p:grpSpPr>
            <p:sp>
              <p:nvSpPr>
                <p:cNvPr id="304" name="Rechthoek: afgeronde hoeken 290">
                  <a:extLst>
                    <a:ext uri="{FF2B5EF4-FFF2-40B4-BE49-F238E27FC236}">
                      <a16:creationId xmlns:a16="http://schemas.microsoft.com/office/drawing/2014/main" id="{149E6D31-BCEF-4267-8F0B-25F4379B66B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5" name="Rechthoek 291">
                  <a:extLst>
                    <a:ext uri="{FF2B5EF4-FFF2-40B4-BE49-F238E27FC236}">
                      <a16:creationId xmlns:a16="http://schemas.microsoft.com/office/drawing/2014/main" id="{18FE77DE-7C2D-4664-8200-29535729B4D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Rechthoek 292">
                  <a:extLst>
                    <a:ext uri="{FF2B5EF4-FFF2-40B4-BE49-F238E27FC236}">
                      <a16:creationId xmlns:a16="http://schemas.microsoft.com/office/drawing/2014/main" id="{CC87E0D4-4E39-4330-8D2F-8C99D51D753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Rechthoek 293">
                  <a:extLst>
                    <a:ext uri="{FF2B5EF4-FFF2-40B4-BE49-F238E27FC236}">
                      <a16:creationId xmlns:a16="http://schemas.microsoft.com/office/drawing/2014/main" id="{87D6CCB5-B211-44CC-BD93-A4315E71E35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4">
                  <a:extLst>
                    <a:ext uri="{FF2B5EF4-FFF2-40B4-BE49-F238E27FC236}">
                      <a16:creationId xmlns:a16="http://schemas.microsoft.com/office/drawing/2014/main" id="{7381B617-C088-46A9-838D-02A49C3ADB91}"/>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5">
                  <a:extLst>
                    <a:ext uri="{FF2B5EF4-FFF2-40B4-BE49-F238E27FC236}">
                      <a16:creationId xmlns:a16="http://schemas.microsoft.com/office/drawing/2014/main" id="{B66B3DCF-1B33-4E7F-9AA2-9E83D302FA6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2" name="Groep 278">
                <a:extLst>
                  <a:ext uri="{FF2B5EF4-FFF2-40B4-BE49-F238E27FC236}">
                    <a16:creationId xmlns:a16="http://schemas.microsoft.com/office/drawing/2014/main" id="{5772217E-BFBD-4ABF-98F6-F21FED78404E}"/>
                  </a:ext>
                </a:extLst>
              </p:cNvPr>
              <p:cNvGrpSpPr/>
              <p:nvPr userDrawn="1"/>
            </p:nvGrpSpPr>
            <p:grpSpPr>
              <a:xfrm>
                <a:off x="12819679" y="3589117"/>
                <a:ext cx="166739" cy="218963"/>
                <a:chOff x="12940828" y="3950597"/>
                <a:chExt cx="432813" cy="568367"/>
              </a:xfrm>
            </p:grpSpPr>
            <p:grpSp>
              <p:nvGrpSpPr>
                <p:cNvPr id="296" name="Groep 282">
                  <a:extLst>
                    <a:ext uri="{FF2B5EF4-FFF2-40B4-BE49-F238E27FC236}">
                      <a16:creationId xmlns:a16="http://schemas.microsoft.com/office/drawing/2014/main" id="{FA01380B-7786-4B3C-9F65-F8910E2FD96C}"/>
                    </a:ext>
                  </a:extLst>
                </p:cNvPr>
                <p:cNvGrpSpPr/>
                <p:nvPr userDrawn="1"/>
              </p:nvGrpSpPr>
              <p:grpSpPr>
                <a:xfrm>
                  <a:off x="13000382" y="4006891"/>
                  <a:ext cx="373259" cy="315747"/>
                  <a:chOff x="12968836" y="3354170"/>
                  <a:chExt cx="404806" cy="342433"/>
                </a:xfrm>
              </p:grpSpPr>
              <p:sp>
                <p:nvSpPr>
                  <p:cNvPr id="298" name="Rechthoek: afgeronde hoeken 284">
                    <a:extLst>
                      <a:ext uri="{FF2B5EF4-FFF2-40B4-BE49-F238E27FC236}">
                        <a16:creationId xmlns:a16="http://schemas.microsoft.com/office/drawing/2014/main" id="{BD08EA9B-496E-4F93-AB29-5DE859E94D6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9" name="Rechthoek 285">
                    <a:extLst>
                      <a:ext uri="{FF2B5EF4-FFF2-40B4-BE49-F238E27FC236}">
                        <a16:creationId xmlns:a16="http://schemas.microsoft.com/office/drawing/2014/main" id="{31B965AE-5DF0-47D8-BD8E-1B0A061023A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286">
                    <a:extLst>
                      <a:ext uri="{FF2B5EF4-FFF2-40B4-BE49-F238E27FC236}">
                        <a16:creationId xmlns:a16="http://schemas.microsoft.com/office/drawing/2014/main" id="{112974EA-3276-4798-9928-CB6637443AF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1" name="Rechthoek 287">
                    <a:extLst>
                      <a:ext uri="{FF2B5EF4-FFF2-40B4-BE49-F238E27FC236}">
                        <a16:creationId xmlns:a16="http://schemas.microsoft.com/office/drawing/2014/main" id="{68E96641-5BE4-4D45-9D74-F626189FBDE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8">
                    <a:extLst>
                      <a:ext uri="{FF2B5EF4-FFF2-40B4-BE49-F238E27FC236}">
                        <a16:creationId xmlns:a16="http://schemas.microsoft.com/office/drawing/2014/main" id="{39F5693E-6CD5-49D4-B4C6-3BCF96CFA9B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9">
                    <a:extLst>
                      <a:ext uri="{FF2B5EF4-FFF2-40B4-BE49-F238E27FC236}">
                        <a16:creationId xmlns:a16="http://schemas.microsoft.com/office/drawing/2014/main" id="{EE1A2EB6-BE6B-49C8-8DFE-96599E56C4C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7" name="Boog 283">
                  <a:extLst>
                    <a:ext uri="{FF2B5EF4-FFF2-40B4-BE49-F238E27FC236}">
                      <a16:creationId xmlns:a16="http://schemas.microsoft.com/office/drawing/2014/main" id="{C8CBAE0C-D286-40E1-AA6D-5EFEB045DA62}"/>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3" name="Tekstvak 279">
                <a:extLst>
                  <a:ext uri="{FF2B5EF4-FFF2-40B4-BE49-F238E27FC236}">
                    <a16:creationId xmlns:a16="http://schemas.microsoft.com/office/drawing/2014/main" id="{AD36B1E0-761D-42B4-A4BF-E8E9E4B1004E}"/>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4" name="Tekstvak 280">
                <a:extLst>
                  <a:ext uri="{FF2B5EF4-FFF2-40B4-BE49-F238E27FC236}">
                    <a16:creationId xmlns:a16="http://schemas.microsoft.com/office/drawing/2014/main" id="{35688FCD-3F80-4C13-8DE0-55148E168ACE}"/>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5" name="Picture 3">
                <a:extLst>
                  <a:ext uri="{FF2B5EF4-FFF2-40B4-BE49-F238E27FC236}">
                    <a16:creationId xmlns:a16="http://schemas.microsoft.com/office/drawing/2014/main" id="{BCEAF84A-C20F-48EC-98A8-08265F701FA3}"/>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2" name="Groep 101">
            <a:extLst>
              <a:ext uri="{FF2B5EF4-FFF2-40B4-BE49-F238E27FC236}">
                <a16:creationId xmlns:a16="http://schemas.microsoft.com/office/drawing/2014/main" id="{06107BBC-D086-4D7C-A092-1585C286C21B}"/>
              </a:ext>
            </a:extLst>
          </p:cNvPr>
          <p:cNvGrpSpPr/>
          <p:nvPr userDrawn="1"/>
        </p:nvGrpSpPr>
        <p:grpSpPr>
          <a:xfrm>
            <a:off x="-3437547" y="1434"/>
            <a:ext cx="3201327" cy="6108543"/>
            <a:chOff x="-3437547" y="1434"/>
            <a:chExt cx="3201327" cy="6108543"/>
          </a:xfrm>
        </p:grpSpPr>
        <p:sp>
          <p:nvSpPr>
            <p:cNvPr id="373" name="Rechthoek 102">
              <a:extLst>
                <a:ext uri="{FF2B5EF4-FFF2-40B4-BE49-F238E27FC236}">
                  <a16:creationId xmlns:a16="http://schemas.microsoft.com/office/drawing/2014/main" id="{5BC8CF26-EF90-41EE-BFC7-72CC39FA265D}"/>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4" name="Ovaal 103">
              <a:extLst>
                <a:ext uri="{FF2B5EF4-FFF2-40B4-BE49-F238E27FC236}">
                  <a16:creationId xmlns:a16="http://schemas.microsoft.com/office/drawing/2014/main" id="{494C7844-8357-4379-8615-52A9284673D6}"/>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5" name="Rechte verbindingslijn 104">
              <a:extLst>
                <a:ext uri="{FF2B5EF4-FFF2-40B4-BE49-F238E27FC236}">
                  <a16:creationId xmlns:a16="http://schemas.microsoft.com/office/drawing/2014/main" id="{96B8E492-9FFA-42B9-BB50-E92609CD85B3}"/>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6" name="Groep 105">
              <a:extLst>
                <a:ext uri="{FF2B5EF4-FFF2-40B4-BE49-F238E27FC236}">
                  <a16:creationId xmlns:a16="http://schemas.microsoft.com/office/drawing/2014/main" id="{5F763457-610B-46BC-A4B0-E917D8F2E7EF}"/>
                </a:ext>
              </a:extLst>
            </p:cNvPr>
            <p:cNvGrpSpPr/>
            <p:nvPr userDrawn="1"/>
          </p:nvGrpSpPr>
          <p:grpSpPr>
            <a:xfrm>
              <a:off x="-3437547" y="349413"/>
              <a:ext cx="2933825" cy="558875"/>
              <a:chOff x="-3419346" y="368233"/>
              <a:chExt cx="3904920" cy="743862"/>
            </a:xfrm>
          </p:grpSpPr>
          <p:sp>
            <p:nvSpPr>
              <p:cNvPr id="401" name="Rechthoek 130">
                <a:extLst>
                  <a:ext uri="{FF2B5EF4-FFF2-40B4-BE49-F238E27FC236}">
                    <a16:creationId xmlns:a16="http://schemas.microsoft.com/office/drawing/2014/main" id="{AA1A880D-B6BA-4CC5-AB5D-19F4F85EBA60}"/>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2" name="Rechte verbindingslijn 131">
                <a:extLst>
                  <a:ext uri="{FF2B5EF4-FFF2-40B4-BE49-F238E27FC236}">
                    <a16:creationId xmlns:a16="http://schemas.microsoft.com/office/drawing/2014/main" id="{7CDA125C-69BE-444E-BA68-68A0E1A454EC}"/>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3" name="Rechte verbindingslijn 132">
                <a:extLst>
                  <a:ext uri="{FF2B5EF4-FFF2-40B4-BE49-F238E27FC236}">
                    <a16:creationId xmlns:a16="http://schemas.microsoft.com/office/drawing/2014/main" id="{365F52FA-F630-40CB-BCBA-8ECFB6D6C585}"/>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4" name="Rechthoek 133">
                <a:extLst>
                  <a:ext uri="{FF2B5EF4-FFF2-40B4-BE49-F238E27FC236}">
                    <a16:creationId xmlns:a16="http://schemas.microsoft.com/office/drawing/2014/main" id="{9573A3C8-FA82-4AB5-B329-42A310C66A7B}"/>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5" name="Groep 134">
                <a:extLst>
                  <a:ext uri="{FF2B5EF4-FFF2-40B4-BE49-F238E27FC236}">
                    <a16:creationId xmlns:a16="http://schemas.microsoft.com/office/drawing/2014/main" id="{3FF24649-A0CD-4E89-B52A-3CDC609A20A7}"/>
                  </a:ext>
                </a:extLst>
              </p:cNvPr>
              <p:cNvGrpSpPr/>
              <p:nvPr userDrawn="1"/>
            </p:nvGrpSpPr>
            <p:grpSpPr>
              <a:xfrm>
                <a:off x="-3002834" y="720303"/>
                <a:ext cx="182598" cy="143759"/>
                <a:chOff x="-3310843" y="700986"/>
                <a:chExt cx="182598" cy="143759"/>
              </a:xfrm>
            </p:grpSpPr>
            <p:grpSp>
              <p:nvGrpSpPr>
                <p:cNvPr id="444" name="Groep 175">
                  <a:extLst>
                    <a:ext uri="{FF2B5EF4-FFF2-40B4-BE49-F238E27FC236}">
                      <a16:creationId xmlns:a16="http://schemas.microsoft.com/office/drawing/2014/main" id="{C9509407-EFD7-4CD3-916F-9B1859CA6072}"/>
                    </a:ext>
                  </a:extLst>
                </p:cNvPr>
                <p:cNvGrpSpPr/>
                <p:nvPr userDrawn="1"/>
              </p:nvGrpSpPr>
              <p:grpSpPr>
                <a:xfrm>
                  <a:off x="-3310843" y="700986"/>
                  <a:ext cx="182598" cy="143759"/>
                  <a:chOff x="-3310843" y="700986"/>
                  <a:chExt cx="182598" cy="143759"/>
                </a:xfrm>
              </p:grpSpPr>
              <p:cxnSp>
                <p:nvCxnSpPr>
                  <p:cNvPr id="448" name="Rechte verbindingslijn 179">
                    <a:extLst>
                      <a:ext uri="{FF2B5EF4-FFF2-40B4-BE49-F238E27FC236}">
                        <a16:creationId xmlns:a16="http://schemas.microsoft.com/office/drawing/2014/main" id="{C0039B3F-CC85-416F-8247-DE73A1A07416}"/>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9" name="Rechte verbindingslijn 180">
                    <a:extLst>
                      <a:ext uri="{FF2B5EF4-FFF2-40B4-BE49-F238E27FC236}">
                        <a16:creationId xmlns:a16="http://schemas.microsoft.com/office/drawing/2014/main" id="{78961248-24F8-4470-B70A-7FF0399CB43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0" name="Rechte verbindingslijn 181">
                    <a:extLst>
                      <a:ext uri="{FF2B5EF4-FFF2-40B4-BE49-F238E27FC236}">
                        <a16:creationId xmlns:a16="http://schemas.microsoft.com/office/drawing/2014/main" id="{DACDAE89-10C8-40DE-A1C5-5405F153083A}"/>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1" name="Rechte verbindingslijn 182">
                    <a:extLst>
                      <a:ext uri="{FF2B5EF4-FFF2-40B4-BE49-F238E27FC236}">
                        <a16:creationId xmlns:a16="http://schemas.microsoft.com/office/drawing/2014/main" id="{E7122D96-E8B3-433C-8111-CB622C660E48}"/>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2" name="Rechte verbindingslijn 183">
                    <a:extLst>
                      <a:ext uri="{FF2B5EF4-FFF2-40B4-BE49-F238E27FC236}">
                        <a16:creationId xmlns:a16="http://schemas.microsoft.com/office/drawing/2014/main" id="{5AA971E7-7AA3-424F-8ABD-1B7B2AF02761}"/>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5" name="Groep 176">
                  <a:extLst>
                    <a:ext uri="{FF2B5EF4-FFF2-40B4-BE49-F238E27FC236}">
                      <a16:creationId xmlns:a16="http://schemas.microsoft.com/office/drawing/2014/main" id="{53BB0187-C15A-4E9A-8B89-7E048A8FC134}"/>
                    </a:ext>
                  </a:extLst>
                </p:cNvPr>
                <p:cNvGrpSpPr/>
                <p:nvPr userDrawn="1"/>
              </p:nvGrpSpPr>
              <p:grpSpPr>
                <a:xfrm flipH="1">
                  <a:off x="-3310774" y="735854"/>
                  <a:ext cx="88801" cy="72568"/>
                  <a:chOff x="-2091059" y="1395403"/>
                  <a:chExt cx="157316" cy="128558"/>
                </a:xfrm>
              </p:grpSpPr>
              <p:sp>
                <p:nvSpPr>
                  <p:cNvPr id="446" name="Rechthoek 177">
                    <a:extLst>
                      <a:ext uri="{FF2B5EF4-FFF2-40B4-BE49-F238E27FC236}">
                        <a16:creationId xmlns:a16="http://schemas.microsoft.com/office/drawing/2014/main" id="{F32BFF41-9FD3-4025-B99F-A2B56E096C5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7" name="Pijl: punthaak 178">
                    <a:extLst>
                      <a:ext uri="{FF2B5EF4-FFF2-40B4-BE49-F238E27FC236}">
                        <a16:creationId xmlns:a16="http://schemas.microsoft.com/office/drawing/2014/main" id="{BEF7B7B0-1647-4ADE-A035-892C5E50E39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6" name="Groep 135">
                <a:extLst>
                  <a:ext uri="{FF2B5EF4-FFF2-40B4-BE49-F238E27FC236}">
                    <a16:creationId xmlns:a16="http://schemas.microsoft.com/office/drawing/2014/main" id="{8469AC69-84B1-4E8A-A95E-09E3949F9B2E}"/>
                  </a:ext>
                </a:extLst>
              </p:cNvPr>
              <p:cNvGrpSpPr/>
              <p:nvPr userDrawn="1"/>
            </p:nvGrpSpPr>
            <p:grpSpPr>
              <a:xfrm>
                <a:off x="-3326107" y="720303"/>
                <a:ext cx="182598" cy="143759"/>
                <a:chOff x="-3634116" y="700986"/>
                <a:chExt cx="182598" cy="143759"/>
              </a:xfrm>
            </p:grpSpPr>
            <p:grpSp>
              <p:nvGrpSpPr>
                <p:cNvPr id="435" name="Groep 166">
                  <a:extLst>
                    <a:ext uri="{FF2B5EF4-FFF2-40B4-BE49-F238E27FC236}">
                      <a16:creationId xmlns:a16="http://schemas.microsoft.com/office/drawing/2014/main" id="{53553251-B550-4586-9947-F187BBA71C47}"/>
                    </a:ext>
                  </a:extLst>
                </p:cNvPr>
                <p:cNvGrpSpPr/>
                <p:nvPr userDrawn="1"/>
              </p:nvGrpSpPr>
              <p:grpSpPr>
                <a:xfrm>
                  <a:off x="-3634116" y="700986"/>
                  <a:ext cx="182598" cy="143759"/>
                  <a:chOff x="-3634116" y="700986"/>
                  <a:chExt cx="182598" cy="143759"/>
                </a:xfrm>
              </p:grpSpPr>
              <p:cxnSp>
                <p:nvCxnSpPr>
                  <p:cNvPr id="439" name="Rechte verbindingslijn 170">
                    <a:extLst>
                      <a:ext uri="{FF2B5EF4-FFF2-40B4-BE49-F238E27FC236}">
                        <a16:creationId xmlns:a16="http://schemas.microsoft.com/office/drawing/2014/main" id="{6D072C8A-5383-4402-A077-A044415B925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0" name="Rechte verbindingslijn 171">
                    <a:extLst>
                      <a:ext uri="{FF2B5EF4-FFF2-40B4-BE49-F238E27FC236}">
                        <a16:creationId xmlns:a16="http://schemas.microsoft.com/office/drawing/2014/main" id="{930B6E87-D680-4DAB-AE4D-9C0F0565EB6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1" name="Rechte verbindingslijn 172">
                    <a:extLst>
                      <a:ext uri="{FF2B5EF4-FFF2-40B4-BE49-F238E27FC236}">
                        <a16:creationId xmlns:a16="http://schemas.microsoft.com/office/drawing/2014/main" id="{53CB8BD3-30AA-4F84-8D97-860F629CCC32}"/>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2" name="Rechte verbindingslijn 173">
                    <a:extLst>
                      <a:ext uri="{FF2B5EF4-FFF2-40B4-BE49-F238E27FC236}">
                        <a16:creationId xmlns:a16="http://schemas.microsoft.com/office/drawing/2014/main" id="{E784463E-6FA4-4785-8C1E-5BF4B64CF93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3" name="Rechte verbindingslijn 174">
                    <a:extLst>
                      <a:ext uri="{FF2B5EF4-FFF2-40B4-BE49-F238E27FC236}">
                        <a16:creationId xmlns:a16="http://schemas.microsoft.com/office/drawing/2014/main" id="{825EBB3C-1E0B-46E9-B7F0-BBEA1FD00E4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6" name="Groep 167">
                  <a:extLst>
                    <a:ext uri="{FF2B5EF4-FFF2-40B4-BE49-F238E27FC236}">
                      <a16:creationId xmlns:a16="http://schemas.microsoft.com/office/drawing/2014/main" id="{CAF1A01D-A65D-409D-8898-A93E918485DD}"/>
                    </a:ext>
                  </a:extLst>
                </p:cNvPr>
                <p:cNvGrpSpPr/>
                <p:nvPr userDrawn="1"/>
              </p:nvGrpSpPr>
              <p:grpSpPr>
                <a:xfrm>
                  <a:off x="-3634047" y="735854"/>
                  <a:ext cx="88801" cy="72568"/>
                  <a:chOff x="-2091059" y="1395403"/>
                  <a:chExt cx="157316" cy="128558"/>
                </a:xfrm>
              </p:grpSpPr>
              <p:sp>
                <p:nvSpPr>
                  <p:cNvPr id="437" name="Rechthoek 168">
                    <a:extLst>
                      <a:ext uri="{FF2B5EF4-FFF2-40B4-BE49-F238E27FC236}">
                        <a16:creationId xmlns:a16="http://schemas.microsoft.com/office/drawing/2014/main" id="{11CB28E6-5D1F-492C-9D73-796E324F7C4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8" name="Pijl: punthaak 169">
                    <a:extLst>
                      <a:ext uri="{FF2B5EF4-FFF2-40B4-BE49-F238E27FC236}">
                        <a16:creationId xmlns:a16="http://schemas.microsoft.com/office/drawing/2014/main" id="{BB365410-6A1E-4E3C-B03E-90FB6CF2A7C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7" name="Rechte verbindingslijn 136">
                <a:extLst>
                  <a:ext uri="{FF2B5EF4-FFF2-40B4-BE49-F238E27FC236}">
                    <a16:creationId xmlns:a16="http://schemas.microsoft.com/office/drawing/2014/main" id="{C10AB692-5C39-4053-96AA-EBA40B9EEA27}"/>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8" name="Rechte verbindingslijn 137">
                <a:extLst>
                  <a:ext uri="{FF2B5EF4-FFF2-40B4-BE49-F238E27FC236}">
                    <a16:creationId xmlns:a16="http://schemas.microsoft.com/office/drawing/2014/main" id="{07C24144-7BE8-4AFD-8447-0AEDF6343C4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9" name="Groep 138">
                <a:extLst>
                  <a:ext uri="{FF2B5EF4-FFF2-40B4-BE49-F238E27FC236}">
                    <a16:creationId xmlns:a16="http://schemas.microsoft.com/office/drawing/2014/main" id="{5F1963F3-9AD3-4FC2-801A-B50CC918CD36}"/>
                  </a:ext>
                </a:extLst>
              </p:cNvPr>
              <p:cNvGrpSpPr/>
              <p:nvPr userDrawn="1"/>
            </p:nvGrpSpPr>
            <p:grpSpPr>
              <a:xfrm>
                <a:off x="-2425037" y="370226"/>
                <a:ext cx="357690" cy="330595"/>
                <a:chOff x="-2721817" y="347336"/>
                <a:chExt cx="432805" cy="400021"/>
              </a:xfrm>
            </p:grpSpPr>
            <p:sp>
              <p:nvSpPr>
                <p:cNvPr id="424" name="Rechthoek 155">
                  <a:extLst>
                    <a:ext uri="{FF2B5EF4-FFF2-40B4-BE49-F238E27FC236}">
                      <a16:creationId xmlns:a16="http://schemas.microsoft.com/office/drawing/2014/main" id="{091F8A3B-0514-46AD-B324-EA7EA880F4C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5" name="Groep 156">
                  <a:extLst>
                    <a:ext uri="{FF2B5EF4-FFF2-40B4-BE49-F238E27FC236}">
                      <a16:creationId xmlns:a16="http://schemas.microsoft.com/office/drawing/2014/main" id="{04417FAF-0CB2-4729-BFAA-CFDDEF6A270F}"/>
                    </a:ext>
                  </a:extLst>
                </p:cNvPr>
                <p:cNvGrpSpPr/>
                <p:nvPr userDrawn="1"/>
              </p:nvGrpSpPr>
              <p:grpSpPr>
                <a:xfrm>
                  <a:off x="-2652453" y="431583"/>
                  <a:ext cx="294076" cy="231526"/>
                  <a:chOff x="-3634116" y="700986"/>
                  <a:chExt cx="182598" cy="143759"/>
                </a:xfrm>
              </p:grpSpPr>
              <p:grpSp>
                <p:nvGrpSpPr>
                  <p:cNvPr id="426" name="Groep 157">
                    <a:extLst>
                      <a:ext uri="{FF2B5EF4-FFF2-40B4-BE49-F238E27FC236}">
                        <a16:creationId xmlns:a16="http://schemas.microsoft.com/office/drawing/2014/main" id="{33DE19CB-B013-4D20-8479-60355A3E1E86}"/>
                      </a:ext>
                    </a:extLst>
                  </p:cNvPr>
                  <p:cNvGrpSpPr/>
                  <p:nvPr userDrawn="1"/>
                </p:nvGrpSpPr>
                <p:grpSpPr>
                  <a:xfrm>
                    <a:off x="-3634116" y="700986"/>
                    <a:ext cx="182598" cy="143759"/>
                    <a:chOff x="-3634116" y="700986"/>
                    <a:chExt cx="182598" cy="143759"/>
                  </a:xfrm>
                </p:grpSpPr>
                <p:cxnSp>
                  <p:nvCxnSpPr>
                    <p:cNvPr id="430" name="Rechte verbindingslijn 161">
                      <a:extLst>
                        <a:ext uri="{FF2B5EF4-FFF2-40B4-BE49-F238E27FC236}">
                          <a16:creationId xmlns:a16="http://schemas.microsoft.com/office/drawing/2014/main" id="{782EBD8A-3634-41A6-B84A-59A5C9F8E4B9}"/>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1" name="Rechte verbindingslijn 162">
                      <a:extLst>
                        <a:ext uri="{FF2B5EF4-FFF2-40B4-BE49-F238E27FC236}">
                          <a16:creationId xmlns:a16="http://schemas.microsoft.com/office/drawing/2014/main" id="{F83A620E-C016-4AB9-846B-DE25062E8C0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2" name="Rechte verbindingslijn 163">
                      <a:extLst>
                        <a:ext uri="{FF2B5EF4-FFF2-40B4-BE49-F238E27FC236}">
                          <a16:creationId xmlns:a16="http://schemas.microsoft.com/office/drawing/2014/main" id="{5ED8A57A-B4F9-4E96-9247-3E8D1FAC587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3" name="Rechte verbindingslijn 164">
                      <a:extLst>
                        <a:ext uri="{FF2B5EF4-FFF2-40B4-BE49-F238E27FC236}">
                          <a16:creationId xmlns:a16="http://schemas.microsoft.com/office/drawing/2014/main" id="{571080A1-EDAD-47DB-A383-FD0E84048013}"/>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4" name="Rechte verbindingslijn 165">
                      <a:extLst>
                        <a:ext uri="{FF2B5EF4-FFF2-40B4-BE49-F238E27FC236}">
                          <a16:creationId xmlns:a16="http://schemas.microsoft.com/office/drawing/2014/main" id="{5C357A7D-0562-49EB-9941-79B2D3F8AC8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7" name="Groep 158">
                    <a:extLst>
                      <a:ext uri="{FF2B5EF4-FFF2-40B4-BE49-F238E27FC236}">
                        <a16:creationId xmlns:a16="http://schemas.microsoft.com/office/drawing/2014/main" id="{54E9F922-51F3-4EE5-8B9A-ED63973FF3B7}"/>
                      </a:ext>
                    </a:extLst>
                  </p:cNvPr>
                  <p:cNvGrpSpPr/>
                  <p:nvPr userDrawn="1"/>
                </p:nvGrpSpPr>
                <p:grpSpPr>
                  <a:xfrm>
                    <a:off x="-3634047" y="735854"/>
                    <a:ext cx="88801" cy="72568"/>
                    <a:chOff x="-2091059" y="1395403"/>
                    <a:chExt cx="157316" cy="128558"/>
                  </a:xfrm>
                </p:grpSpPr>
                <p:sp>
                  <p:nvSpPr>
                    <p:cNvPr id="428" name="Rechthoek 159">
                      <a:extLst>
                        <a:ext uri="{FF2B5EF4-FFF2-40B4-BE49-F238E27FC236}">
                          <a16:creationId xmlns:a16="http://schemas.microsoft.com/office/drawing/2014/main" id="{5CF16D1C-3CD6-4F94-A78F-AE61D15C099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9" name="Pijl: punthaak 160">
                      <a:extLst>
                        <a:ext uri="{FF2B5EF4-FFF2-40B4-BE49-F238E27FC236}">
                          <a16:creationId xmlns:a16="http://schemas.microsoft.com/office/drawing/2014/main" id="{EE517DE6-7C33-4E50-AEAB-1475C18196C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0" name="Groep 139">
                <a:extLst>
                  <a:ext uri="{FF2B5EF4-FFF2-40B4-BE49-F238E27FC236}">
                    <a16:creationId xmlns:a16="http://schemas.microsoft.com/office/drawing/2014/main" id="{720162C3-40AC-4306-A351-3DF2272D161D}"/>
                  </a:ext>
                </a:extLst>
              </p:cNvPr>
              <p:cNvGrpSpPr/>
              <p:nvPr userDrawn="1"/>
            </p:nvGrpSpPr>
            <p:grpSpPr>
              <a:xfrm>
                <a:off x="-2425037" y="781500"/>
                <a:ext cx="357690" cy="330595"/>
                <a:chOff x="-2721817" y="782525"/>
                <a:chExt cx="432805" cy="400021"/>
              </a:xfrm>
            </p:grpSpPr>
            <p:sp>
              <p:nvSpPr>
                <p:cNvPr id="413" name="Rechthoek 142">
                  <a:extLst>
                    <a:ext uri="{FF2B5EF4-FFF2-40B4-BE49-F238E27FC236}">
                      <a16:creationId xmlns:a16="http://schemas.microsoft.com/office/drawing/2014/main" id="{AFE9C181-3694-463E-89C6-C49B3CC6A45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4" name="Groep 143">
                  <a:extLst>
                    <a:ext uri="{FF2B5EF4-FFF2-40B4-BE49-F238E27FC236}">
                      <a16:creationId xmlns:a16="http://schemas.microsoft.com/office/drawing/2014/main" id="{DB0513D2-9EE7-4167-A1D7-D0F16EFC0D0B}"/>
                    </a:ext>
                  </a:extLst>
                </p:cNvPr>
                <p:cNvGrpSpPr/>
                <p:nvPr userDrawn="1"/>
              </p:nvGrpSpPr>
              <p:grpSpPr>
                <a:xfrm>
                  <a:off x="-2652453" y="866772"/>
                  <a:ext cx="294076" cy="231526"/>
                  <a:chOff x="-3310843" y="700986"/>
                  <a:chExt cx="182598" cy="143759"/>
                </a:xfrm>
              </p:grpSpPr>
              <p:grpSp>
                <p:nvGrpSpPr>
                  <p:cNvPr id="415" name="Groep 144">
                    <a:extLst>
                      <a:ext uri="{FF2B5EF4-FFF2-40B4-BE49-F238E27FC236}">
                        <a16:creationId xmlns:a16="http://schemas.microsoft.com/office/drawing/2014/main" id="{8270E0D9-49B5-419D-A194-7FA1BE81FD4B}"/>
                      </a:ext>
                    </a:extLst>
                  </p:cNvPr>
                  <p:cNvGrpSpPr/>
                  <p:nvPr userDrawn="1"/>
                </p:nvGrpSpPr>
                <p:grpSpPr>
                  <a:xfrm>
                    <a:off x="-3310843" y="700986"/>
                    <a:ext cx="182598" cy="143759"/>
                    <a:chOff x="-3310843" y="700986"/>
                    <a:chExt cx="182598" cy="143759"/>
                  </a:xfrm>
                </p:grpSpPr>
                <p:cxnSp>
                  <p:nvCxnSpPr>
                    <p:cNvPr id="419" name="Rechte verbindingslijn 150">
                      <a:extLst>
                        <a:ext uri="{FF2B5EF4-FFF2-40B4-BE49-F238E27FC236}">
                          <a16:creationId xmlns:a16="http://schemas.microsoft.com/office/drawing/2014/main" id="{E95C5D37-0362-4E69-B557-AACA2609BB3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0" name="Rechte verbindingslijn 151">
                      <a:extLst>
                        <a:ext uri="{FF2B5EF4-FFF2-40B4-BE49-F238E27FC236}">
                          <a16:creationId xmlns:a16="http://schemas.microsoft.com/office/drawing/2014/main" id="{2506F737-8B50-4362-8145-908D65399C05}"/>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1" name="Rechte verbindingslijn 152">
                      <a:extLst>
                        <a:ext uri="{FF2B5EF4-FFF2-40B4-BE49-F238E27FC236}">
                          <a16:creationId xmlns:a16="http://schemas.microsoft.com/office/drawing/2014/main" id="{A0C89DEA-6683-4B90-A857-98338F18067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2" name="Rechte verbindingslijn 153">
                      <a:extLst>
                        <a:ext uri="{FF2B5EF4-FFF2-40B4-BE49-F238E27FC236}">
                          <a16:creationId xmlns:a16="http://schemas.microsoft.com/office/drawing/2014/main" id="{D1F3CA37-6689-4550-90D6-570B022BEBC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3" name="Rechte verbindingslijn 154">
                      <a:extLst>
                        <a:ext uri="{FF2B5EF4-FFF2-40B4-BE49-F238E27FC236}">
                          <a16:creationId xmlns:a16="http://schemas.microsoft.com/office/drawing/2014/main" id="{74615E24-E349-4106-8D63-EE4404FE76B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6" name="Groep 147">
                    <a:extLst>
                      <a:ext uri="{FF2B5EF4-FFF2-40B4-BE49-F238E27FC236}">
                        <a16:creationId xmlns:a16="http://schemas.microsoft.com/office/drawing/2014/main" id="{2471465B-1284-4C1F-9C56-1655BC91CB92}"/>
                      </a:ext>
                    </a:extLst>
                  </p:cNvPr>
                  <p:cNvGrpSpPr/>
                  <p:nvPr userDrawn="1"/>
                </p:nvGrpSpPr>
                <p:grpSpPr>
                  <a:xfrm flipH="1">
                    <a:off x="-3310774" y="735854"/>
                    <a:ext cx="88801" cy="72568"/>
                    <a:chOff x="-2091059" y="1395403"/>
                    <a:chExt cx="157316" cy="128558"/>
                  </a:xfrm>
                </p:grpSpPr>
                <p:sp>
                  <p:nvSpPr>
                    <p:cNvPr id="417" name="Rechthoek 148">
                      <a:extLst>
                        <a:ext uri="{FF2B5EF4-FFF2-40B4-BE49-F238E27FC236}">
                          <a16:creationId xmlns:a16="http://schemas.microsoft.com/office/drawing/2014/main" id="{B6FBEA20-9D2B-4923-AF5D-D0123DAD3DC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8" name="Pijl: punthaak 149">
                      <a:extLst>
                        <a:ext uri="{FF2B5EF4-FFF2-40B4-BE49-F238E27FC236}">
                          <a16:creationId xmlns:a16="http://schemas.microsoft.com/office/drawing/2014/main" id="{15730DA0-DCC9-4A19-ADE8-9BEE7104AEA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1" name="Rechthoek 140">
                <a:extLst>
                  <a:ext uri="{FF2B5EF4-FFF2-40B4-BE49-F238E27FC236}">
                    <a16:creationId xmlns:a16="http://schemas.microsoft.com/office/drawing/2014/main" id="{CD2DDC0A-0C52-47E0-9521-6C35D9FAE6F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2" name="Rechthoek 141">
                <a:extLst>
                  <a:ext uri="{FF2B5EF4-FFF2-40B4-BE49-F238E27FC236}">
                    <a16:creationId xmlns:a16="http://schemas.microsoft.com/office/drawing/2014/main" id="{E8B84BFB-1845-4C34-8C65-3590E50DD443}"/>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7" name="Rechte verbindingslijn 106">
              <a:extLst>
                <a:ext uri="{FF2B5EF4-FFF2-40B4-BE49-F238E27FC236}">
                  <a16:creationId xmlns:a16="http://schemas.microsoft.com/office/drawing/2014/main" id="{1BCF0C32-2FB9-4368-A6CC-60ED27805207}"/>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8" name="Rechthoek 107">
              <a:extLst>
                <a:ext uri="{FF2B5EF4-FFF2-40B4-BE49-F238E27FC236}">
                  <a16:creationId xmlns:a16="http://schemas.microsoft.com/office/drawing/2014/main" id="{D77CC6B2-5A3C-4B61-923E-3C2F8CD66CFB}"/>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9" name="Ovaal 108">
              <a:extLst>
                <a:ext uri="{FF2B5EF4-FFF2-40B4-BE49-F238E27FC236}">
                  <a16:creationId xmlns:a16="http://schemas.microsoft.com/office/drawing/2014/main" id="{38FCF45E-7149-4753-B47F-E9E8E85D2D18}"/>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0" name="Rechthoek 109">
              <a:extLst>
                <a:ext uri="{FF2B5EF4-FFF2-40B4-BE49-F238E27FC236}">
                  <a16:creationId xmlns:a16="http://schemas.microsoft.com/office/drawing/2014/main" id="{4692BE48-13FC-427C-A350-326A6F1622C8}"/>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1" name="Ovaal 110">
              <a:extLst>
                <a:ext uri="{FF2B5EF4-FFF2-40B4-BE49-F238E27FC236}">
                  <a16:creationId xmlns:a16="http://schemas.microsoft.com/office/drawing/2014/main" id="{484F70EE-6AED-4A5D-B2C0-A94DCE98FF1C}"/>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2" name="Rechthoek 111">
              <a:extLst>
                <a:ext uri="{FF2B5EF4-FFF2-40B4-BE49-F238E27FC236}">
                  <a16:creationId xmlns:a16="http://schemas.microsoft.com/office/drawing/2014/main" id="{878BC8F4-9329-4CD7-BEDF-A2FFD63B5406}"/>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3" name="Ovaal 112">
              <a:extLst>
                <a:ext uri="{FF2B5EF4-FFF2-40B4-BE49-F238E27FC236}">
                  <a16:creationId xmlns:a16="http://schemas.microsoft.com/office/drawing/2014/main" id="{48598690-FB86-4900-9E6D-3452BFBB8DB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4" name="Rechthoek 113">
              <a:extLst>
                <a:ext uri="{FF2B5EF4-FFF2-40B4-BE49-F238E27FC236}">
                  <a16:creationId xmlns:a16="http://schemas.microsoft.com/office/drawing/2014/main" id="{AC028394-8366-4C86-9E8F-6E0D785F2F52}"/>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5" name="Ovaal 114">
              <a:extLst>
                <a:ext uri="{FF2B5EF4-FFF2-40B4-BE49-F238E27FC236}">
                  <a16:creationId xmlns:a16="http://schemas.microsoft.com/office/drawing/2014/main" id="{456EC668-D179-450B-BB91-C47C58BFD868}"/>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6" name="Rechthoek 115">
              <a:extLst>
                <a:ext uri="{FF2B5EF4-FFF2-40B4-BE49-F238E27FC236}">
                  <a16:creationId xmlns:a16="http://schemas.microsoft.com/office/drawing/2014/main" id="{11269516-8979-4B9C-B76D-0570C509732B}"/>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7" name="Rechte verbindingslijn 116">
              <a:extLst>
                <a:ext uri="{FF2B5EF4-FFF2-40B4-BE49-F238E27FC236}">
                  <a16:creationId xmlns:a16="http://schemas.microsoft.com/office/drawing/2014/main" id="{B949C0F1-039F-468F-A823-D6913D8B976D}"/>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8" name="Meer informatie">
              <a:extLst>
                <a:ext uri="{FF2B5EF4-FFF2-40B4-BE49-F238E27FC236}">
                  <a16:creationId xmlns:a16="http://schemas.microsoft.com/office/drawing/2014/main" id="{C5D8A6F5-0331-49C0-A65E-2B286AFAE4DC}"/>
                </a:ext>
              </a:extLst>
            </p:cNvPr>
            <p:cNvGrpSpPr/>
            <p:nvPr userDrawn="1"/>
          </p:nvGrpSpPr>
          <p:grpSpPr>
            <a:xfrm>
              <a:off x="-3421298" y="5326704"/>
              <a:ext cx="3178515" cy="783273"/>
              <a:chOff x="-3741486" y="3359148"/>
              <a:chExt cx="3178515" cy="783273"/>
            </a:xfrm>
          </p:grpSpPr>
          <p:sp>
            <p:nvSpPr>
              <p:cNvPr id="398" name="Freeform 101">
                <a:extLst>
                  <a:ext uri="{FF2B5EF4-FFF2-40B4-BE49-F238E27FC236}">
                    <a16:creationId xmlns:a16="http://schemas.microsoft.com/office/drawing/2014/main" id="{886E3022-A968-49F6-9B28-4E74BAE74C49}"/>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9" name="Rechthoek 128">
                <a:extLst>
                  <a:ext uri="{FF2B5EF4-FFF2-40B4-BE49-F238E27FC236}">
                    <a16:creationId xmlns:a16="http://schemas.microsoft.com/office/drawing/2014/main" id="{5D24CAF1-B586-4E21-8616-9ECB68B9B872}"/>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0" name="Rechte verbindingslijn 129">
                <a:extLst>
                  <a:ext uri="{FF2B5EF4-FFF2-40B4-BE49-F238E27FC236}">
                    <a16:creationId xmlns:a16="http://schemas.microsoft.com/office/drawing/2014/main" id="{0088A11E-2DA0-438E-95C4-3C104B055068}"/>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9" name="Rechthoek 118">
              <a:extLst>
                <a:ext uri="{FF2B5EF4-FFF2-40B4-BE49-F238E27FC236}">
                  <a16:creationId xmlns:a16="http://schemas.microsoft.com/office/drawing/2014/main" id="{4A1C46B7-241C-4330-B31A-6BC47896FFF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0" name="Ovaal 119">
              <a:extLst>
                <a:ext uri="{FF2B5EF4-FFF2-40B4-BE49-F238E27FC236}">
                  <a16:creationId xmlns:a16="http://schemas.microsoft.com/office/drawing/2014/main" id="{C8146601-C6F8-4ADC-86FA-908D597D4D74}"/>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1" name="Rechthoek 120">
              <a:extLst>
                <a:ext uri="{FF2B5EF4-FFF2-40B4-BE49-F238E27FC236}">
                  <a16:creationId xmlns:a16="http://schemas.microsoft.com/office/drawing/2014/main" id="{B69E0C01-FFB8-43DA-94CF-B97EB3F39CAB}"/>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2" name="Ovaal 121">
              <a:extLst>
                <a:ext uri="{FF2B5EF4-FFF2-40B4-BE49-F238E27FC236}">
                  <a16:creationId xmlns:a16="http://schemas.microsoft.com/office/drawing/2014/main" id="{AC5AC42B-9D88-4A64-B218-6E64B790A2B9}"/>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3" name="Rechthoek 122">
              <a:extLst>
                <a:ext uri="{FF2B5EF4-FFF2-40B4-BE49-F238E27FC236}">
                  <a16:creationId xmlns:a16="http://schemas.microsoft.com/office/drawing/2014/main" id="{29A1A75C-1EF9-49FE-A8D0-6D22C3DDC29B}"/>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4" name="Ovaal 123">
              <a:extLst>
                <a:ext uri="{FF2B5EF4-FFF2-40B4-BE49-F238E27FC236}">
                  <a16:creationId xmlns:a16="http://schemas.microsoft.com/office/drawing/2014/main" id="{ECDC5DFE-CD6B-453D-9E0F-C6787800BD7B}"/>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5" name="Rechthoek 124">
              <a:extLst>
                <a:ext uri="{FF2B5EF4-FFF2-40B4-BE49-F238E27FC236}">
                  <a16:creationId xmlns:a16="http://schemas.microsoft.com/office/drawing/2014/main" id="{732989D2-FF41-49CA-8E3E-B933F371176A}"/>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6" name="Rechthoek 125">
              <a:extLst>
                <a:ext uri="{FF2B5EF4-FFF2-40B4-BE49-F238E27FC236}">
                  <a16:creationId xmlns:a16="http://schemas.microsoft.com/office/drawing/2014/main" id="{599EE45D-ACD6-48DE-8950-E28485128051}"/>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7" name="Ovaal 126">
              <a:extLst>
                <a:ext uri="{FF2B5EF4-FFF2-40B4-BE49-F238E27FC236}">
                  <a16:creationId xmlns:a16="http://schemas.microsoft.com/office/drawing/2014/main" id="{08C2F6CA-20BF-4C3A-9F34-EC8664E480EC}"/>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287677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Foto 50%/50%">
    <p:spTree>
      <p:nvGrpSpPr>
        <p:cNvPr id="1" name=""/>
        <p:cNvGrpSpPr/>
        <p:nvPr/>
      </p:nvGrpSpPr>
      <p:grpSpPr>
        <a:xfrm>
          <a:off x="0" y="0"/>
          <a:ext cx="0" cy="0"/>
          <a:chOff x="0" y="0"/>
          <a:chExt cx="0" cy="0"/>
        </a:xfrm>
      </p:grpSpPr>
      <p:sp>
        <p:nvSpPr>
          <p:cNvPr id="19" name="Tijdelijke aanduiding voor afbeelding 9">
            <a:extLst>
              <a:ext uri="{FF2B5EF4-FFF2-40B4-BE49-F238E27FC236}">
                <a16:creationId xmlns:a16="http://schemas.microsoft.com/office/drawing/2014/main" id="{0ED34533-68FE-488A-8073-AE327759215D}"/>
              </a:ext>
            </a:extLst>
          </p:cNvPr>
          <p:cNvSpPr>
            <a:spLocks noGrp="1"/>
          </p:cNvSpPr>
          <p:nvPr>
            <p:ph type="pic" sz="quarter" idx="15" hasCustomPrompt="1"/>
          </p:nvPr>
        </p:nvSpPr>
        <p:spPr>
          <a:xfrm>
            <a:off x="6514716" y="0"/>
            <a:ext cx="5676897" cy="6857999"/>
          </a:xfrm>
          <a:solidFill>
            <a:schemeClr val="bg1">
              <a:lumMod val="95000"/>
            </a:schemeClr>
          </a:solidFill>
        </p:spPr>
        <p:txBody>
          <a:bodyPr tIns="126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9" name="Titel 1">
            <a:extLst>
              <a:ext uri="{FF2B5EF4-FFF2-40B4-BE49-F238E27FC236}">
                <a16:creationId xmlns:a16="http://schemas.microsoft.com/office/drawing/2014/main" id="{38F2616F-48F4-4AA7-A397-7CF72985B8B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0" name="Tijdelijke aanduiding voor tekst 14">
            <a:extLst>
              <a:ext uri="{FF2B5EF4-FFF2-40B4-BE49-F238E27FC236}">
                <a16:creationId xmlns:a16="http://schemas.microsoft.com/office/drawing/2014/main" id="{628F315F-0014-4BC5-9D55-3D396FBDC960}"/>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6" name="Tijdelijke aanduiding voor voettekst 4">
            <a:extLst>
              <a:ext uri="{FF2B5EF4-FFF2-40B4-BE49-F238E27FC236}">
                <a16:creationId xmlns:a16="http://schemas.microsoft.com/office/drawing/2014/main" id="{338749D9-C675-4DFC-AD08-66934C14A811}"/>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7" name="Tijdelijke aanduiding voor dianummer 5">
            <a:extLst>
              <a:ext uri="{FF2B5EF4-FFF2-40B4-BE49-F238E27FC236}">
                <a16:creationId xmlns:a16="http://schemas.microsoft.com/office/drawing/2014/main" id="{0D5A18F8-364B-49D8-899A-40A6F3280BBF}"/>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sp>
        <p:nvSpPr>
          <p:cNvPr id="17" name="Tijdelijke aanduiding voor tekst 3">
            <a:extLst>
              <a:ext uri="{FF2B5EF4-FFF2-40B4-BE49-F238E27FC236}">
                <a16:creationId xmlns:a16="http://schemas.microsoft.com/office/drawing/2014/main" id="{8B29C20D-43A6-40CF-A7E5-D9F50C8F5E41}"/>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3" name="Tijdelijke aanduiding voor verticale tekst 2"/>
          <p:cNvSpPr>
            <a:spLocks noGrp="1"/>
          </p:cNvSpPr>
          <p:nvPr>
            <p:ph type="body" orient="vert" idx="1" hasCustomPrompt="1"/>
          </p:nvPr>
        </p:nvSpPr>
        <p:spPr>
          <a:xfrm>
            <a:off x="496712" y="1473492"/>
            <a:ext cx="5180185" cy="4314377"/>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20" name="Tijdelijke aanduiding voor datum 3">
            <a:extLst>
              <a:ext uri="{FF2B5EF4-FFF2-40B4-BE49-F238E27FC236}">
                <a16:creationId xmlns:a16="http://schemas.microsoft.com/office/drawing/2014/main" id="{6AE598E2-80CE-413F-9F85-905285A73457}"/>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CB0EAA18-3AFB-40A5-B0C9-9E669743B750}" type="datetime1">
              <a:rPr lang="nl-NL" noProof="0" smtClean="0"/>
              <a:t>27-10-2020</a:t>
            </a:fld>
            <a:endParaRPr lang="nl-NL" noProof="0"/>
          </a:p>
        </p:txBody>
      </p:sp>
      <p:grpSp>
        <p:nvGrpSpPr>
          <p:cNvPr id="191" name="Groep 258">
            <a:extLst>
              <a:ext uri="{FF2B5EF4-FFF2-40B4-BE49-F238E27FC236}">
                <a16:creationId xmlns:a16="http://schemas.microsoft.com/office/drawing/2014/main" id="{01744769-4E2D-46AD-880A-D58C0A224D24}"/>
              </a:ext>
            </a:extLst>
          </p:cNvPr>
          <p:cNvGrpSpPr/>
          <p:nvPr userDrawn="1"/>
        </p:nvGrpSpPr>
        <p:grpSpPr>
          <a:xfrm>
            <a:off x="12391601" y="0"/>
            <a:ext cx="3183678" cy="5229113"/>
            <a:chOff x="12391601" y="0"/>
            <a:chExt cx="3183678" cy="5229113"/>
          </a:xfrm>
        </p:grpSpPr>
        <p:grpSp>
          <p:nvGrpSpPr>
            <p:cNvPr id="192" name="Meer informatie">
              <a:extLst>
                <a:ext uri="{FF2B5EF4-FFF2-40B4-BE49-F238E27FC236}">
                  <a16:creationId xmlns:a16="http://schemas.microsoft.com/office/drawing/2014/main" id="{A4EC1C1E-98E3-43C7-BD38-24CDFD976AEB}"/>
                </a:ext>
              </a:extLst>
            </p:cNvPr>
            <p:cNvGrpSpPr/>
            <p:nvPr userDrawn="1"/>
          </p:nvGrpSpPr>
          <p:grpSpPr>
            <a:xfrm>
              <a:off x="12396764" y="4445840"/>
              <a:ext cx="3178515" cy="783273"/>
              <a:chOff x="-3741486" y="3386444"/>
              <a:chExt cx="3178515" cy="783273"/>
            </a:xfrm>
          </p:grpSpPr>
          <p:sp>
            <p:nvSpPr>
              <p:cNvPr id="369" name="Freeform 101">
                <a:extLst>
                  <a:ext uri="{FF2B5EF4-FFF2-40B4-BE49-F238E27FC236}">
                    <a16:creationId xmlns:a16="http://schemas.microsoft.com/office/drawing/2014/main" id="{57C8C1FE-50AE-4F77-B1AF-796AA69FE89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0" name="Rechthoek 306">
                <a:extLst>
                  <a:ext uri="{FF2B5EF4-FFF2-40B4-BE49-F238E27FC236}">
                    <a16:creationId xmlns:a16="http://schemas.microsoft.com/office/drawing/2014/main" id="{F797681D-DBCB-4586-8FC4-D1342256679B}"/>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1" name="Rechte verbindingslijn 307">
                <a:extLst>
                  <a:ext uri="{FF2B5EF4-FFF2-40B4-BE49-F238E27FC236}">
                    <a16:creationId xmlns:a16="http://schemas.microsoft.com/office/drawing/2014/main" id="{5C8C70F2-195F-4FF4-886A-ED8F818E1DBE}"/>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3" name="Rechthoek 260">
              <a:extLst>
                <a:ext uri="{FF2B5EF4-FFF2-40B4-BE49-F238E27FC236}">
                  <a16:creationId xmlns:a16="http://schemas.microsoft.com/office/drawing/2014/main" id="{C9193123-F938-4192-A8F2-22041EB5EF3B}"/>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94" name="Ovaal 261">
              <a:extLst>
                <a:ext uri="{FF2B5EF4-FFF2-40B4-BE49-F238E27FC236}">
                  <a16:creationId xmlns:a16="http://schemas.microsoft.com/office/drawing/2014/main" id="{62A4F9A0-9240-42F3-81FC-D2933CB6DA5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6" name="Rechte verbindingslijn 262">
              <a:extLst>
                <a:ext uri="{FF2B5EF4-FFF2-40B4-BE49-F238E27FC236}">
                  <a16:creationId xmlns:a16="http://schemas.microsoft.com/office/drawing/2014/main" id="{531D6475-86F7-4A3D-B737-133558F3396C}"/>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7" name="Rechte verbindingslijn 263">
              <a:extLst>
                <a:ext uri="{FF2B5EF4-FFF2-40B4-BE49-F238E27FC236}">
                  <a16:creationId xmlns:a16="http://schemas.microsoft.com/office/drawing/2014/main" id="{D68DC439-1D0B-44F4-9A0F-05D0F0FA81B0}"/>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78" name="Rechthoek 264">
              <a:extLst>
                <a:ext uri="{FF2B5EF4-FFF2-40B4-BE49-F238E27FC236}">
                  <a16:creationId xmlns:a16="http://schemas.microsoft.com/office/drawing/2014/main" id="{09CF9D97-3183-4CAD-ADF9-40C3EE756F22}"/>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9" name="Rechte verbindingslijn 265">
              <a:extLst>
                <a:ext uri="{FF2B5EF4-FFF2-40B4-BE49-F238E27FC236}">
                  <a16:creationId xmlns:a16="http://schemas.microsoft.com/office/drawing/2014/main" id="{E5249709-D847-47AC-9FA8-A6EF0A0233FB}"/>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0" name="Ovaal 266">
              <a:extLst>
                <a:ext uri="{FF2B5EF4-FFF2-40B4-BE49-F238E27FC236}">
                  <a16:creationId xmlns:a16="http://schemas.microsoft.com/office/drawing/2014/main" id="{B7406051-6D4F-4746-AE87-FEDB1836B94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1" name="Rechthoek 267">
              <a:extLst>
                <a:ext uri="{FF2B5EF4-FFF2-40B4-BE49-F238E27FC236}">
                  <a16:creationId xmlns:a16="http://schemas.microsoft.com/office/drawing/2014/main" id="{6EC3F820-3DA4-4ABB-93F3-3B71B07D9928}"/>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2" name="Groep 268">
              <a:extLst>
                <a:ext uri="{FF2B5EF4-FFF2-40B4-BE49-F238E27FC236}">
                  <a16:creationId xmlns:a16="http://schemas.microsoft.com/office/drawing/2014/main" id="{1DC0E739-76B4-4E95-9E6A-AF784261650B}"/>
                </a:ext>
              </a:extLst>
            </p:cNvPr>
            <p:cNvGrpSpPr/>
            <p:nvPr userDrawn="1"/>
          </p:nvGrpSpPr>
          <p:grpSpPr>
            <a:xfrm>
              <a:off x="12757282" y="2184550"/>
              <a:ext cx="825500" cy="209550"/>
              <a:chOff x="13504624" y="2482850"/>
              <a:chExt cx="825500" cy="209550"/>
            </a:xfrm>
          </p:grpSpPr>
          <p:sp>
            <p:nvSpPr>
              <p:cNvPr id="366" name="Rechthoek 302">
                <a:extLst>
                  <a:ext uri="{FF2B5EF4-FFF2-40B4-BE49-F238E27FC236}">
                    <a16:creationId xmlns:a16="http://schemas.microsoft.com/office/drawing/2014/main" id="{7481E702-57AF-4E58-9060-713127F9E87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7" name="Rechte verbindingslijn 303">
                <a:extLst>
                  <a:ext uri="{FF2B5EF4-FFF2-40B4-BE49-F238E27FC236}">
                    <a16:creationId xmlns:a16="http://schemas.microsoft.com/office/drawing/2014/main" id="{D47BDE1C-49AC-4334-90BD-925C4D6024A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8" name="Gelijkbenige driehoek 304">
                <a:extLst>
                  <a:ext uri="{FF2B5EF4-FFF2-40B4-BE49-F238E27FC236}">
                    <a16:creationId xmlns:a16="http://schemas.microsoft.com/office/drawing/2014/main" id="{DB1FFF35-6F1E-461D-923A-0A59349699B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3" name="Groep 269">
              <a:extLst>
                <a:ext uri="{FF2B5EF4-FFF2-40B4-BE49-F238E27FC236}">
                  <a16:creationId xmlns:a16="http://schemas.microsoft.com/office/drawing/2014/main" id="{14841377-4B9D-4516-A835-391C048398EF}"/>
                </a:ext>
              </a:extLst>
            </p:cNvPr>
            <p:cNvGrpSpPr/>
            <p:nvPr userDrawn="1"/>
          </p:nvGrpSpPr>
          <p:grpSpPr>
            <a:xfrm>
              <a:off x="12757282" y="1216782"/>
              <a:ext cx="294789" cy="318834"/>
              <a:chOff x="14466489" y="1001522"/>
              <a:chExt cx="290627" cy="314333"/>
            </a:xfrm>
          </p:grpSpPr>
          <p:sp>
            <p:nvSpPr>
              <p:cNvPr id="360" name="Rechthoek 296">
                <a:extLst>
                  <a:ext uri="{FF2B5EF4-FFF2-40B4-BE49-F238E27FC236}">
                    <a16:creationId xmlns:a16="http://schemas.microsoft.com/office/drawing/2014/main" id="{1DFBCEA9-0112-4F27-9066-1731831E84C8}"/>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1" name="Ovaal 297">
                <a:extLst>
                  <a:ext uri="{FF2B5EF4-FFF2-40B4-BE49-F238E27FC236}">
                    <a16:creationId xmlns:a16="http://schemas.microsoft.com/office/drawing/2014/main" id="{C3908235-AA32-4370-891B-F085400E908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2" name="Vrije vorm: vorm 298">
                <a:extLst>
                  <a:ext uri="{FF2B5EF4-FFF2-40B4-BE49-F238E27FC236}">
                    <a16:creationId xmlns:a16="http://schemas.microsoft.com/office/drawing/2014/main" id="{DFAB4706-F142-4681-BCF6-58B4E170113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3" name="Rechthoek: afgeronde hoeken 299">
                <a:extLst>
                  <a:ext uri="{FF2B5EF4-FFF2-40B4-BE49-F238E27FC236}">
                    <a16:creationId xmlns:a16="http://schemas.microsoft.com/office/drawing/2014/main" id="{EB66E7C1-7F3A-47D2-A5A4-776089921B8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4" name="Rechte verbindingslijn 300">
                <a:extLst>
                  <a:ext uri="{FF2B5EF4-FFF2-40B4-BE49-F238E27FC236}">
                    <a16:creationId xmlns:a16="http://schemas.microsoft.com/office/drawing/2014/main" id="{4B1BC4F4-FBBC-454F-B7F2-68C8C4852EE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5" name="Rechte verbindingslijn 301">
                <a:extLst>
                  <a:ext uri="{FF2B5EF4-FFF2-40B4-BE49-F238E27FC236}">
                    <a16:creationId xmlns:a16="http://schemas.microsoft.com/office/drawing/2014/main" id="{9ED010D8-0712-4FC3-A6E7-AE19BCF4757F}"/>
                  </a:ext>
                </a:extLst>
              </p:cNvPr>
              <p:cNvCxnSpPr>
                <a:cxnSpLocks/>
                <a:stCxn id="36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4" name="Ovaal 270">
              <a:extLst>
                <a:ext uri="{FF2B5EF4-FFF2-40B4-BE49-F238E27FC236}">
                  <a16:creationId xmlns:a16="http://schemas.microsoft.com/office/drawing/2014/main" id="{7BBD33CA-385F-4FCA-BA4D-7090DA22F3E4}"/>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5" name="Rechthoek 271">
              <a:extLst>
                <a:ext uri="{FF2B5EF4-FFF2-40B4-BE49-F238E27FC236}">
                  <a16:creationId xmlns:a16="http://schemas.microsoft.com/office/drawing/2014/main" id="{ECD4E39E-3298-4FD3-8237-AABEC59542F2}"/>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6" name="Rechte verbindingslijn 272">
              <a:extLst>
                <a:ext uri="{FF2B5EF4-FFF2-40B4-BE49-F238E27FC236}">
                  <a16:creationId xmlns:a16="http://schemas.microsoft.com/office/drawing/2014/main" id="{1AB340ED-04B1-45DA-9E19-BAFB411A683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7" name="Rechthoek 273">
              <a:extLst>
                <a:ext uri="{FF2B5EF4-FFF2-40B4-BE49-F238E27FC236}">
                  <a16:creationId xmlns:a16="http://schemas.microsoft.com/office/drawing/2014/main" id="{B41E9A49-1280-4B99-92BE-BDB9567125BE}"/>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88" name="Groep 274">
              <a:extLst>
                <a:ext uri="{FF2B5EF4-FFF2-40B4-BE49-F238E27FC236}">
                  <a16:creationId xmlns:a16="http://schemas.microsoft.com/office/drawing/2014/main" id="{54E223ED-1085-42D6-99EB-914FD6F7E1A0}"/>
                </a:ext>
              </a:extLst>
            </p:cNvPr>
            <p:cNvGrpSpPr/>
            <p:nvPr userDrawn="1"/>
          </p:nvGrpSpPr>
          <p:grpSpPr>
            <a:xfrm>
              <a:off x="13614067" y="3535184"/>
              <a:ext cx="1195438" cy="678267"/>
              <a:chOff x="12757284" y="3224292"/>
              <a:chExt cx="1195438" cy="678267"/>
            </a:xfrm>
          </p:grpSpPr>
          <p:sp>
            <p:nvSpPr>
              <p:cNvPr id="289" name="Rechthoek 275">
                <a:extLst>
                  <a:ext uri="{FF2B5EF4-FFF2-40B4-BE49-F238E27FC236}">
                    <a16:creationId xmlns:a16="http://schemas.microsoft.com/office/drawing/2014/main" id="{CC76C08A-1510-4513-982A-A02C8202BA56}"/>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0" name="Rechthoek 276">
                <a:extLst>
                  <a:ext uri="{FF2B5EF4-FFF2-40B4-BE49-F238E27FC236}">
                    <a16:creationId xmlns:a16="http://schemas.microsoft.com/office/drawing/2014/main" id="{C442DCBD-4DE6-4888-B54A-4EF3AE507F1F}"/>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1" name="Groep 277">
                <a:extLst>
                  <a:ext uri="{FF2B5EF4-FFF2-40B4-BE49-F238E27FC236}">
                    <a16:creationId xmlns:a16="http://schemas.microsoft.com/office/drawing/2014/main" id="{541957A1-A8CF-4FD5-A9E9-BB9E710FFA62}"/>
                  </a:ext>
                </a:extLst>
              </p:cNvPr>
              <p:cNvGrpSpPr/>
              <p:nvPr userDrawn="1"/>
            </p:nvGrpSpPr>
            <p:grpSpPr>
              <a:xfrm>
                <a:off x="12839234" y="3289794"/>
                <a:ext cx="155951" cy="131922"/>
                <a:chOff x="12968836" y="3354170"/>
                <a:chExt cx="404806" cy="342433"/>
              </a:xfrm>
            </p:grpSpPr>
            <p:sp>
              <p:nvSpPr>
                <p:cNvPr id="304" name="Rechthoek: afgeronde hoeken 290">
                  <a:extLst>
                    <a:ext uri="{FF2B5EF4-FFF2-40B4-BE49-F238E27FC236}">
                      <a16:creationId xmlns:a16="http://schemas.microsoft.com/office/drawing/2014/main" id="{5669CA58-73F3-4349-B230-D8D5315E90B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5" name="Rechthoek 291">
                  <a:extLst>
                    <a:ext uri="{FF2B5EF4-FFF2-40B4-BE49-F238E27FC236}">
                      <a16:creationId xmlns:a16="http://schemas.microsoft.com/office/drawing/2014/main" id="{93CDF69C-C871-4BA6-A5E2-1800B3D9774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Rechthoek 292">
                  <a:extLst>
                    <a:ext uri="{FF2B5EF4-FFF2-40B4-BE49-F238E27FC236}">
                      <a16:creationId xmlns:a16="http://schemas.microsoft.com/office/drawing/2014/main" id="{8041710A-C457-4091-A108-D3F20E9599F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Rechthoek 293">
                  <a:extLst>
                    <a:ext uri="{FF2B5EF4-FFF2-40B4-BE49-F238E27FC236}">
                      <a16:creationId xmlns:a16="http://schemas.microsoft.com/office/drawing/2014/main" id="{2180BB12-5DDB-46CF-B7BC-AAF5262B119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4">
                  <a:extLst>
                    <a:ext uri="{FF2B5EF4-FFF2-40B4-BE49-F238E27FC236}">
                      <a16:creationId xmlns:a16="http://schemas.microsoft.com/office/drawing/2014/main" id="{4EE169E8-99BF-40E4-81BA-E13F9EBDB9D2}"/>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5">
                  <a:extLst>
                    <a:ext uri="{FF2B5EF4-FFF2-40B4-BE49-F238E27FC236}">
                      <a16:creationId xmlns:a16="http://schemas.microsoft.com/office/drawing/2014/main" id="{A6E86F78-2BBD-4B3E-B793-A9AEC014FA9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2" name="Groep 278">
                <a:extLst>
                  <a:ext uri="{FF2B5EF4-FFF2-40B4-BE49-F238E27FC236}">
                    <a16:creationId xmlns:a16="http://schemas.microsoft.com/office/drawing/2014/main" id="{115C966E-4EE8-4C15-9562-49CB857CB522}"/>
                  </a:ext>
                </a:extLst>
              </p:cNvPr>
              <p:cNvGrpSpPr/>
              <p:nvPr userDrawn="1"/>
            </p:nvGrpSpPr>
            <p:grpSpPr>
              <a:xfrm>
                <a:off x="12819679" y="3589117"/>
                <a:ext cx="166739" cy="218963"/>
                <a:chOff x="12940828" y="3950597"/>
                <a:chExt cx="432813" cy="568367"/>
              </a:xfrm>
            </p:grpSpPr>
            <p:grpSp>
              <p:nvGrpSpPr>
                <p:cNvPr id="296" name="Groep 282">
                  <a:extLst>
                    <a:ext uri="{FF2B5EF4-FFF2-40B4-BE49-F238E27FC236}">
                      <a16:creationId xmlns:a16="http://schemas.microsoft.com/office/drawing/2014/main" id="{7A6EB598-31BE-43DD-9DDE-A54F95EDDDE0}"/>
                    </a:ext>
                  </a:extLst>
                </p:cNvPr>
                <p:cNvGrpSpPr/>
                <p:nvPr userDrawn="1"/>
              </p:nvGrpSpPr>
              <p:grpSpPr>
                <a:xfrm>
                  <a:off x="13000382" y="4006891"/>
                  <a:ext cx="373259" cy="315747"/>
                  <a:chOff x="12968836" y="3354170"/>
                  <a:chExt cx="404806" cy="342433"/>
                </a:xfrm>
              </p:grpSpPr>
              <p:sp>
                <p:nvSpPr>
                  <p:cNvPr id="298" name="Rechthoek: afgeronde hoeken 284">
                    <a:extLst>
                      <a:ext uri="{FF2B5EF4-FFF2-40B4-BE49-F238E27FC236}">
                        <a16:creationId xmlns:a16="http://schemas.microsoft.com/office/drawing/2014/main" id="{759736AF-88C8-49DC-A2F6-CD334246352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9" name="Rechthoek 285">
                    <a:extLst>
                      <a:ext uri="{FF2B5EF4-FFF2-40B4-BE49-F238E27FC236}">
                        <a16:creationId xmlns:a16="http://schemas.microsoft.com/office/drawing/2014/main" id="{279A3EAF-079D-43B1-827D-F8FED7205E3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286">
                    <a:extLst>
                      <a:ext uri="{FF2B5EF4-FFF2-40B4-BE49-F238E27FC236}">
                        <a16:creationId xmlns:a16="http://schemas.microsoft.com/office/drawing/2014/main" id="{6FAB19FC-AED1-4616-A001-C03C7D98337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1" name="Rechthoek 287">
                    <a:extLst>
                      <a:ext uri="{FF2B5EF4-FFF2-40B4-BE49-F238E27FC236}">
                        <a16:creationId xmlns:a16="http://schemas.microsoft.com/office/drawing/2014/main" id="{34A7E423-E7CC-426E-BC06-9144592761B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8">
                    <a:extLst>
                      <a:ext uri="{FF2B5EF4-FFF2-40B4-BE49-F238E27FC236}">
                        <a16:creationId xmlns:a16="http://schemas.microsoft.com/office/drawing/2014/main" id="{369030A0-90B4-455D-AF64-FE70CCC6D32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9">
                    <a:extLst>
                      <a:ext uri="{FF2B5EF4-FFF2-40B4-BE49-F238E27FC236}">
                        <a16:creationId xmlns:a16="http://schemas.microsoft.com/office/drawing/2014/main" id="{B216A8D2-1122-436A-9A99-449167159CE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7" name="Boog 283">
                  <a:extLst>
                    <a:ext uri="{FF2B5EF4-FFF2-40B4-BE49-F238E27FC236}">
                      <a16:creationId xmlns:a16="http://schemas.microsoft.com/office/drawing/2014/main" id="{4C907D9B-DE0B-44F6-806E-7D4D6B53BE19}"/>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3" name="Tekstvak 279">
                <a:extLst>
                  <a:ext uri="{FF2B5EF4-FFF2-40B4-BE49-F238E27FC236}">
                    <a16:creationId xmlns:a16="http://schemas.microsoft.com/office/drawing/2014/main" id="{86A98F2D-E38C-4C4E-A3B4-DC99D4C79E7B}"/>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4" name="Tekstvak 280">
                <a:extLst>
                  <a:ext uri="{FF2B5EF4-FFF2-40B4-BE49-F238E27FC236}">
                    <a16:creationId xmlns:a16="http://schemas.microsoft.com/office/drawing/2014/main" id="{353385DF-A0E6-4CE9-9E8D-DA74E4E6348C}"/>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5" name="Picture 3">
                <a:extLst>
                  <a:ext uri="{FF2B5EF4-FFF2-40B4-BE49-F238E27FC236}">
                    <a16:creationId xmlns:a16="http://schemas.microsoft.com/office/drawing/2014/main" id="{43B3043F-F730-4FA6-86E7-82F6E4DD5365}"/>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2" name="Groep 101">
            <a:extLst>
              <a:ext uri="{FF2B5EF4-FFF2-40B4-BE49-F238E27FC236}">
                <a16:creationId xmlns:a16="http://schemas.microsoft.com/office/drawing/2014/main" id="{BDED66AB-188B-42E3-A245-18AB6B6F1E4A}"/>
              </a:ext>
            </a:extLst>
          </p:cNvPr>
          <p:cNvGrpSpPr/>
          <p:nvPr userDrawn="1"/>
        </p:nvGrpSpPr>
        <p:grpSpPr>
          <a:xfrm>
            <a:off x="-3437547" y="1434"/>
            <a:ext cx="3201327" cy="6108543"/>
            <a:chOff x="-3437547" y="1434"/>
            <a:chExt cx="3201327" cy="6108543"/>
          </a:xfrm>
        </p:grpSpPr>
        <p:sp>
          <p:nvSpPr>
            <p:cNvPr id="373" name="Rechthoek 102">
              <a:extLst>
                <a:ext uri="{FF2B5EF4-FFF2-40B4-BE49-F238E27FC236}">
                  <a16:creationId xmlns:a16="http://schemas.microsoft.com/office/drawing/2014/main" id="{C606FC5A-7D08-4F44-95A5-BDB3DD774EFD}"/>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4" name="Ovaal 103">
              <a:extLst>
                <a:ext uri="{FF2B5EF4-FFF2-40B4-BE49-F238E27FC236}">
                  <a16:creationId xmlns:a16="http://schemas.microsoft.com/office/drawing/2014/main" id="{122CBC09-D4DB-4DF5-8441-0D6CE44B92F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5" name="Rechte verbindingslijn 104">
              <a:extLst>
                <a:ext uri="{FF2B5EF4-FFF2-40B4-BE49-F238E27FC236}">
                  <a16:creationId xmlns:a16="http://schemas.microsoft.com/office/drawing/2014/main" id="{4CAB2262-7577-44D6-A402-2B4335ACCF4F}"/>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6" name="Groep 105">
              <a:extLst>
                <a:ext uri="{FF2B5EF4-FFF2-40B4-BE49-F238E27FC236}">
                  <a16:creationId xmlns:a16="http://schemas.microsoft.com/office/drawing/2014/main" id="{4DC626EC-FEBA-4CCF-9D16-FE181B87F677}"/>
                </a:ext>
              </a:extLst>
            </p:cNvPr>
            <p:cNvGrpSpPr/>
            <p:nvPr userDrawn="1"/>
          </p:nvGrpSpPr>
          <p:grpSpPr>
            <a:xfrm>
              <a:off x="-3437547" y="349413"/>
              <a:ext cx="2933825" cy="558875"/>
              <a:chOff x="-3419346" y="368233"/>
              <a:chExt cx="3904920" cy="743862"/>
            </a:xfrm>
          </p:grpSpPr>
          <p:sp>
            <p:nvSpPr>
              <p:cNvPr id="401" name="Rechthoek 130">
                <a:extLst>
                  <a:ext uri="{FF2B5EF4-FFF2-40B4-BE49-F238E27FC236}">
                    <a16:creationId xmlns:a16="http://schemas.microsoft.com/office/drawing/2014/main" id="{C729C440-501C-4F48-AB81-B5ED19AE6DA8}"/>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2" name="Rechte verbindingslijn 131">
                <a:extLst>
                  <a:ext uri="{FF2B5EF4-FFF2-40B4-BE49-F238E27FC236}">
                    <a16:creationId xmlns:a16="http://schemas.microsoft.com/office/drawing/2014/main" id="{B535A094-D784-4A21-A54F-B569B1C68EAF}"/>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3" name="Rechte verbindingslijn 132">
                <a:extLst>
                  <a:ext uri="{FF2B5EF4-FFF2-40B4-BE49-F238E27FC236}">
                    <a16:creationId xmlns:a16="http://schemas.microsoft.com/office/drawing/2014/main" id="{588231E6-023F-41C5-95CB-822C0421471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4" name="Rechthoek 133">
                <a:extLst>
                  <a:ext uri="{FF2B5EF4-FFF2-40B4-BE49-F238E27FC236}">
                    <a16:creationId xmlns:a16="http://schemas.microsoft.com/office/drawing/2014/main" id="{C59C41B9-C7C5-4677-BD95-DD4CD0977630}"/>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5" name="Groep 134">
                <a:extLst>
                  <a:ext uri="{FF2B5EF4-FFF2-40B4-BE49-F238E27FC236}">
                    <a16:creationId xmlns:a16="http://schemas.microsoft.com/office/drawing/2014/main" id="{A706B6C9-AFB0-4D68-973B-E9DB88C3513A}"/>
                  </a:ext>
                </a:extLst>
              </p:cNvPr>
              <p:cNvGrpSpPr/>
              <p:nvPr userDrawn="1"/>
            </p:nvGrpSpPr>
            <p:grpSpPr>
              <a:xfrm>
                <a:off x="-3002834" y="720303"/>
                <a:ext cx="182598" cy="143759"/>
                <a:chOff x="-3310843" y="700986"/>
                <a:chExt cx="182598" cy="143759"/>
              </a:xfrm>
            </p:grpSpPr>
            <p:grpSp>
              <p:nvGrpSpPr>
                <p:cNvPr id="444" name="Groep 175">
                  <a:extLst>
                    <a:ext uri="{FF2B5EF4-FFF2-40B4-BE49-F238E27FC236}">
                      <a16:creationId xmlns:a16="http://schemas.microsoft.com/office/drawing/2014/main" id="{52DDA008-6C6D-474B-9E59-EEC445BD45FE}"/>
                    </a:ext>
                  </a:extLst>
                </p:cNvPr>
                <p:cNvGrpSpPr/>
                <p:nvPr userDrawn="1"/>
              </p:nvGrpSpPr>
              <p:grpSpPr>
                <a:xfrm>
                  <a:off x="-3310843" y="700986"/>
                  <a:ext cx="182598" cy="143759"/>
                  <a:chOff x="-3310843" y="700986"/>
                  <a:chExt cx="182598" cy="143759"/>
                </a:xfrm>
              </p:grpSpPr>
              <p:cxnSp>
                <p:nvCxnSpPr>
                  <p:cNvPr id="448" name="Rechte verbindingslijn 179">
                    <a:extLst>
                      <a:ext uri="{FF2B5EF4-FFF2-40B4-BE49-F238E27FC236}">
                        <a16:creationId xmlns:a16="http://schemas.microsoft.com/office/drawing/2014/main" id="{3B698FBB-55FC-447C-972A-673EF298653D}"/>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9" name="Rechte verbindingslijn 180">
                    <a:extLst>
                      <a:ext uri="{FF2B5EF4-FFF2-40B4-BE49-F238E27FC236}">
                        <a16:creationId xmlns:a16="http://schemas.microsoft.com/office/drawing/2014/main" id="{10A445FC-5270-41DE-8814-FC0851FDFCAA}"/>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0" name="Rechte verbindingslijn 181">
                    <a:extLst>
                      <a:ext uri="{FF2B5EF4-FFF2-40B4-BE49-F238E27FC236}">
                        <a16:creationId xmlns:a16="http://schemas.microsoft.com/office/drawing/2014/main" id="{FB66402A-3568-4BFA-AD1F-DD5F1BA42492}"/>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1" name="Rechte verbindingslijn 182">
                    <a:extLst>
                      <a:ext uri="{FF2B5EF4-FFF2-40B4-BE49-F238E27FC236}">
                        <a16:creationId xmlns:a16="http://schemas.microsoft.com/office/drawing/2014/main" id="{718E1D4E-6B4C-47C4-B286-BB001E29A16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2" name="Rechte verbindingslijn 183">
                    <a:extLst>
                      <a:ext uri="{FF2B5EF4-FFF2-40B4-BE49-F238E27FC236}">
                        <a16:creationId xmlns:a16="http://schemas.microsoft.com/office/drawing/2014/main" id="{977F776B-D41C-45D0-B272-6EEDD2BD0B4D}"/>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5" name="Groep 176">
                  <a:extLst>
                    <a:ext uri="{FF2B5EF4-FFF2-40B4-BE49-F238E27FC236}">
                      <a16:creationId xmlns:a16="http://schemas.microsoft.com/office/drawing/2014/main" id="{5AEB1A64-B866-4B2A-B193-1F43B238B265}"/>
                    </a:ext>
                  </a:extLst>
                </p:cNvPr>
                <p:cNvGrpSpPr/>
                <p:nvPr userDrawn="1"/>
              </p:nvGrpSpPr>
              <p:grpSpPr>
                <a:xfrm flipH="1">
                  <a:off x="-3310774" y="735854"/>
                  <a:ext cx="88801" cy="72568"/>
                  <a:chOff x="-2091059" y="1395403"/>
                  <a:chExt cx="157316" cy="128558"/>
                </a:xfrm>
              </p:grpSpPr>
              <p:sp>
                <p:nvSpPr>
                  <p:cNvPr id="446" name="Rechthoek 177">
                    <a:extLst>
                      <a:ext uri="{FF2B5EF4-FFF2-40B4-BE49-F238E27FC236}">
                        <a16:creationId xmlns:a16="http://schemas.microsoft.com/office/drawing/2014/main" id="{A0EA0D8C-7C98-4FE6-A2AF-3574D7395F2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7" name="Pijl: punthaak 178">
                    <a:extLst>
                      <a:ext uri="{FF2B5EF4-FFF2-40B4-BE49-F238E27FC236}">
                        <a16:creationId xmlns:a16="http://schemas.microsoft.com/office/drawing/2014/main" id="{69970FBD-CDC6-4427-AD66-15EE58B2D36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6" name="Groep 135">
                <a:extLst>
                  <a:ext uri="{FF2B5EF4-FFF2-40B4-BE49-F238E27FC236}">
                    <a16:creationId xmlns:a16="http://schemas.microsoft.com/office/drawing/2014/main" id="{6A9E7608-584A-4AD9-ACA8-01C97859E2CA}"/>
                  </a:ext>
                </a:extLst>
              </p:cNvPr>
              <p:cNvGrpSpPr/>
              <p:nvPr userDrawn="1"/>
            </p:nvGrpSpPr>
            <p:grpSpPr>
              <a:xfrm>
                <a:off x="-3326107" y="720303"/>
                <a:ext cx="182598" cy="143759"/>
                <a:chOff x="-3634116" y="700986"/>
                <a:chExt cx="182598" cy="143759"/>
              </a:xfrm>
            </p:grpSpPr>
            <p:grpSp>
              <p:nvGrpSpPr>
                <p:cNvPr id="435" name="Groep 166">
                  <a:extLst>
                    <a:ext uri="{FF2B5EF4-FFF2-40B4-BE49-F238E27FC236}">
                      <a16:creationId xmlns:a16="http://schemas.microsoft.com/office/drawing/2014/main" id="{B8A894C6-1B5B-494B-821D-BB8AF2C7FBAC}"/>
                    </a:ext>
                  </a:extLst>
                </p:cNvPr>
                <p:cNvGrpSpPr/>
                <p:nvPr userDrawn="1"/>
              </p:nvGrpSpPr>
              <p:grpSpPr>
                <a:xfrm>
                  <a:off x="-3634116" y="700986"/>
                  <a:ext cx="182598" cy="143759"/>
                  <a:chOff x="-3634116" y="700986"/>
                  <a:chExt cx="182598" cy="143759"/>
                </a:xfrm>
              </p:grpSpPr>
              <p:cxnSp>
                <p:nvCxnSpPr>
                  <p:cNvPr id="439" name="Rechte verbindingslijn 170">
                    <a:extLst>
                      <a:ext uri="{FF2B5EF4-FFF2-40B4-BE49-F238E27FC236}">
                        <a16:creationId xmlns:a16="http://schemas.microsoft.com/office/drawing/2014/main" id="{3CE43490-F2B9-4648-B458-132BA76F23B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0" name="Rechte verbindingslijn 171">
                    <a:extLst>
                      <a:ext uri="{FF2B5EF4-FFF2-40B4-BE49-F238E27FC236}">
                        <a16:creationId xmlns:a16="http://schemas.microsoft.com/office/drawing/2014/main" id="{2E7F5FB7-BA39-4937-A67B-7622D66ADC8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1" name="Rechte verbindingslijn 172">
                    <a:extLst>
                      <a:ext uri="{FF2B5EF4-FFF2-40B4-BE49-F238E27FC236}">
                        <a16:creationId xmlns:a16="http://schemas.microsoft.com/office/drawing/2014/main" id="{CB3BAD62-0C3F-4617-A14C-57FD4E88B435}"/>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2" name="Rechte verbindingslijn 173">
                    <a:extLst>
                      <a:ext uri="{FF2B5EF4-FFF2-40B4-BE49-F238E27FC236}">
                        <a16:creationId xmlns:a16="http://schemas.microsoft.com/office/drawing/2014/main" id="{C45DFC5B-E03C-4105-84D4-EF1BCB85196A}"/>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3" name="Rechte verbindingslijn 174">
                    <a:extLst>
                      <a:ext uri="{FF2B5EF4-FFF2-40B4-BE49-F238E27FC236}">
                        <a16:creationId xmlns:a16="http://schemas.microsoft.com/office/drawing/2014/main" id="{24F92F7A-C36F-4EFF-92B5-B5DD62B7457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6" name="Groep 167">
                  <a:extLst>
                    <a:ext uri="{FF2B5EF4-FFF2-40B4-BE49-F238E27FC236}">
                      <a16:creationId xmlns:a16="http://schemas.microsoft.com/office/drawing/2014/main" id="{A667124B-206C-423C-B58F-49721D7EA391}"/>
                    </a:ext>
                  </a:extLst>
                </p:cNvPr>
                <p:cNvGrpSpPr/>
                <p:nvPr userDrawn="1"/>
              </p:nvGrpSpPr>
              <p:grpSpPr>
                <a:xfrm>
                  <a:off x="-3634047" y="735854"/>
                  <a:ext cx="88801" cy="72568"/>
                  <a:chOff x="-2091059" y="1395403"/>
                  <a:chExt cx="157316" cy="128558"/>
                </a:xfrm>
              </p:grpSpPr>
              <p:sp>
                <p:nvSpPr>
                  <p:cNvPr id="437" name="Rechthoek 168">
                    <a:extLst>
                      <a:ext uri="{FF2B5EF4-FFF2-40B4-BE49-F238E27FC236}">
                        <a16:creationId xmlns:a16="http://schemas.microsoft.com/office/drawing/2014/main" id="{C4CD18D7-6963-414E-B960-C8C9675D53D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8" name="Pijl: punthaak 169">
                    <a:extLst>
                      <a:ext uri="{FF2B5EF4-FFF2-40B4-BE49-F238E27FC236}">
                        <a16:creationId xmlns:a16="http://schemas.microsoft.com/office/drawing/2014/main" id="{66D68469-A1D1-428E-9375-8B0EC879489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7" name="Rechte verbindingslijn 136">
                <a:extLst>
                  <a:ext uri="{FF2B5EF4-FFF2-40B4-BE49-F238E27FC236}">
                    <a16:creationId xmlns:a16="http://schemas.microsoft.com/office/drawing/2014/main" id="{4BF0B398-4AA0-4262-B150-53942DF1A4B4}"/>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8" name="Rechte verbindingslijn 137">
                <a:extLst>
                  <a:ext uri="{FF2B5EF4-FFF2-40B4-BE49-F238E27FC236}">
                    <a16:creationId xmlns:a16="http://schemas.microsoft.com/office/drawing/2014/main" id="{F2031B94-F83F-466E-B1C5-067450E1B10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9" name="Groep 138">
                <a:extLst>
                  <a:ext uri="{FF2B5EF4-FFF2-40B4-BE49-F238E27FC236}">
                    <a16:creationId xmlns:a16="http://schemas.microsoft.com/office/drawing/2014/main" id="{B9936398-FFCB-452A-BB34-F3A752F7705D}"/>
                  </a:ext>
                </a:extLst>
              </p:cNvPr>
              <p:cNvGrpSpPr/>
              <p:nvPr userDrawn="1"/>
            </p:nvGrpSpPr>
            <p:grpSpPr>
              <a:xfrm>
                <a:off x="-2425037" y="370226"/>
                <a:ext cx="357690" cy="330595"/>
                <a:chOff x="-2721817" y="347336"/>
                <a:chExt cx="432805" cy="400021"/>
              </a:xfrm>
            </p:grpSpPr>
            <p:sp>
              <p:nvSpPr>
                <p:cNvPr id="424" name="Rechthoek 155">
                  <a:extLst>
                    <a:ext uri="{FF2B5EF4-FFF2-40B4-BE49-F238E27FC236}">
                      <a16:creationId xmlns:a16="http://schemas.microsoft.com/office/drawing/2014/main" id="{B4B8D255-E01E-4AB3-A149-844674E43C8D}"/>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5" name="Groep 156">
                  <a:extLst>
                    <a:ext uri="{FF2B5EF4-FFF2-40B4-BE49-F238E27FC236}">
                      <a16:creationId xmlns:a16="http://schemas.microsoft.com/office/drawing/2014/main" id="{35EB3698-E565-4D2C-BA2F-17CD0B88B32D}"/>
                    </a:ext>
                  </a:extLst>
                </p:cNvPr>
                <p:cNvGrpSpPr/>
                <p:nvPr userDrawn="1"/>
              </p:nvGrpSpPr>
              <p:grpSpPr>
                <a:xfrm>
                  <a:off x="-2652453" y="431583"/>
                  <a:ext cx="294076" cy="231526"/>
                  <a:chOff x="-3634116" y="700986"/>
                  <a:chExt cx="182598" cy="143759"/>
                </a:xfrm>
              </p:grpSpPr>
              <p:grpSp>
                <p:nvGrpSpPr>
                  <p:cNvPr id="426" name="Groep 157">
                    <a:extLst>
                      <a:ext uri="{FF2B5EF4-FFF2-40B4-BE49-F238E27FC236}">
                        <a16:creationId xmlns:a16="http://schemas.microsoft.com/office/drawing/2014/main" id="{16A1457E-E650-40AB-A9B2-F1EC715B6612}"/>
                      </a:ext>
                    </a:extLst>
                  </p:cNvPr>
                  <p:cNvGrpSpPr/>
                  <p:nvPr userDrawn="1"/>
                </p:nvGrpSpPr>
                <p:grpSpPr>
                  <a:xfrm>
                    <a:off x="-3634116" y="700986"/>
                    <a:ext cx="182598" cy="143759"/>
                    <a:chOff x="-3634116" y="700986"/>
                    <a:chExt cx="182598" cy="143759"/>
                  </a:xfrm>
                </p:grpSpPr>
                <p:cxnSp>
                  <p:nvCxnSpPr>
                    <p:cNvPr id="430" name="Rechte verbindingslijn 161">
                      <a:extLst>
                        <a:ext uri="{FF2B5EF4-FFF2-40B4-BE49-F238E27FC236}">
                          <a16:creationId xmlns:a16="http://schemas.microsoft.com/office/drawing/2014/main" id="{CFBD98A3-130C-4F44-A5A8-8ED2B1DB8AF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1" name="Rechte verbindingslijn 162">
                      <a:extLst>
                        <a:ext uri="{FF2B5EF4-FFF2-40B4-BE49-F238E27FC236}">
                          <a16:creationId xmlns:a16="http://schemas.microsoft.com/office/drawing/2014/main" id="{D6FE4D21-C15E-40F8-9704-45B3EF286EF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2" name="Rechte verbindingslijn 163">
                      <a:extLst>
                        <a:ext uri="{FF2B5EF4-FFF2-40B4-BE49-F238E27FC236}">
                          <a16:creationId xmlns:a16="http://schemas.microsoft.com/office/drawing/2014/main" id="{7F2FC64A-9E72-493E-B17D-78182D8C88C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3" name="Rechte verbindingslijn 164">
                      <a:extLst>
                        <a:ext uri="{FF2B5EF4-FFF2-40B4-BE49-F238E27FC236}">
                          <a16:creationId xmlns:a16="http://schemas.microsoft.com/office/drawing/2014/main" id="{F15C2DEA-1BCC-425A-BEAC-9FC489458C21}"/>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4" name="Rechte verbindingslijn 165">
                      <a:extLst>
                        <a:ext uri="{FF2B5EF4-FFF2-40B4-BE49-F238E27FC236}">
                          <a16:creationId xmlns:a16="http://schemas.microsoft.com/office/drawing/2014/main" id="{1A5F6FA3-F90E-4FBF-84ED-577E93A7B4C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7" name="Groep 158">
                    <a:extLst>
                      <a:ext uri="{FF2B5EF4-FFF2-40B4-BE49-F238E27FC236}">
                        <a16:creationId xmlns:a16="http://schemas.microsoft.com/office/drawing/2014/main" id="{1DD2175B-D2E0-4FE7-938F-E14F0B4B33C3}"/>
                      </a:ext>
                    </a:extLst>
                  </p:cNvPr>
                  <p:cNvGrpSpPr/>
                  <p:nvPr userDrawn="1"/>
                </p:nvGrpSpPr>
                <p:grpSpPr>
                  <a:xfrm>
                    <a:off x="-3634047" y="735854"/>
                    <a:ext cx="88801" cy="72568"/>
                    <a:chOff x="-2091059" y="1395403"/>
                    <a:chExt cx="157316" cy="128558"/>
                  </a:xfrm>
                </p:grpSpPr>
                <p:sp>
                  <p:nvSpPr>
                    <p:cNvPr id="428" name="Rechthoek 159">
                      <a:extLst>
                        <a:ext uri="{FF2B5EF4-FFF2-40B4-BE49-F238E27FC236}">
                          <a16:creationId xmlns:a16="http://schemas.microsoft.com/office/drawing/2014/main" id="{91D3A4CD-005D-4FE5-84C8-2F3B382E3C9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9" name="Pijl: punthaak 160">
                      <a:extLst>
                        <a:ext uri="{FF2B5EF4-FFF2-40B4-BE49-F238E27FC236}">
                          <a16:creationId xmlns:a16="http://schemas.microsoft.com/office/drawing/2014/main" id="{35A68179-1DD6-46F3-A9E2-70EB0FDC849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0" name="Groep 139">
                <a:extLst>
                  <a:ext uri="{FF2B5EF4-FFF2-40B4-BE49-F238E27FC236}">
                    <a16:creationId xmlns:a16="http://schemas.microsoft.com/office/drawing/2014/main" id="{D367CDAE-8777-42BA-A78D-DFCBBB08912C}"/>
                  </a:ext>
                </a:extLst>
              </p:cNvPr>
              <p:cNvGrpSpPr/>
              <p:nvPr userDrawn="1"/>
            </p:nvGrpSpPr>
            <p:grpSpPr>
              <a:xfrm>
                <a:off x="-2425037" y="781500"/>
                <a:ext cx="357690" cy="330595"/>
                <a:chOff x="-2721817" y="782525"/>
                <a:chExt cx="432805" cy="400021"/>
              </a:xfrm>
            </p:grpSpPr>
            <p:sp>
              <p:nvSpPr>
                <p:cNvPr id="413" name="Rechthoek 142">
                  <a:extLst>
                    <a:ext uri="{FF2B5EF4-FFF2-40B4-BE49-F238E27FC236}">
                      <a16:creationId xmlns:a16="http://schemas.microsoft.com/office/drawing/2014/main" id="{EC562D5E-4985-474B-BCF2-F01B7B856F5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4" name="Groep 143">
                  <a:extLst>
                    <a:ext uri="{FF2B5EF4-FFF2-40B4-BE49-F238E27FC236}">
                      <a16:creationId xmlns:a16="http://schemas.microsoft.com/office/drawing/2014/main" id="{68C8DAD5-DAED-4DE8-9D4E-70C7A895B5B4}"/>
                    </a:ext>
                  </a:extLst>
                </p:cNvPr>
                <p:cNvGrpSpPr/>
                <p:nvPr userDrawn="1"/>
              </p:nvGrpSpPr>
              <p:grpSpPr>
                <a:xfrm>
                  <a:off x="-2652453" y="866772"/>
                  <a:ext cx="294076" cy="231526"/>
                  <a:chOff x="-3310843" y="700986"/>
                  <a:chExt cx="182598" cy="143759"/>
                </a:xfrm>
              </p:grpSpPr>
              <p:grpSp>
                <p:nvGrpSpPr>
                  <p:cNvPr id="415" name="Groep 144">
                    <a:extLst>
                      <a:ext uri="{FF2B5EF4-FFF2-40B4-BE49-F238E27FC236}">
                        <a16:creationId xmlns:a16="http://schemas.microsoft.com/office/drawing/2014/main" id="{963147DA-11A3-4671-B5DB-2E07CC7CC6A8}"/>
                      </a:ext>
                    </a:extLst>
                  </p:cNvPr>
                  <p:cNvGrpSpPr/>
                  <p:nvPr userDrawn="1"/>
                </p:nvGrpSpPr>
                <p:grpSpPr>
                  <a:xfrm>
                    <a:off x="-3310843" y="700986"/>
                    <a:ext cx="182598" cy="143759"/>
                    <a:chOff x="-3310843" y="700986"/>
                    <a:chExt cx="182598" cy="143759"/>
                  </a:xfrm>
                </p:grpSpPr>
                <p:cxnSp>
                  <p:nvCxnSpPr>
                    <p:cNvPr id="419" name="Rechte verbindingslijn 150">
                      <a:extLst>
                        <a:ext uri="{FF2B5EF4-FFF2-40B4-BE49-F238E27FC236}">
                          <a16:creationId xmlns:a16="http://schemas.microsoft.com/office/drawing/2014/main" id="{BCB7FF91-2A07-467B-90B0-982B3A0A6AC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0" name="Rechte verbindingslijn 151">
                      <a:extLst>
                        <a:ext uri="{FF2B5EF4-FFF2-40B4-BE49-F238E27FC236}">
                          <a16:creationId xmlns:a16="http://schemas.microsoft.com/office/drawing/2014/main" id="{F894EC3C-9A8E-443E-A9FC-9EEA41B6CB5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1" name="Rechte verbindingslijn 152">
                      <a:extLst>
                        <a:ext uri="{FF2B5EF4-FFF2-40B4-BE49-F238E27FC236}">
                          <a16:creationId xmlns:a16="http://schemas.microsoft.com/office/drawing/2014/main" id="{86886454-5DB8-4D85-AC73-56FC31B20C65}"/>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2" name="Rechte verbindingslijn 153">
                      <a:extLst>
                        <a:ext uri="{FF2B5EF4-FFF2-40B4-BE49-F238E27FC236}">
                          <a16:creationId xmlns:a16="http://schemas.microsoft.com/office/drawing/2014/main" id="{590DFBAF-E8A1-42D4-BC91-A404CB99CF3A}"/>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3" name="Rechte verbindingslijn 154">
                      <a:extLst>
                        <a:ext uri="{FF2B5EF4-FFF2-40B4-BE49-F238E27FC236}">
                          <a16:creationId xmlns:a16="http://schemas.microsoft.com/office/drawing/2014/main" id="{87CCBF93-41AF-479E-B51B-96188BFE28B0}"/>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6" name="Groep 147">
                    <a:extLst>
                      <a:ext uri="{FF2B5EF4-FFF2-40B4-BE49-F238E27FC236}">
                        <a16:creationId xmlns:a16="http://schemas.microsoft.com/office/drawing/2014/main" id="{1D2E42D1-9415-470F-AD36-199495D2A11F}"/>
                      </a:ext>
                    </a:extLst>
                  </p:cNvPr>
                  <p:cNvGrpSpPr/>
                  <p:nvPr userDrawn="1"/>
                </p:nvGrpSpPr>
                <p:grpSpPr>
                  <a:xfrm flipH="1">
                    <a:off x="-3310774" y="735854"/>
                    <a:ext cx="88801" cy="72568"/>
                    <a:chOff x="-2091059" y="1395403"/>
                    <a:chExt cx="157316" cy="128558"/>
                  </a:xfrm>
                </p:grpSpPr>
                <p:sp>
                  <p:nvSpPr>
                    <p:cNvPr id="417" name="Rechthoek 148">
                      <a:extLst>
                        <a:ext uri="{FF2B5EF4-FFF2-40B4-BE49-F238E27FC236}">
                          <a16:creationId xmlns:a16="http://schemas.microsoft.com/office/drawing/2014/main" id="{C0B5DD16-D2B1-42D3-B763-D25878F2D06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8" name="Pijl: punthaak 149">
                      <a:extLst>
                        <a:ext uri="{FF2B5EF4-FFF2-40B4-BE49-F238E27FC236}">
                          <a16:creationId xmlns:a16="http://schemas.microsoft.com/office/drawing/2014/main" id="{EAFA1A0D-329A-4BAE-8509-05544C920CE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1" name="Rechthoek 140">
                <a:extLst>
                  <a:ext uri="{FF2B5EF4-FFF2-40B4-BE49-F238E27FC236}">
                    <a16:creationId xmlns:a16="http://schemas.microsoft.com/office/drawing/2014/main" id="{6C6D3EDF-7DB0-4C1D-BE6D-FA5818160C8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2" name="Rechthoek 141">
                <a:extLst>
                  <a:ext uri="{FF2B5EF4-FFF2-40B4-BE49-F238E27FC236}">
                    <a16:creationId xmlns:a16="http://schemas.microsoft.com/office/drawing/2014/main" id="{20D6A689-2A20-4785-B9C2-17ED6611D18A}"/>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7" name="Rechte verbindingslijn 106">
              <a:extLst>
                <a:ext uri="{FF2B5EF4-FFF2-40B4-BE49-F238E27FC236}">
                  <a16:creationId xmlns:a16="http://schemas.microsoft.com/office/drawing/2014/main" id="{E95A48AE-F3D2-4343-9DCB-4FDB3B64D25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8" name="Rechthoek 107">
              <a:extLst>
                <a:ext uri="{FF2B5EF4-FFF2-40B4-BE49-F238E27FC236}">
                  <a16:creationId xmlns:a16="http://schemas.microsoft.com/office/drawing/2014/main" id="{EABD1C38-4757-484C-B6B2-2DDF082D6FE9}"/>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9" name="Ovaal 108">
              <a:extLst>
                <a:ext uri="{FF2B5EF4-FFF2-40B4-BE49-F238E27FC236}">
                  <a16:creationId xmlns:a16="http://schemas.microsoft.com/office/drawing/2014/main" id="{9D0943D2-DC40-42B8-AA71-1A7C0234E68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0" name="Rechthoek 109">
              <a:extLst>
                <a:ext uri="{FF2B5EF4-FFF2-40B4-BE49-F238E27FC236}">
                  <a16:creationId xmlns:a16="http://schemas.microsoft.com/office/drawing/2014/main" id="{58716641-8775-400B-AD81-796026CBCB36}"/>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1" name="Ovaal 110">
              <a:extLst>
                <a:ext uri="{FF2B5EF4-FFF2-40B4-BE49-F238E27FC236}">
                  <a16:creationId xmlns:a16="http://schemas.microsoft.com/office/drawing/2014/main" id="{BED7708C-B585-4386-BD73-390C096E804B}"/>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2" name="Rechthoek 111">
              <a:extLst>
                <a:ext uri="{FF2B5EF4-FFF2-40B4-BE49-F238E27FC236}">
                  <a16:creationId xmlns:a16="http://schemas.microsoft.com/office/drawing/2014/main" id="{80297B7F-C82E-4DDC-BB36-21C64D26FF26}"/>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3" name="Ovaal 112">
              <a:extLst>
                <a:ext uri="{FF2B5EF4-FFF2-40B4-BE49-F238E27FC236}">
                  <a16:creationId xmlns:a16="http://schemas.microsoft.com/office/drawing/2014/main" id="{93160E75-F7D8-4B1A-9D11-72176BC90F5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4" name="Rechthoek 113">
              <a:extLst>
                <a:ext uri="{FF2B5EF4-FFF2-40B4-BE49-F238E27FC236}">
                  <a16:creationId xmlns:a16="http://schemas.microsoft.com/office/drawing/2014/main" id="{BECB3545-E6CD-4BDE-8714-0FBC4526D0E5}"/>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5" name="Ovaal 114">
              <a:extLst>
                <a:ext uri="{FF2B5EF4-FFF2-40B4-BE49-F238E27FC236}">
                  <a16:creationId xmlns:a16="http://schemas.microsoft.com/office/drawing/2014/main" id="{A6D11DCB-8B7E-4A4F-A5E5-8B59E2932489}"/>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6" name="Rechthoek 115">
              <a:extLst>
                <a:ext uri="{FF2B5EF4-FFF2-40B4-BE49-F238E27FC236}">
                  <a16:creationId xmlns:a16="http://schemas.microsoft.com/office/drawing/2014/main" id="{16D0EB3B-268E-48D8-8157-4ABD25AF51CB}"/>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7" name="Rechte verbindingslijn 116">
              <a:extLst>
                <a:ext uri="{FF2B5EF4-FFF2-40B4-BE49-F238E27FC236}">
                  <a16:creationId xmlns:a16="http://schemas.microsoft.com/office/drawing/2014/main" id="{0F31CE3B-7F25-4F09-8E67-81F18768DF6C}"/>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8" name="Meer informatie">
              <a:extLst>
                <a:ext uri="{FF2B5EF4-FFF2-40B4-BE49-F238E27FC236}">
                  <a16:creationId xmlns:a16="http://schemas.microsoft.com/office/drawing/2014/main" id="{6937FB45-1AB7-4D82-A42C-E991DE59EA9B}"/>
                </a:ext>
              </a:extLst>
            </p:cNvPr>
            <p:cNvGrpSpPr/>
            <p:nvPr userDrawn="1"/>
          </p:nvGrpSpPr>
          <p:grpSpPr>
            <a:xfrm>
              <a:off x="-3421298" y="5326704"/>
              <a:ext cx="3178515" cy="783273"/>
              <a:chOff x="-3741486" y="3359148"/>
              <a:chExt cx="3178515" cy="783273"/>
            </a:xfrm>
          </p:grpSpPr>
          <p:sp>
            <p:nvSpPr>
              <p:cNvPr id="398" name="Freeform 101">
                <a:extLst>
                  <a:ext uri="{FF2B5EF4-FFF2-40B4-BE49-F238E27FC236}">
                    <a16:creationId xmlns:a16="http://schemas.microsoft.com/office/drawing/2014/main" id="{8A95D940-8B1D-45BE-85BE-320F4A5077A7}"/>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9" name="Rechthoek 128">
                <a:extLst>
                  <a:ext uri="{FF2B5EF4-FFF2-40B4-BE49-F238E27FC236}">
                    <a16:creationId xmlns:a16="http://schemas.microsoft.com/office/drawing/2014/main" id="{9A550790-F24D-4558-9C92-7FE4581FAC11}"/>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0" name="Rechte verbindingslijn 129">
                <a:extLst>
                  <a:ext uri="{FF2B5EF4-FFF2-40B4-BE49-F238E27FC236}">
                    <a16:creationId xmlns:a16="http://schemas.microsoft.com/office/drawing/2014/main" id="{B726DC64-6E2C-40BE-BEF9-EB481C2113D6}"/>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9" name="Rechthoek 118">
              <a:extLst>
                <a:ext uri="{FF2B5EF4-FFF2-40B4-BE49-F238E27FC236}">
                  <a16:creationId xmlns:a16="http://schemas.microsoft.com/office/drawing/2014/main" id="{5BCD0239-AD1B-4B39-9913-C4F3C09860C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0" name="Ovaal 119">
              <a:extLst>
                <a:ext uri="{FF2B5EF4-FFF2-40B4-BE49-F238E27FC236}">
                  <a16:creationId xmlns:a16="http://schemas.microsoft.com/office/drawing/2014/main" id="{8DFEC27F-9241-40BE-A39E-AE30633F5078}"/>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1" name="Rechthoek 120">
              <a:extLst>
                <a:ext uri="{FF2B5EF4-FFF2-40B4-BE49-F238E27FC236}">
                  <a16:creationId xmlns:a16="http://schemas.microsoft.com/office/drawing/2014/main" id="{2FEA9CE2-BFAE-4C5B-9FAF-2BE96E4734CF}"/>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2" name="Ovaal 121">
              <a:extLst>
                <a:ext uri="{FF2B5EF4-FFF2-40B4-BE49-F238E27FC236}">
                  <a16:creationId xmlns:a16="http://schemas.microsoft.com/office/drawing/2014/main" id="{B6FE43E0-D687-42C9-A1E3-086D5E7A234A}"/>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3" name="Rechthoek 122">
              <a:extLst>
                <a:ext uri="{FF2B5EF4-FFF2-40B4-BE49-F238E27FC236}">
                  <a16:creationId xmlns:a16="http://schemas.microsoft.com/office/drawing/2014/main" id="{EDA4FC1A-4A52-4BF7-B013-2E2CC34A8ACF}"/>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4" name="Ovaal 123">
              <a:extLst>
                <a:ext uri="{FF2B5EF4-FFF2-40B4-BE49-F238E27FC236}">
                  <a16:creationId xmlns:a16="http://schemas.microsoft.com/office/drawing/2014/main" id="{3269CAE2-42DD-4A16-9043-07517196D352}"/>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5" name="Rechthoek 124">
              <a:extLst>
                <a:ext uri="{FF2B5EF4-FFF2-40B4-BE49-F238E27FC236}">
                  <a16:creationId xmlns:a16="http://schemas.microsoft.com/office/drawing/2014/main" id="{17CAA304-D8BE-42B7-883B-219D1544800A}"/>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6" name="Rechthoek 125">
              <a:extLst>
                <a:ext uri="{FF2B5EF4-FFF2-40B4-BE49-F238E27FC236}">
                  <a16:creationId xmlns:a16="http://schemas.microsoft.com/office/drawing/2014/main" id="{5B14C362-99B6-4C48-98E4-A37D8A33467D}"/>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7" name="Ovaal 126">
              <a:extLst>
                <a:ext uri="{FF2B5EF4-FFF2-40B4-BE49-F238E27FC236}">
                  <a16:creationId xmlns:a16="http://schemas.microsoft.com/office/drawing/2014/main" id="{27F7B05A-9087-4A3C-A4F1-5ECC5411EA49}"/>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139495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Foto 25%/75%">
    <p:spTree>
      <p:nvGrpSpPr>
        <p:cNvPr id="1" name=""/>
        <p:cNvGrpSpPr/>
        <p:nvPr/>
      </p:nvGrpSpPr>
      <p:grpSpPr>
        <a:xfrm>
          <a:off x="0" y="0"/>
          <a:ext cx="0" cy="0"/>
          <a:chOff x="0" y="0"/>
          <a:chExt cx="0" cy="0"/>
        </a:xfrm>
      </p:grpSpPr>
      <p:sp>
        <p:nvSpPr>
          <p:cNvPr id="26" name="Tijdelijke aanduiding voor afbeelding 9">
            <a:extLst>
              <a:ext uri="{FF2B5EF4-FFF2-40B4-BE49-F238E27FC236}">
                <a16:creationId xmlns:a16="http://schemas.microsoft.com/office/drawing/2014/main" id="{9A5BC6B5-1D0E-4188-AFCB-6E3ED1DEF1F2}"/>
              </a:ext>
            </a:extLst>
          </p:cNvPr>
          <p:cNvSpPr>
            <a:spLocks noGrp="1"/>
          </p:cNvSpPr>
          <p:nvPr>
            <p:ph type="pic" sz="quarter" idx="15" hasCustomPrompt="1"/>
          </p:nvPr>
        </p:nvSpPr>
        <p:spPr>
          <a:xfrm>
            <a:off x="5076940" y="1"/>
            <a:ext cx="7114673" cy="6865144"/>
          </a:xfrm>
          <a:solidFill>
            <a:schemeClr val="bg1">
              <a:lumMod val="95000"/>
            </a:schemeClr>
          </a:solidFill>
        </p:spPr>
        <p:txBody>
          <a:bodyPr tIns="126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40" name="Titel 1">
            <a:extLst>
              <a:ext uri="{FF2B5EF4-FFF2-40B4-BE49-F238E27FC236}">
                <a16:creationId xmlns:a16="http://schemas.microsoft.com/office/drawing/2014/main" id="{66B7AAC1-E359-4778-A0B1-A6417129C9B1}"/>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1" name="Tijdelijke aanduiding voor tekst 14">
            <a:extLst>
              <a:ext uri="{FF2B5EF4-FFF2-40B4-BE49-F238E27FC236}">
                <a16:creationId xmlns:a16="http://schemas.microsoft.com/office/drawing/2014/main" id="{E72B3531-34B4-4628-B8C4-9BDACE48A2B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0" name="Tijdelijke aanduiding voor voettekst 4">
            <a:extLst>
              <a:ext uri="{FF2B5EF4-FFF2-40B4-BE49-F238E27FC236}">
                <a16:creationId xmlns:a16="http://schemas.microsoft.com/office/drawing/2014/main" id="{A09270D3-9B17-4316-B7B6-C7B06757C4F6}"/>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1" name="Tijdelijke aanduiding voor dianummer 5">
            <a:extLst>
              <a:ext uri="{FF2B5EF4-FFF2-40B4-BE49-F238E27FC236}">
                <a16:creationId xmlns:a16="http://schemas.microsoft.com/office/drawing/2014/main" id="{29AED214-F757-4754-B7D3-9AC75D03D578}"/>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sp>
        <p:nvSpPr>
          <p:cNvPr id="17" name="Tijdelijke aanduiding voor tekst 3">
            <a:extLst>
              <a:ext uri="{FF2B5EF4-FFF2-40B4-BE49-F238E27FC236}">
                <a16:creationId xmlns:a16="http://schemas.microsoft.com/office/drawing/2014/main" id="{B3A33886-8D19-471B-9A7E-A10579A48C2B}"/>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3" name="Tijdelijke aanduiding voor verticale tekst 2"/>
          <p:cNvSpPr>
            <a:spLocks noGrp="1"/>
          </p:cNvSpPr>
          <p:nvPr>
            <p:ph type="body" orient="vert" idx="1" hasCustomPrompt="1"/>
          </p:nvPr>
        </p:nvSpPr>
        <p:spPr>
          <a:xfrm>
            <a:off x="493499" y="1467109"/>
            <a:ext cx="3961769" cy="4320759"/>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9" name="Tijdelijke aanduiding voor datum 3">
            <a:extLst>
              <a:ext uri="{FF2B5EF4-FFF2-40B4-BE49-F238E27FC236}">
                <a16:creationId xmlns:a16="http://schemas.microsoft.com/office/drawing/2014/main" id="{0AEE7348-CAF6-4BB8-9EF6-AA8E5C2958D0}"/>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F4B87A2C-4DDA-4D72-8940-56FC5F8DE267}" type="datetime1">
              <a:rPr lang="nl-NL" noProof="0" smtClean="0"/>
              <a:t>27-10-2020</a:t>
            </a:fld>
            <a:endParaRPr lang="nl-NL" noProof="0"/>
          </a:p>
        </p:txBody>
      </p:sp>
      <p:grpSp>
        <p:nvGrpSpPr>
          <p:cNvPr id="191" name="Groep 258">
            <a:extLst>
              <a:ext uri="{FF2B5EF4-FFF2-40B4-BE49-F238E27FC236}">
                <a16:creationId xmlns:a16="http://schemas.microsoft.com/office/drawing/2014/main" id="{40FB5E3A-1683-4354-B237-BC02ED9919F8}"/>
              </a:ext>
            </a:extLst>
          </p:cNvPr>
          <p:cNvGrpSpPr/>
          <p:nvPr userDrawn="1"/>
        </p:nvGrpSpPr>
        <p:grpSpPr>
          <a:xfrm>
            <a:off x="12391601" y="0"/>
            <a:ext cx="3183678" cy="5229113"/>
            <a:chOff x="12391601" y="0"/>
            <a:chExt cx="3183678" cy="5229113"/>
          </a:xfrm>
        </p:grpSpPr>
        <p:grpSp>
          <p:nvGrpSpPr>
            <p:cNvPr id="192" name="Meer informatie">
              <a:extLst>
                <a:ext uri="{FF2B5EF4-FFF2-40B4-BE49-F238E27FC236}">
                  <a16:creationId xmlns:a16="http://schemas.microsoft.com/office/drawing/2014/main" id="{E2466BC4-A1C5-4257-B659-F376459BEE07}"/>
                </a:ext>
              </a:extLst>
            </p:cNvPr>
            <p:cNvGrpSpPr/>
            <p:nvPr userDrawn="1"/>
          </p:nvGrpSpPr>
          <p:grpSpPr>
            <a:xfrm>
              <a:off x="12396764" y="4445840"/>
              <a:ext cx="3178515" cy="783273"/>
              <a:chOff x="-3741486" y="3386444"/>
              <a:chExt cx="3178515" cy="783273"/>
            </a:xfrm>
          </p:grpSpPr>
          <p:sp>
            <p:nvSpPr>
              <p:cNvPr id="369" name="Freeform 101">
                <a:extLst>
                  <a:ext uri="{FF2B5EF4-FFF2-40B4-BE49-F238E27FC236}">
                    <a16:creationId xmlns:a16="http://schemas.microsoft.com/office/drawing/2014/main" id="{54E5E35F-A86F-440C-9DA8-EDD14FDF86F6}"/>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0" name="Rechthoek 306">
                <a:extLst>
                  <a:ext uri="{FF2B5EF4-FFF2-40B4-BE49-F238E27FC236}">
                    <a16:creationId xmlns:a16="http://schemas.microsoft.com/office/drawing/2014/main" id="{E3567B7D-D6CE-4F6F-B28E-491B22F93CD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1" name="Rechte verbindingslijn 307">
                <a:extLst>
                  <a:ext uri="{FF2B5EF4-FFF2-40B4-BE49-F238E27FC236}">
                    <a16:creationId xmlns:a16="http://schemas.microsoft.com/office/drawing/2014/main" id="{FB6105DD-C255-4BC8-95EF-A32284FD39C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3" name="Rechthoek 260">
              <a:extLst>
                <a:ext uri="{FF2B5EF4-FFF2-40B4-BE49-F238E27FC236}">
                  <a16:creationId xmlns:a16="http://schemas.microsoft.com/office/drawing/2014/main" id="{B4D1CE57-C41E-4F0F-AAFF-05BE38B4AEA4}"/>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94" name="Ovaal 261">
              <a:extLst>
                <a:ext uri="{FF2B5EF4-FFF2-40B4-BE49-F238E27FC236}">
                  <a16:creationId xmlns:a16="http://schemas.microsoft.com/office/drawing/2014/main" id="{9A448CEC-8570-4E0B-900C-F1AFE2788B80}"/>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6" name="Rechte verbindingslijn 262">
              <a:extLst>
                <a:ext uri="{FF2B5EF4-FFF2-40B4-BE49-F238E27FC236}">
                  <a16:creationId xmlns:a16="http://schemas.microsoft.com/office/drawing/2014/main" id="{FAFB83D2-2840-4B20-9D47-C8EE2F497820}"/>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7" name="Rechte verbindingslijn 263">
              <a:extLst>
                <a:ext uri="{FF2B5EF4-FFF2-40B4-BE49-F238E27FC236}">
                  <a16:creationId xmlns:a16="http://schemas.microsoft.com/office/drawing/2014/main" id="{C63336C0-4614-4139-9F4B-DEAA3B7FFB78}"/>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78" name="Rechthoek 264">
              <a:extLst>
                <a:ext uri="{FF2B5EF4-FFF2-40B4-BE49-F238E27FC236}">
                  <a16:creationId xmlns:a16="http://schemas.microsoft.com/office/drawing/2014/main" id="{3A6B0D9B-3BD8-4EB5-98D2-D8D7BBC9C752}"/>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9" name="Rechte verbindingslijn 265">
              <a:extLst>
                <a:ext uri="{FF2B5EF4-FFF2-40B4-BE49-F238E27FC236}">
                  <a16:creationId xmlns:a16="http://schemas.microsoft.com/office/drawing/2014/main" id="{31A6A145-5BF5-4790-9C90-57EC1AD961AF}"/>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0" name="Ovaal 266">
              <a:extLst>
                <a:ext uri="{FF2B5EF4-FFF2-40B4-BE49-F238E27FC236}">
                  <a16:creationId xmlns:a16="http://schemas.microsoft.com/office/drawing/2014/main" id="{2999D9ED-9CBF-4414-B005-7521B3BAE7B8}"/>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1" name="Rechthoek 267">
              <a:extLst>
                <a:ext uri="{FF2B5EF4-FFF2-40B4-BE49-F238E27FC236}">
                  <a16:creationId xmlns:a16="http://schemas.microsoft.com/office/drawing/2014/main" id="{AFBCFE4F-8468-4E34-9BD3-4F78F21B1B1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2" name="Groep 268">
              <a:extLst>
                <a:ext uri="{FF2B5EF4-FFF2-40B4-BE49-F238E27FC236}">
                  <a16:creationId xmlns:a16="http://schemas.microsoft.com/office/drawing/2014/main" id="{8EA65BB4-18FF-4CD3-A111-48F58DAB3067}"/>
                </a:ext>
              </a:extLst>
            </p:cNvPr>
            <p:cNvGrpSpPr/>
            <p:nvPr userDrawn="1"/>
          </p:nvGrpSpPr>
          <p:grpSpPr>
            <a:xfrm>
              <a:off x="12757282" y="2184550"/>
              <a:ext cx="825500" cy="209550"/>
              <a:chOff x="13504624" y="2482850"/>
              <a:chExt cx="825500" cy="209550"/>
            </a:xfrm>
          </p:grpSpPr>
          <p:sp>
            <p:nvSpPr>
              <p:cNvPr id="366" name="Rechthoek 302">
                <a:extLst>
                  <a:ext uri="{FF2B5EF4-FFF2-40B4-BE49-F238E27FC236}">
                    <a16:creationId xmlns:a16="http://schemas.microsoft.com/office/drawing/2014/main" id="{DE42ED16-EA6E-491F-9FDF-C217DB0F87B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7" name="Rechte verbindingslijn 303">
                <a:extLst>
                  <a:ext uri="{FF2B5EF4-FFF2-40B4-BE49-F238E27FC236}">
                    <a16:creationId xmlns:a16="http://schemas.microsoft.com/office/drawing/2014/main" id="{9B528681-8CB4-4038-851F-93689F45977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8" name="Gelijkbenige driehoek 304">
                <a:extLst>
                  <a:ext uri="{FF2B5EF4-FFF2-40B4-BE49-F238E27FC236}">
                    <a16:creationId xmlns:a16="http://schemas.microsoft.com/office/drawing/2014/main" id="{ACB706CD-267C-4F02-9B2E-D398C339CFA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3" name="Groep 269">
              <a:extLst>
                <a:ext uri="{FF2B5EF4-FFF2-40B4-BE49-F238E27FC236}">
                  <a16:creationId xmlns:a16="http://schemas.microsoft.com/office/drawing/2014/main" id="{20C36CE3-02FB-485A-ADF5-3228EC9E1CF3}"/>
                </a:ext>
              </a:extLst>
            </p:cNvPr>
            <p:cNvGrpSpPr/>
            <p:nvPr userDrawn="1"/>
          </p:nvGrpSpPr>
          <p:grpSpPr>
            <a:xfrm>
              <a:off x="12757282" y="1216782"/>
              <a:ext cx="294789" cy="318834"/>
              <a:chOff x="14466489" y="1001522"/>
              <a:chExt cx="290627" cy="314333"/>
            </a:xfrm>
          </p:grpSpPr>
          <p:sp>
            <p:nvSpPr>
              <p:cNvPr id="360" name="Rechthoek 296">
                <a:extLst>
                  <a:ext uri="{FF2B5EF4-FFF2-40B4-BE49-F238E27FC236}">
                    <a16:creationId xmlns:a16="http://schemas.microsoft.com/office/drawing/2014/main" id="{2576F5FE-D63E-4391-9E4A-21C1700EEAE4}"/>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1" name="Ovaal 297">
                <a:extLst>
                  <a:ext uri="{FF2B5EF4-FFF2-40B4-BE49-F238E27FC236}">
                    <a16:creationId xmlns:a16="http://schemas.microsoft.com/office/drawing/2014/main" id="{1F7C324A-DD50-4C1D-8A67-2090A494114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2" name="Vrije vorm: vorm 298">
                <a:extLst>
                  <a:ext uri="{FF2B5EF4-FFF2-40B4-BE49-F238E27FC236}">
                    <a16:creationId xmlns:a16="http://schemas.microsoft.com/office/drawing/2014/main" id="{A7F13442-6C8F-4B85-A9EC-920F0334071C}"/>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3" name="Rechthoek: afgeronde hoeken 299">
                <a:extLst>
                  <a:ext uri="{FF2B5EF4-FFF2-40B4-BE49-F238E27FC236}">
                    <a16:creationId xmlns:a16="http://schemas.microsoft.com/office/drawing/2014/main" id="{ACE54911-B6E3-405E-B570-C1081CEC07A2}"/>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4" name="Rechte verbindingslijn 300">
                <a:extLst>
                  <a:ext uri="{FF2B5EF4-FFF2-40B4-BE49-F238E27FC236}">
                    <a16:creationId xmlns:a16="http://schemas.microsoft.com/office/drawing/2014/main" id="{7855BE15-885A-4F48-ACE5-4F0B0B885E7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5" name="Rechte verbindingslijn 301">
                <a:extLst>
                  <a:ext uri="{FF2B5EF4-FFF2-40B4-BE49-F238E27FC236}">
                    <a16:creationId xmlns:a16="http://schemas.microsoft.com/office/drawing/2014/main" id="{B9AE14E8-A1B4-47B1-A306-1E240713AFCA}"/>
                  </a:ext>
                </a:extLst>
              </p:cNvPr>
              <p:cNvCxnSpPr>
                <a:cxnSpLocks/>
                <a:stCxn id="36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4" name="Ovaal 270">
              <a:extLst>
                <a:ext uri="{FF2B5EF4-FFF2-40B4-BE49-F238E27FC236}">
                  <a16:creationId xmlns:a16="http://schemas.microsoft.com/office/drawing/2014/main" id="{29DF477B-AE11-418A-B31D-CD638DF3A1F9}"/>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5" name="Rechthoek 271">
              <a:extLst>
                <a:ext uri="{FF2B5EF4-FFF2-40B4-BE49-F238E27FC236}">
                  <a16:creationId xmlns:a16="http://schemas.microsoft.com/office/drawing/2014/main" id="{5564A70B-0928-4F44-A943-9F4780918B27}"/>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6" name="Rechte verbindingslijn 272">
              <a:extLst>
                <a:ext uri="{FF2B5EF4-FFF2-40B4-BE49-F238E27FC236}">
                  <a16:creationId xmlns:a16="http://schemas.microsoft.com/office/drawing/2014/main" id="{F3C3B2AF-1084-49A9-B902-4BFB5B0F679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7" name="Rechthoek 273">
              <a:extLst>
                <a:ext uri="{FF2B5EF4-FFF2-40B4-BE49-F238E27FC236}">
                  <a16:creationId xmlns:a16="http://schemas.microsoft.com/office/drawing/2014/main" id="{A135759B-43B6-43BC-8360-44D2CBAFC9F9}"/>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88" name="Groep 274">
              <a:extLst>
                <a:ext uri="{FF2B5EF4-FFF2-40B4-BE49-F238E27FC236}">
                  <a16:creationId xmlns:a16="http://schemas.microsoft.com/office/drawing/2014/main" id="{3D16E314-A00E-4902-9555-C8AF63100C3E}"/>
                </a:ext>
              </a:extLst>
            </p:cNvPr>
            <p:cNvGrpSpPr/>
            <p:nvPr userDrawn="1"/>
          </p:nvGrpSpPr>
          <p:grpSpPr>
            <a:xfrm>
              <a:off x="13614067" y="3535184"/>
              <a:ext cx="1195438" cy="678267"/>
              <a:chOff x="12757284" y="3224292"/>
              <a:chExt cx="1195438" cy="678267"/>
            </a:xfrm>
          </p:grpSpPr>
          <p:sp>
            <p:nvSpPr>
              <p:cNvPr id="289" name="Rechthoek 275">
                <a:extLst>
                  <a:ext uri="{FF2B5EF4-FFF2-40B4-BE49-F238E27FC236}">
                    <a16:creationId xmlns:a16="http://schemas.microsoft.com/office/drawing/2014/main" id="{7132EF36-4882-44B9-9492-FE1C5C88FE21}"/>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0" name="Rechthoek 276">
                <a:extLst>
                  <a:ext uri="{FF2B5EF4-FFF2-40B4-BE49-F238E27FC236}">
                    <a16:creationId xmlns:a16="http://schemas.microsoft.com/office/drawing/2014/main" id="{AE67D01D-4F1E-41BC-B54C-50AF2DFA0C32}"/>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1" name="Groep 277">
                <a:extLst>
                  <a:ext uri="{FF2B5EF4-FFF2-40B4-BE49-F238E27FC236}">
                    <a16:creationId xmlns:a16="http://schemas.microsoft.com/office/drawing/2014/main" id="{8BCE8B5F-03E8-4C3B-801C-04D5EDECA88F}"/>
                  </a:ext>
                </a:extLst>
              </p:cNvPr>
              <p:cNvGrpSpPr/>
              <p:nvPr userDrawn="1"/>
            </p:nvGrpSpPr>
            <p:grpSpPr>
              <a:xfrm>
                <a:off x="12839234" y="3289794"/>
                <a:ext cx="155951" cy="131922"/>
                <a:chOff x="12968836" y="3354170"/>
                <a:chExt cx="404806" cy="342433"/>
              </a:xfrm>
            </p:grpSpPr>
            <p:sp>
              <p:nvSpPr>
                <p:cNvPr id="304" name="Rechthoek: afgeronde hoeken 290">
                  <a:extLst>
                    <a:ext uri="{FF2B5EF4-FFF2-40B4-BE49-F238E27FC236}">
                      <a16:creationId xmlns:a16="http://schemas.microsoft.com/office/drawing/2014/main" id="{C16D2BB7-8C75-4924-A3C0-D604FD06B97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5" name="Rechthoek 291">
                  <a:extLst>
                    <a:ext uri="{FF2B5EF4-FFF2-40B4-BE49-F238E27FC236}">
                      <a16:creationId xmlns:a16="http://schemas.microsoft.com/office/drawing/2014/main" id="{6A36F7C3-70DB-44AE-A6B4-D3AE4EF131A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Rechthoek 292">
                  <a:extLst>
                    <a:ext uri="{FF2B5EF4-FFF2-40B4-BE49-F238E27FC236}">
                      <a16:creationId xmlns:a16="http://schemas.microsoft.com/office/drawing/2014/main" id="{9AF79D50-D1BB-48B3-BC16-315BEA94593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Rechthoek 293">
                  <a:extLst>
                    <a:ext uri="{FF2B5EF4-FFF2-40B4-BE49-F238E27FC236}">
                      <a16:creationId xmlns:a16="http://schemas.microsoft.com/office/drawing/2014/main" id="{12DDC76F-82D2-4316-B65F-5AF2B7A42A7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4">
                  <a:extLst>
                    <a:ext uri="{FF2B5EF4-FFF2-40B4-BE49-F238E27FC236}">
                      <a16:creationId xmlns:a16="http://schemas.microsoft.com/office/drawing/2014/main" id="{87BBB889-B708-4370-9D5D-9E4E57CDBAF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5">
                  <a:extLst>
                    <a:ext uri="{FF2B5EF4-FFF2-40B4-BE49-F238E27FC236}">
                      <a16:creationId xmlns:a16="http://schemas.microsoft.com/office/drawing/2014/main" id="{216802CF-5D04-4CC7-9A63-18A991BF567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2" name="Groep 278">
                <a:extLst>
                  <a:ext uri="{FF2B5EF4-FFF2-40B4-BE49-F238E27FC236}">
                    <a16:creationId xmlns:a16="http://schemas.microsoft.com/office/drawing/2014/main" id="{E9270009-F7F9-45F2-BF21-39F16478D316}"/>
                  </a:ext>
                </a:extLst>
              </p:cNvPr>
              <p:cNvGrpSpPr/>
              <p:nvPr userDrawn="1"/>
            </p:nvGrpSpPr>
            <p:grpSpPr>
              <a:xfrm>
                <a:off x="12819679" y="3589117"/>
                <a:ext cx="166739" cy="218963"/>
                <a:chOff x="12940828" y="3950597"/>
                <a:chExt cx="432813" cy="568367"/>
              </a:xfrm>
            </p:grpSpPr>
            <p:grpSp>
              <p:nvGrpSpPr>
                <p:cNvPr id="296" name="Groep 282">
                  <a:extLst>
                    <a:ext uri="{FF2B5EF4-FFF2-40B4-BE49-F238E27FC236}">
                      <a16:creationId xmlns:a16="http://schemas.microsoft.com/office/drawing/2014/main" id="{CC3384F8-0722-4C52-9C2D-BDA8DDFF7446}"/>
                    </a:ext>
                  </a:extLst>
                </p:cNvPr>
                <p:cNvGrpSpPr/>
                <p:nvPr userDrawn="1"/>
              </p:nvGrpSpPr>
              <p:grpSpPr>
                <a:xfrm>
                  <a:off x="13000382" y="4006891"/>
                  <a:ext cx="373259" cy="315747"/>
                  <a:chOff x="12968836" y="3354170"/>
                  <a:chExt cx="404806" cy="342433"/>
                </a:xfrm>
              </p:grpSpPr>
              <p:sp>
                <p:nvSpPr>
                  <p:cNvPr id="298" name="Rechthoek: afgeronde hoeken 284">
                    <a:extLst>
                      <a:ext uri="{FF2B5EF4-FFF2-40B4-BE49-F238E27FC236}">
                        <a16:creationId xmlns:a16="http://schemas.microsoft.com/office/drawing/2014/main" id="{AAA5A4F3-4D5A-4B6A-9384-59DB060FDE4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9" name="Rechthoek 285">
                    <a:extLst>
                      <a:ext uri="{FF2B5EF4-FFF2-40B4-BE49-F238E27FC236}">
                        <a16:creationId xmlns:a16="http://schemas.microsoft.com/office/drawing/2014/main" id="{86578FCF-5D4A-45DC-BEF5-B6D25F896C2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286">
                    <a:extLst>
                      <a:ext uri="{FF2B5EF4-FFF2-40B4-BE49-F238E27FC236}">
                        <a16:creationId xmlns:a16="http://schemas.microsoft.com/office/drawing/2014/main" id="{B24F7570-02BD-4480-95CE-076A7670D89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1" name="Rechthoek 287">
                    <a:extLst>
                      <a:ext uri="{FF2B5EF4-FFF2-40B4-BE49-F238E27FC236}">
                        <a16:creationId xmlns:a16="http://schemas.microsoft.com/office/drawing/2014/main" id="{0E99CD79-BEDE-4750-8F1C-70397E347C40}"/>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8">
                    <a:extLst>
                      <a:ext uri="{FF2B5EF4-FFF2-40B4-BE49-F238E27FC236}">
                        <a16:creationId xmlns:a16="http://schemas.microsoft.com/office/drawing/2014/main" id="{EE0F2034-5A05-430E-A0EF-6A5D831D83F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9">
                    <a:extLst>
                      <a:ext uri="{FF2B5EF4-FFF2-40B4-BE49-F238E27FC236}">
                        <a16:creationId xmlns:a16="http://schemas.microsoft.com/office/drawing/2014/main" id="{ACBAF9FB-59A9-4392-9B47-C5F16933CD5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7" name="Boog 283">
                  <a:extLst>
                    <a:ext uri="{FF2B5EF4-FFF2-40B4-BE49-F238E27FC236}">
                      <a16:creationId xmlns:a16="http://schemas.microsoft.com/office/drawing/2014/main" id="{BBEA7134-418E-45DF-A89A-8F37ABB7C51F}"/>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3" name="Tekstvak 279">
                <a:extLst>
                  <a:ext uri="{FF2B5EF4-FFF2-40B4-BE49-F238E27FC236}">
                    <a16:creationId xmlns:a16="http://schemas.microsoft.com/office/drawing/2014/main" id="{A5164764-6B7C-45B2-9CB7-C9A52F800030}"/>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4" name="Tekstvak 280">
                <a:extLst>
                  <a:ext uri="{FF2B5EF4-FFF2-40B4-BE49-F238E27FC236}">
                    <a16:creationId xmlns:a16="http://schemas.microsoft.com/office/drawing/2014/main" id="{5A8F24C6-78EC-425F-842A-63CA3C6D913E}"/>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5" name="Picture 3">
                <a:extLst>
                  <a:ext uri="{FF2B5EF4-FFF2-40B4-BE49-F238E27FC236}">
                    <a16:creationId xmlns:a16="http://schemas.microsoft.com/office/drawing/2014/main" id="{E2EF7E99-417D-4201-97E3-622D245B16FA}"/>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2" name="Groep 101">
            <a:extLst>
              <a:ext uri="{FF2B5EF4-FFF2-40B4-BE49-F238E27FC236}">
                <a16:creationId xmlns:a16="http://schemas.microsoft.com/office/drawing/2014/main" id="{93CF9591-D0B0-4249-A391-566DE10D5DA5}"/>
              </a:ext>
            </a:extLst>
          </p:cNvPr>
          <p:cNvGrpSpPr/>
          <p:nvPr userDrawn="1"/>
        </p:nvGrpSpPr>
        <p:grpSpPr>
          <a:xfrm>
            <a:off x="-3437547" y="1434"/>
            <a:ext cx="3201327" cy="6108543"/>
            <a:chOff x="-3437547" y="1434"/>
            <a:chExt cx="3201327" cy="6108543"/>
          </a:xfrm>
        </p:grpSpPr>
        <p:sp>
          <p:nvSpPr>
            <p:cNvPr id="373" name="Rechthoek 102">
              <a:extLst>
                <a:ext uri="{FF2B5EF4-FFF2-40B4-BE49-F238E27FC236}">
                  <a16:creationId xmlns:a16="http://schemas.microsoft.com/office/drawing/2014/main" id="{4B48C2B0-EB1E-4C82-A1FD-4A5D93656FC1}"/>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4" name="Ovaal 103">
              <a:extLst>
                <a:ext uri="{FF2B5EF4-FFF2-40B4-BE49-F238E27FC236}">
                  <a16:creationId xmlns:a16="http://schemas.microsoft.com/office/drawing/2014/main" id="{EAF2443A-99E7-4C43-840C-AA4DE513C171}"/>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5" name="Rechte verbindingslijn 104">
              <a:extLst>
                <a:ext uri="{FF2B5EF4-FFF2-40B4-BE49-F238E27FC236}">
                  <a16:creationId xmlns:a16="http://schemas.microsoft.com/office/drawing/2014/main" id="{7FF0B407-F36B-4CC1-A9DB-1DC36E8EAF5E}"/>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6" name="Groep 105">
              <a:extLst>
                <a:ext uri="{FF2B5EF4-FFF2-40B4-BE49-F238E27FC236}">
                  <a16:creationId xmlns:a16="http://schemas.microsoft.com/office/drawing/2014/main" id="{01F2D837-2CC0-4978-9BBE-A50D3192FB77}"/>
                </a:ext>
              </a:extLst>
            </p:cNvPr>
            <p:cNvGrpSpPr/>
            <p:nvPr userDrawn="1"/>
          </p:nvGrpSpPr>
          <p:grpSpPr>
            <a:xfrm>
              <a:off x="-3437547" y="349413"/>
              <a:ext cx="2933825" cy="558875"/>
              <a:chOff x="-3419346" y="368233"/>
              <a:chExt cx="3904920" cy="743862"/>
            </a:xfrm>
          </p:grpSpPr>
          <p:sp>
            <p:nvSpPr>
              <p:cNvPr id="401" name="Rechthoek 130">
                <a:extLst>
                  <a:ext uri="{FF2B5EF4-FFF2-40B4-BE49-F238E27FC236}">
                    <a16:creationId xmlns:a16="http://schemas.microsoft.com/office/drawing/2014/main" id="{F41B31C6-18B5-49F0-8ABB-D1B6DF34B8F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2" name="Rechte verbindingslijn 131">
                <a:extLst>
                  <a:ext uri="{FF2B5EF4-FFF2-40B4-BE49-F238E27FC236}">
                    <a16:creationId xmlns:a16="http://schemas.microsoft.com/office/drawing/2014/main" id="{B623DA61-BBDC-43C8-86D6-E419742774E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3" name="Rechte verbindingslijn 132">
                <a:extLst>
                  <a:ext uri="{FF2B5EF4-FFF2-40B4-BE49-F238E27FC236}">
                    <a16:creationId xmlns:a16="http://schemas.microsoft.com/office/drawing/2014/main" id="{C17C1E21-D2E6-4836-9428-5FD8C03693D7}"/>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4" name="Rechthoek 133">
                <a:extLst>
                  <a:ext uri="{FF2B5EF4-FFF2-40B4-BE49-F238E27FC236}">
                    <a16:creationId xmlns:a16="http://schemas.microsoft.com/office/drawing/2014/main" id="{F6218012-9FF8-4461-825F-EC4F2123790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5" name="Groep 134">
                <a:extLst>
                  <a:ext uri="{FF2B5EF4-FFF2-40B4-BE49-F238E27FC236}">
                    <a16:creationId xmlns:a16="http://schemas.microsoft.com/office/drawing/2014/main" id="{A5BDAC4C-54D5-4BDA-B523-D7FA32617EFB}"/>
                  </a:ext>
                </a:extLst>
              </p:cNvPr>
              <p:cNvGrpSpPr/>
              <p:nvPr userDrawn="1"/>
            </p:nvGrpSpPr>
            <p:grpSpPr>
              <a:xfrm>
                <a:off x="-3002834" y="720303"/>
                <a:ext cx="182598" cy="143759"/>
                <a:chOff x="-3310843" y="700986"/>
                <a:chExt cx="182598" cy="143759"/>
              </a:xfrm>
            </p:grpSpPr>
            <p:grpSp>
              <p:nvGrpSpPr>
                <p:cNvPr id="444" name="Groep 175">
                  <a:extLst>
                    <a:ext uri="{FF2B5EF4-FFF2-40B4-BE49-F238E27FC236}">
                      <a16:creationId xmlns:a16="http://schemas.microsoft.com/office/drawing/2014/main" id="{3914516F-1B78-4592-80B7-65E79BB33A03}"/>
                    </a:ext>
                  </a:extLst>
                </p:cNvPr>
                <p:cNvGrpSpPr/>
                <p:nvPr userDrawn="1"/>
              </p:nvGrpSpPr>
              <p:grpSpPr>
                <a:xfrm>
                  <a:off x="-3310843" y="700986"/>
                  <a:ext cx="182598" cy="143759"/>
                  <a:chOff x="-3310843" y="700986"/>
                  <a:chExt cx="182598" cy="143759"/>
                </a:xfrm>
              </p:grpSpPr>
              <p:cxnSp>
                <p:nvCxnSpPr>
                  <p:cNvPr id="448" name="Rechte verbindingslijn 179">
                    <a:extLst>
                      <a:ext uri="{FF2B5EF4-FFF2-40B4-BE49-F238E27FC236}">
                        <a16:creationId xmlns:a16="http://schemas.microsoft.com/office/drawing/2014/main" id="{15D59CE7-CE42-4898-99E7-9D2CE303C76D}"/>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9" name="Rechte verbindingslijn 180">
                    <a:extLst>
                      <a:ext uri="{FF2B5EF4-FFF2-40B4-BE49-F238E27FC236}">
                        <a16:creationId xmlns:a16="http://schemas.microsoft.com/office/drawing/2014/main" id="{1B3BCFE0-6650-4435-931E-78A57EA843F9}"/>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0" name="Rechte verbindingslijn 181">
                    <a:extLst>
                      <a:ext uri="{FF2B5EF4-FFF2-40B4-BE49-F238E27FC236}">
                        <a16:creationId xmlns:a16="http://schemas.microsoft.com/office/drawing/2014/main" id="{7E276A79-9E4F-4722-8257-42E811CF1A44}"/>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1" name="Rechte verbindingslijn 182">
                    <a:extLst>
                      <a:ext uri="{FF2B5EF4-FFF2-40B4-BE49-F238E27FC236}">
                        <a16:creationId xmlns:a16="http://schemas.microsoft.com/office/drawing/2014/main" id="{1BB0C257-7A21-4C2E-8807-6CFEAC42FC4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2" name="Rechte verbindingslijn 183">
                    <a:extLst>
                      <a:ext uri="{FF2B5EF4-FFF2-40B4-BE49-F238E27FC236}">
                        <a16:creationId xmlns:a16="http://schemas.microsoft.com/office/drawing/2014/main" id="{58638E4E-E4CE-4285-B7B5-2A3570B27510}"/>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5" name="Groep 176">
                  <a:extLst>
                    <a:ext uri="{FF2B5EF4-FFF2-40B4-BE49-F238E27FC236}">
                      <a16:creationId xmlns:a16="http://schemas.microsoft.com/office/drawing/2014/main" id="{8F23EE8A-C087-4669-9DBC-1DE96C8BE409}"/>
                    </a:ext>
                  </a:extLst>
                </p:cNvPr>
                <p:cNvGrpSpPr/>
                <p:nvPr userDrawn="1"/>
              </p:nvGrpSpPr>
              <p:grpSpPr>
                <a:xfrm flipH="1">
                  <a:off x="-3310774" y="735854"/>
                  <a:ext cx="88801" cy="72568"/>
                  <a:chOff x="-2091059" y="1395403"/>
                  <a:chExt cx="157316" cy="128558"/>
                </a:xfrm>
              </p:grpSpPr>
              <p:sp>
                <p:nvSpPr>
                  <p:cNvPr id="446" name="Rechthoek 177">
                    <a:extLst>
                      <a:ext uri="{FF2B5EF4-FFF2-40B4-BE49-F238E27FC236}">
                        <a16:creationId xmlns:a16="http://schemas.microsoft.com/office/drawing/2014/main" id="{A5F3F727-2340-4184-82ED-423BA7F5C58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7" name="Pijl: punthaak 178">
                    <a:extLst>
                      <a:ext uri="{FF2B5EF4-FFF2-40B4-BE49-F238E27FC236}">
                        <a16:creationId xmlns:a16="http://schemas.microsoft.com/office/drawing/2014/main" id="{37A32DE1-52E5-47C6-9B47-6C0A5EB3BC2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6" name="Groep 135">
                <a:extLst>
                  <a:ext uri="{FF2B5EF4-FFF2-40B4-BE49-F238E27FC236}">
                    <a16:creationId xmlns:a16="http://schemas.microsoft.com/office/drawing/2014/main" id="{58AFBCD6-D755-41E8-8D4F-073539130D3E}"/>
                  </a:ext>
                </a:extLst>
              </p:cNvPr>
              <p:cNvGrpSpPr/>
              <p:nvPr userDrawn="1"/>
            </p:nvGrpSpPr>
            <p:grpSpPr>
              <a:xfrm>
                <a:off x="-3326107" y="720303"/>
                <a:ext cx="182598" cy="143759"/>
                <a:chOff x="-3634116" y="700986"/>
                <a:chExt cx="182598" cy="143759"/>
              </a:xfrm>
            </p:grpSpPr>
            <p:grpSp>
              <p:nvGrpSpPr>
                <p:cNvPr id="435" name="Groep 166">
                  <a:extLst>
                    <a:ext uri="{FF2B5EF4-FFF2-40B4-BE49-F238E27FC236}">
                      <a16:creationId xmlns:a16="http://schemas.microsoft.com/office/drawing/2014/main" id="{5BFAB2EF-247C-4B38-8883-6FA28BDCA02F}"/>
                    </a:ext>
                  </a:extLst>
                </p:cNvPr>
                <p:cNvGrpSpPr/>
                <p:nvPr userDrawn="1"/>
              </p:nvGrpSpPr>
              <p:grpSpPr>
                <a:xfrm>
                  <a:off x="-3634116" y="700986"/>
                  <a:ext cx="182598" cy="143759"/>
                  <a:chOff x="-3634116" y="700986"/>
                  <a:chExt cx="182598" cy="143759"/>
                </a:xfrm>
              </p:grpSpPr>
              <p:cxnSp>
                <p:nvCxnSpPr>
                  <p:cNvPr id="439" name="Rechte verbindingslijn 170">
                    <a:extLst>
                      <a:ext uri="{FF2B5EF4-FFF2-40B4-BE49-F238E27FC236}">
                        <a16:creationId xmlns:a16="http://schemas.microsoft.com/office/drawing/2014/main" id="{C91B0030-2FC8-45E8-A853-235812C80D1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0" name="Rechte verbindingslijn 171">
                    <a:extLst>
                      <a:ext uri="{FF2B5EF4-FFF2-40B4-BE49-F238E27FC236}">
                        <a16:creationId xmlns:a16="http://schemas.microsoft.com/office/drawing/2014/main" id="{4B13A343-78E3-43AC-A1B3-AE68A4C1B28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1" name="Rechte verbindingslijn 172">
                    <a:extLst>
                      <a:ext uri="{FF2B5EF4-FFF2-40B4-BE49-F238E27FC236}">
                        <a16:creationId xmlns:a16="http://schemas.microsoft.com/office/drawing/2014/main" id="{53784E53-3B0E-4B4F-B9E8-864843BFB9FB}"/>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2" name="Rechte verbindingslijn 173">
                    <a:extLst>
                      <a:ext uri="{FF2B5EF4-FFF2-40B4-BE49-F238E27FC236}">
                        <a16:creationId xmlns:a16="http://schemas.microsoft.com/office/drawing/2014/main" id="{95A26EE2-9B24-43AB-A04D-73E99C183C76}"/>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3" name="Rechte verbindingslijn 174">
                    <a:extLst>
                      <a:ext uri="{FF2B5EF4-FFF2-40B4-BE49-F238E27FC236}">
                        <a16:creationId xmlns:a16="http://schemas.microsoft.com/office/drawing/2014/main" id="{FDE9E12E-7093-466C-B96E-59974F23E05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6" name="Groep 167">
                  <a:extLst>
                    <a:ext uri="{FF2B5EF4-FFF2-40B4-BE49-F238E27FC236}">
                      <a16:creationId xmlns:a16="http://schemas.microsoft.com/office/drawing/2014/main" id="{B110264A-FCFC-40D6-82F7-C26D6B9C1917}"/>
                    </a:ext>
                  </a:extLst>
                </p:cNvPr>
                <p:cNvGrpSpPr/>
                <p:nvPr userDrawn="1"/>
              </p:nvGrpSpPr>
              <p:grpSpPr>
                <a:xfrm>
                  <a:off x="-3634047" y="735854"/>
                  <a:ext cx="88801" cy="72568"/>
                  <a:chOff x="-2091059" y="1395403"/>
                  <a:chExt cx="157316" cy="128558"/>
                </a:xfrm>
              </p:grpSpPr>
              <p:sp>
                <p:nvSpPr>
                  <p:cNvPr id="437" name="Rechthoek 168">
                    <a:extLst>
                      <a:ext uri="{FF2B5EF4-FFF2-40B4-BE49-F238E27FC236}">
                        <a16:creationId xmlns:a16="http://schemas.microsoft.com/office/drawing/2014/main" id="{9D566137-D19A-4BCD-8D93-AC7302205ED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8" name="Pijl: punthaak 169">
                    <a:extLst>
                      <a:ext uri="{FF2B5EF4-FFF2-40B4-BE49-F238E27FC236}">
                        <a16:creationId xmlns:a16="http://schemas.microsoft.com/office/drawing/2014/main" id="{231715C4-29EE-4EA8-8334-0383AF11567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7" name="Rechte verbindingslijn 136">
                <a:extLst>
                  <a:ext uri="{FF2B5EF4-FFF2-40B4-BE49-F238E27FC236}">
                    <a16:creationId xmlns:a16="http://schemas.microsoft.com/office/drawing/2014/main" id="{E515193E-9DF6-43E5-982E-7B44CD4D020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8" name="Rechte verbindingslijn 137">
                <a:extLst>
                  <a:ext uri="{FF2B5EF4-FFF2-40B4-BE49-F238E27FC236}">
                    <a16:creationId xmlns:a16="http://schemas.microsoft.com/office/drawing/2014/main" id="{38B87C80-470D-47EC-A4D5-18A1B4E62201}"/>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9" name="Groep 138">
                <a:extLst>
                  <a:ext uri="{FF2B5EF4-FFF2-40B4-BE49-F238E27FC236}">
                    <a16:creationId xmlns:a16="http://schemas.microsoft.com/office/drawing/2014/main" id="{8F595EBB-0C02-476F-9142-35C0E694080F}"/>
                  </a:ext>
                </a:extLst>
              </p:cNvPr>
              <p:cNvGrpSpPr/>
              <p:nvPr userDrawn="1"/>
            </p:nvGrpSpPr>
            <p:grpSpPr>
              <a:xfrm>
                <a:off x="-2425037" y="370226"/>
                <a:ext cx="357690" cy="330595"/>
                <a:chOff x="-2721817" y="347336"/>
                <a:chExt cx="432805" cy="400021"/>
              </a:xfrm>
            </p:grpSpPr>
            <p:sp>
              <p:nvSpPr>
                <p:cNvPr id="424" name="Rechthoek 155">
                  <a:extLst>
                    <a:ext uri="{FF2B5EF4-FFF2-40B4-BE49-F238E27FC236}">
                      <a16:creationId xmlns:a16="http://schemas.microsoft.com/office/drawing/2014/main" id="{D7EFCB91-3C48-4837-B915-C7EF437BA83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5" name="Groep 156">
                  <a:extLst>
                    <a:ext uri="{FF2B5EF4-FFF2-40B4-BE49-F238E27FC236}">
                      <a16:creationId xmlns:a16="http://schemas.microsoft.com/office/drawing/2014/main" id="{D12FC5A8-D0BD-44CF-BA31-C5CCA2D65331}"/>
                    </a:ext>
                  </a:extLst>
                </p:cNvPr>
                <p:cNvGrpSpPr/>
                <p:nvPr userDrawn="1"/>
              </p:nvGrpSpPr>
              <p:grpSpPr>
                <a:xfrm>
                  <a:off x="-2652453" y="431583"/>
                  <a:ext cx="294076" cy="231526"/>
                  <a:chOff x="-3634116" y="700986"/>
                  <a:chExt cx="182598" cy="143759"/>
                </a:xfrm>
              </p:grpSpPr>
              <p:grpSp>
                <p:nvGrpSpPr>
                  <p:cNvPr id="426" name="Groep 157">
                    <a:extLst>
                      <a:ext uri="{FF2B5EF4-FFF2-40B4-BE49-F238E27FC236}">
                        <a16:creationId xmlns:a16="http://schemas.microsoft.com/office/drawing/2014/main" id="{7E54E787-9552-4051-9C11-6555F02C5580}"/>
                      </a:ext>
                    </a:extLst>
                  </p:cNvPr>
                  <p:cNvGrpSpPr/>
                  <p:nvPr userDrawn="1"/>
                </p:nvGrpSpPr>
                <p:grpSpPr>
                  <a:xfrm>
                    <a:off x="-3634116" y="700986"/>
                    <a:ext cx="182598" cy="143759"/>
                    <a:chOff x="-3634116" y="700986"/>
                    <a:chExt cx="182598" cy="143759"/>
                  </a:xfrm>
                </p:grpSpPr>
                <p:cxnSp>
                  <p:nvCxnSpPr>
                    <p:cNvPr id="430" name="Rechte verbindingslijn 161">
                      <a:extLst>
                        <a:ext uri="{FF2B5EF4-FFF2-40B4-BE49-F238E27FC236}">
                          <a16:creationId xmlns:a16="http://schemas.microsoft.com/office/drawing/2014/main" id="{1F17C66A-B970-4DEB-86ED-B799DEAF19E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1" name="Rechte verbindingslijn 162">
                      <a:extLst>
                        <a:ext uri="{FF2B5EF4-FFF2-40B4-BE49-F238E27FC236}">
                          <a16:creationId xmlns:a16="http://schemas.microsoft.com/office/drawing/2014/main" id="{0310F67D-71CF-4E37-BE7E-80C5E88527C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2" name="Rechte verbindingslijn 163">
                      <a:extLst>
                        <a:ext uri="{FF2B5EF4-FFF2-40B4-BE49-F238E27FC236}">
                          <a16:creationId xmlns:a16="http://schemas.microsoft.com/office/drawing/2014/main" id="{58CADDEF-44C3-4FED-BBD0-01C301B247B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3" name="Rechte verbindingslijn 164">
                      <a:extLst>
                        <a:ext uri="{FF2B5EF4-FFF2-40B4-BE49-F238E27FC236}">
                          <a16:creationId xmlns:a16="http://schemas.microsoft.com/office/drawing/2014/main" id="{A5317853-EB3D-4BA4-9993-5234BC3184D1}"/>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4" name="Rechte verbindingslijn 165">
                      <a:extLst>
                        <a:ext uri="{FF2B5EF4-FFF2-40B4-BE49-F238E27FC236}">
                          <a16:creationId xmlns:a16="http://schemas.microsoft.com/office/drawing/2014/main" id="{3E9FAD71-FE17-409B-8F75-41FD144D28B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7" name="Groep 158">
                    <a:extLst>
                      <a:ext uri="{FF2B5EF4-FFF2-40B4-BE49-F238E27FC236}">
                        <a16:creationId xmlns:a16="http://schemas.microsoft.com/office/drawing/2014/main" id="{54A03EA7-50EA-4D83-93FB-452667DB7356}"/>
                      </a:ext>
                    </a:extLst>
                  </p:cNvPr>
                  <p:cNvGrpSpPr/>
                  <p:nvPr userDrawn="1"/>
                </p:nvGrpSpPr>
                <p:grpSpPr>
                  <a:xfrm>
                    <a:off x="-3634047" y="735854"/>
                    <a:ext cx="88801" cy="72568"/>
                    <a:chOff x="-2091059" y="1395403"/>
                    <a:chExt cx="157316" cy="128558"/>
                  </a:xfrm>
                </p:grpSpPr>
                <p:sp>
                  <p:nvSpPr>
                    <p:cNvPr id="428" name="Rechthoek 159">
                      <a:extLst>
                        <a:ext uri="{FF2B5EF4-FFF2-40B4-BE49-F238E27FC236}">
                          <a16:creationId xmlns:a16="http://schemas.microsoft.com/office/drawing/2014/main" id="{FFA05FE5-D9E8-4928-95A8-6B4B63BB0C1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9" name="Pijl: punthaak 160">
                      <a:extLst>
                        <a:ext uri="{FF2B5EF4-FFF2-40B4-BE49-F238E27FC236}">
                          <a16:creationId xmlns:a16="http://schemas.microsoft.com/office/drawing/2014/main" id="{3B1B5CC2-B874-4AC3-A41E-F4605E59E73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0" name="Groep 139">
                <a:extLst>
                  <a:ext uri="{FF2B5EF4-FFF2-40B4-BE49-F238E27FC236}">
                    <a16:creationId xmlns:a16="http://schemas.microsoft.com/office/drawing/2014/main" id="{22B1BA9F-1ABB-4839-82A7-18B49D12B391}"/>
                  </a:ext>
                </a:extLst>
              </p:cNvPr>
              <p:cNvGrpSpPr/>
              <p:nvPr userDrawn="1"/>
            </p:nvGrpSpPr>
            <p:grpSpPr>
              <a:xfrm>
                <a:off x="-2425037" y="781500"/>
                <a:ext cx="357690" cy="330595"/>
                <a:chOff x="-2721817" y="782525"/>
                <a:chExt cx="432805" cy="400021"/>
              </a:xfrm>
            </p:grpSpPr>
            <p:sp>
              <p:nvSpPr>
                <p:cNvPr id="413" name="Rechthoek 142">
                  <a:extLst>
                    <a:ext uri="{FF2B5EF4-FFF2-40B4-BE49-F238E27FC236}">
                      <a16:creationId xmlns:a16="http://schemas.microsoft.com/office/drawing/2014/main" id="{FD951E29-1FAD-4853-A408-79000C6A21B1}"/>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4" name="Groep 143">
                  <a:extLst>
                    <a:ext uri="{FF2B5EF4-FFF2-40B4-BE49-F238E27FC236}">
                      <a16:creationId xmlns:a16="http://schemas.microsoft.com/office/drawing/2014/main" id="{913D815D-5F8A-42FD-A696-6CAA0F5E1784}"/>
                    </a:ext>
                  </a:extLst>
                </p:cNvPr>
                <p:cNvGrpSpPr/>
                <p:nvPr userDrawn="1"/>
              </p:nvGrpSpPr>
              <p:grpSpPr>
                <a:xfrm>
                  <a:off x="-2652453" y="866772"/>
                  <a:ext cx="294076" cy="231526"/>
                  <a:chOff x="-3310843" y="700986"/>
                  <a:chExt cx="182598" cy="143759"/>
                </a:xfrm>
              </p:grpSpPr>
              <p:grpSp>
                <p:nvGrpSpPr>
                  <p:cNvPr id="415" name="Groep 144">
                    <a:extLst>
                      <a:ext uri="{FF2B5EF4-FFF2-40B4-BE49-F238E27FC236}">
                        <a16:creationId xmlns:a16="http://schemas.microsoft.com/office/drawing/2014/main" id="{4F38F1CC-7D3A-4180-9476-97DE913EA511}"/>
                      </a:ext>
                    </a:extLst>
                  </p:cNvPr>
                  <p:cNvGrpSpPr/>
                  <p:nvPr userDrawn="1"/>
                </p:nvGrpSpPr>
                <p:grpSpPr>
                  <a:xfrm>
                    <a:off x="-3310843" y="700986"/>
                    <a:ext cx="182598" cy="143759"/>
                    <a:chOff x="-3310843" y="700986"/>
                    <a:chExt cx="182598" cy="143759"/>
                  </a:xfrm>
                </p:grpSpPr>
                <p:cxnSp>
                  <p:nvCxnSpPr>
                    <p:cNvPr id="419" name="Rechte verbindingslijn 150">
                      <a:extLst>
                        <a:ext uri="{FF2B5EF4-FFF2-40B4-BE49-F238E27FC236}">
                          <a16:creationId xmlns:a16="http://schemas.microsoft.com/office/drawing/2014/main" id="{0FD4C4B7-2FD4-4C7A-A6C2-9933F31C97E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0" name="Rechte verbindingslijn 151">
                      <a:extLst>
                        <a:ext uri="{FF2B5EF4-FFF2-40B4-BE49-F238E27FC236}">
                          <a16:creationId xmlns:a16="http://schemas.microsoft.com/office/drawing/2014/main" id="{F4A366BF-8E93-40E0-88E1-B11EC29DD5A4}"/>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1" name="Rechte verbindingslijn 152">
                      <a:extLst>
                        <a:ext uri="{FF2B5EF4-FFF2-40B4-BE49-F238E27FC236}">
                          <a16:creationId xmlns:a16="http://schemas.microsoft.com/office/drawing/2014/main" id="{612E7AA0-F9C4-4D05-8060-F96298C2484E}"/>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2" name="Rechte verbindingslijn 153">
                      <a:extLst>
                        <a:ext uri="{FF2B5EF4-FFF2-40B4-BE49-F238E27FC236}">
                          <a16:creationId xmlns:a16="http://schemas.microsoft.com/office/drawing/2014/main" id="{0EBD3FEF-15E5-4558-A94A-1C8ED3447F05}"/>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3" name="Rechte verbindingslijn 154">
                      <a:extLst>
                        <a:ext uri="{FF2B5EF4-FFF2-40B4-BE49-F238E27FC236}">
                          <a16:creationId xmlns:a16="http://schemas.microsoft.com/office/drawing/2014/main" id="{A4A52B48-2702-426A-B110-CD07A741722D}"/>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6" name="Groep 147">
                    <a:extLst>
                      <a:ext uri="{FF2B5EF4-FFF2-40B4-BE49-F238E27FC236}">
                        <a16:creationId xmlns:a16="http://schemas.microsoft.com/office/drawing/2014/main" id="{33362EAF-2E96-47C6-BDB0-5EDB62699EEC}"/>
                      </a:ext>
                    </a:extLst>
                  </p:cNvPr>
                  <p:cNvGrpSpPr/>
                  <p:nvPr userDrawn="1"/>
                </p:nvGrpSpPr>
                <p:grpSpPr>
                  <a:xfrm flipH="1">
                    <a:off x="-3310774" y="735854"/>
                    <a:ext cx="88801" cy="72568"/>
                    <a:chOff x="-2091059" y="1395403"/>
                    <a:chExt cx="157316" cy="128558"/>
                  </a:xfrm>
                </p:grpSpPr>
                <p:sp>
                  <p:nvSpPr>
                    <p:cNvPr id="417" name="Rechthoek 148">
                      <a:extLst>
                        <a:ext uri="{FF2B5EF4-FFF2-40B4-BE49-F238E27FC236}">
                          <a16:creationId xmlns:a16="http://schemas.microsoft.com/office/drawing/2014/main" id="{E3CC6527-3B7B-4C8E-B564-9CA8B1D1D43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8" name="Pijl: punthaak 149">
                      <a:extLst>
                        <a:ext uri="{FF2B5EF4-FFF2-40B4-BE49-F238E27FC236}">
                          <a16:creationId xmlns:a16="http://schemas.microsoft.com/office/drawing/2014/main" id="{E8E8FED5-6A39-4FDD-BCE1-9D2A3C5D63E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1" name="Rechthoek 140">
                <a:extLst>
                  <a:ext uri="{FF2B5EF4-FFF2-40B4-BE49-F238E27FC236}">
                    <a16:creationId xmlns:a16="http://schemas.microsoft.com/office/drawing/2014/main" id="{61F48957-C999-4BA5-BFD4-837DEE3F13A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2" name="Rechthoek 141">
                <a:extLst>
                  <a:ext uri="{FF2B5EF4-FFF2-40B4-BE49-F238E27FC236}">
                    <a16:creationId xmlns:a16="http://schemas.microsoft.com/office/drawing/2014/main" id="{8D3A5F38-04B4-428D-86DE-EAA86FB8B402}"/>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7" name="Rechte verbindingslijn 106">
              <a:extLst>
                <a:ext uri="{FF2B5EF4-FFF2-40B4-BE49-F238E27FC236}">
                  <a16:creationId xmlns:a16="http://schemas.microsoft.com/office/drawing/2014/main" id="{BB1DB46F-8803-4310-9922-56A16F5287CB}"/>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8" name="Rechthoek 107">
              <a:extLst>
                <a:ext uri="{FF2B5EF4-FFF2-40B4-BE49-F238E27FC236}">
                  <a16:creationId xmlns:a16="http://schemas.microsoft.com/office/drawing/2014/main" id="{12F750AC-2868-4CB2-A314-0C90FA00968C}"/>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9" name="Ovaal 108">
              <a:extLst>
                <a:ext uri="{FF2B5EF4-FFF2-40B4-BE49-F238E27FC236}">
                  <a16:creationId xmlns:a16="http://schemas.microsoft.com/office/drawing/2014/main" id="{D1C1BD95-0183-440B-85B8-51B6267CDD13}"/>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0" name="Rechthoek 109">
              <a:extLst>
                <a:ext uri="{FF2B5EF4-FFF2-40B4-BE49-F238E27FC236}">
                  <a16:creationId xmlns:a16="http://schemas.microsoft.com/office/drawing/2014/main" id="{DFB7917F-5B8E-4029-ADFD-CDA665901EA4}"/>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1" name="Ovaal 110">
              <a:extLst>
                <a:ext uri="{FF2B5EF4-FFF2-40B4-BE49-F238E27FC236}">
                  <a16:creationId xmlns:a16="http://schemas.microsoft.com/office/drawing/2014/main" id="{E5948193-59B6-46C0-827C-AB7FFDB8277E}"/>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2" name="Rechthoek 111">
              <a:extLst>
                <a:ext uri="{FF2B5EF4-FFF2-40B4-BE49-F238E27FC236}">
                  <a16:creationId xmlns:a16="http://schemas.microsoft.com/office/drawing/2014/main" id="{93C60785-9206-4537-AE22-EAEE94576E74}"/>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3" name="Ovaal 112">
              <a:extLst>
                <a:ext uri="{FF2B5EF4-FFF2-40B4-BE49-F238E27FC236}">
                  <a16:creationId xmlns:a16="http://schemas.microsoft.com/office/drawing/2014/main" id="{94C6B7B2-D964-41E6-A69F-061C79B7C553}"/>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4" name="Rechthoek 113">
              <a:extLst>
                <a:ext uri="{FF2B5EF4-FFF2-40B4-BE49-F238E27FC236}">
                  <a16:creationId xmlns:a16="http://schemas.microsoft.com/office/drawing/2014/main" id="{39840345-4D91-4604-987A-B6F6AE4660A7}"/>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5" name="Ovaal 114">
              <a:extLst>
                <a:ext uri="{FF2B5EF4-FFF2-40B4-BE49-F238E27FC236}">
                  <a16:creationId xmlns:a16="http://schemas.microsoft.com/office/drawing/2014/main" id="{02B6114A-A0A4-481C-B0B1-0E9BABB598E3}"/>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6" name="Rechthoek 115">
              <a:extLst>
                <a:ext uri="{FF2B5EF4-FFF2-40B4-BE49-F238E27FC236}">
                  <a16:creationId xmlns:a16="http://schemas.microsoft.com/office/drawing/2014/main" id="{B0C4D80D-572C-4036-BCC1-A3F77B68D6E3}"/>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7" name="Rechte verbindingslijn 116">
              <a:extLst>
                <a:ext uri="{FF2B5EF4-FFF2-40B4-BE49-F238E27FC236}">
                  <a16:creationId xmlns:a16="http://schemas.microsoft.com/office/drawing/2014/main" id="{BE5855A1-24C4-4F78-AB90-266FEC0C625D}"/>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8" name="Meer informatie">
              <a:extLst>
                <a:ext uri="{FF2B5EF4-FFF2-40B4-BE49-F238E27FC236}">
                  <a16:creationId xmlns:a16="http://schemas.microsoft.com/office/drawing/2014/main" id="{C2E27692-B630-4E46-BE1C-AB9F575B87C0}"/>
                </a:ext>
              </a:extLst>
            </p:cNvPr>
            <p:cNvGrpSpPr/>
            <p:nvPr userDrawn="1"/>
          </p:nvGrpSpPr>
          <p:grpSpPr>
            <a:xfrm>
              <a:off x="-3421298" y="5326704"/>
              <a:ext cx="3178515" cy="783273"/>
              <a:chOff x="-3741486" y="3359148"/>
              <a:chExt cx="3178515" cy="783273"/>
            </a:xfrm>
          </p:grpSpPr>
          <p:sp>
            <p:nvSpPr>
              <p:cNvPr id="398" name="Freeform 101">
                <a:extLst>
                  <a:ext uri="{FF2B5EF4-FFF2-40B4-BE49-F238E27FC236}">
                    <a16:creationId xmlns:a16="http://schemas.microsoft.com/office/drawing/2014/main" id="{E5277B07-553A-4DFE-898D-3C42FB172921}"/>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9" name="Rechthoek 128">
                <a:extLst>
                  <a:ext uri="{FF2B5EF4-FFF2-40B4-BE49-F238E27FC236}">
                    <a16:creationId xmlns:a16="http://schemas.microsoft.com/office/drawing/2014/main" id="{9E620888-040A-4243-9057-7840D34F5A44}"/>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0" name="Rechte verbindingslijn 129">
                <a:extLst>
                  <a:ext uri="{FF2B5EF4-FFF2-40B4-BE49-F238E27FC236}">
                    <a16:creationId xmlns:a16="http://schemas.microsoft.com/office/drawing/2014/main" id="{473A32E8-0952-40DA-A01E-69F41E4C9C2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9" name="Rechthoek 118">
              <a:extLst>
                <a:ext uri="{FF2B5EF4-FFF2-40B4-BE49-F238E27FC236}">
                  <a16:creationId xmlns:a16="http://schemas.microsoft.com/office/drawing/2014/main" id="{B22FB381-16E0-4D0C-98B4-00F665193B3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0" name="Ovaal 119">
              <a:extLst>
                <a:ext uri="{FF2B5EF4-FFF2-40B4-BE49-F238E27FC236}">
                  <a16:creationId xmlns:a16="http://schemas.microsoft.com/office/drawing/2014/main" id="{7D88EECE-D9E2-49D4-90E0-2D728418D27E}"/>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1" name="Rechthoek 120">
              <a:extLst>
                <a:ext uri="{FF2B5EF4-FFF2-40B4-BE49-F238E27FC236}">
                  <a16:creationId xmlns:a16="http://schemas.microsoft.com/office/drawing/2014/main" id="{BFB7D91B-57BC-44A2-BEF3-63EA72B92EC7}"/>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2" name="Ovaal 121">
              <a:extLst>
                <a:ext uri="{FF2B5EF4-FFF2-40B4-BE49-F238E27FC236}">
                  <a16:creationId xmlns:a16="http://schemas.microsoft.com/office/drawing/2014/main" id="{5CBDF1AB-1A92-430D-94B0-9BA52D527680}"/>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3" name="Rechthoek 122">
              <a:extLst>
                <a:ext uri="{FF2B5EF4-FFF2-40B4-BE49-F238E27FC236}">
                  <a16:creationId xmlns:a16="http://schemas.microsoft.com/office/drawing/2014/main" id="{36A23F1F-9054-46DD-B8D3-64FA27B12D21}"/>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4" name="Ovaal 123">
              <a:extLst>
                <a:ext uri="{FF2B5EF4-FFF2-40B4-BE49-F238E27FC236}">
                  <a16:creationId xmlns:a16="http://schemas.microsoft.com/office/drawing/2014/main" id="{FC625E21-59B2-47D3-8B61-83091C489E67}"/>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5" name="Rechthoek 124">
              <a:extLst>
                <a:ext uri="{FF2B5EF4-FFF2-40B4-BE49-F238E27FC236}">
                  <a16:creationId xmlns:a16="http://schemas.microsoft.com/office/drawing/2014/main" id="{DF149BD9-A441-45FA-93C3-4584CB4235AE}"/>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6" name="Rechthoek 125">
              <a:extLst>
                <a:ext uri="{FF2B5EF4-FFF2-40B4-BE49-F238E27FC236}">
                  <a16:creationId xmlns:a16="http://schemas.microsoft.com/office/drawing/2014/main" id="{CF4DC028-02D6-4CB0-B091-F92DCA95A401}"/>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7" name="Ovaal 126">
              <a:extLst>
                <a:ext uri="{FF2B5EF4-FFF2-40B4-BE49-F238E27FC236}">
                  <a16:creationId xmlns:a16="http://schemas.microsoft.com/office/drawing/2014/main" id="{2C4906E1-BD0B-4A12-A767-09915B5ADD7A}"/>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1007475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to + hoekje 8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1044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2" y="6190780"/>
            <a:ext cx="236314"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15" name="Tijdelijke aanduiding voor datum 3">
            <a:extLst>
              <a:ext uri="{FF2B5EF4-FFF2-40B4-BE49-F238E27FC236}">
                <a16:creationId xmlns:a16="http://schemas.microsoft.com/office/drawing/2014/main" id="{B4AED1A4-683A-4021-8F91-6EB13C2447C2}"/>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0503FAE-A68E-49CA-B3F3-F3703A2361C4}" type="datetime1">
              <a:rPr lang="nl-NL" noProof="0" smtClean="0"/>
              <a:t>27-10-2020</a:t>
            </a:fld>
            <a:endParaRPr lang="nl-NL" noProof="0"/>
          </a:p>
        </p:txBody>
      </p:sp>
      <p:sp>
        <p:nvSpPr>
          <p:cNvPr id="26" name="Tijdelijke aanduiding voor tekst 3">
            <a:extLst>
              <a:ext uri="{FF2B5EF4-FFF2-40B4-BE49-F238E27FC236}">
                <a16:creationId xmlns:a16="http://schemas.microsoft.com/office/drawing/2014/main" id="{3A586398-8104-4AD7-A024-8ECF8764CDF8}"/>
              </a:ext>
            </a:extLst>
          </p:cNvPr>
          <p:cNvSpPr>
            <a:spLocks noGrp="1"/>
          </p:cNvSpPr>
          <p:nvPr>
            <p:ph type="body" sz="quarter" idx="30"/>
          </p:nvPr>
        </p:nvSpPr>
        <p:spPr>
          <a:xfrm>
            <a:off x="834234" y="2026922"/>
            <a:ext cx="434972" cy="433391"/>
          </a:xfrm>
          <a:custGeom>
            <a:avLst/>
            <a:gdLst>
              <a:gd name="connsiteX0" fmla="*/ 0 w 1174750"/>
              <a:gd name="connsiteY0" fmla="*/ 0 h 923925"/>
              <a:gd name="connsiteX1" fmla="*/ 1174750 w 1174750"/>
              <a:gd name="connsiteY1" fmla="*/ 0 h 923925"/>
              <a:gd name="connsiteX2" fmla="*/ 1174750 w 1174750"/>
              <a:gd name="connsiteY2" fmla="*/ 923925 h 923925"/>
              <a:gd name="connsiteX3" fmla="*/ 0 w 1174750"/>
              <a:gd name="connsiteY3" fmla="*/ 923925 h 923925"/>
              <a:gd name="connsiteX4" fmla="*/ 0 w 1174750"/>
              <a:gd name="connsiteY4" fmla="*/ 0 h 923925"/>
              <a:gd name="connsiteX0" fmla="*/ 1174750 w 1266190"/>
              <a:gd name="connsiteY0" fmla="*/ 923925 h 1015365"/>
              <a:gd name="connsiteX1" fmla="*/ 0 w 1266190"/>
              <a:gd name="connsiteY1" fmla="*/ 923925 h 1015365"/>
              <a:gd name="connsiteX2" fmla="*/ 0 w 1266190"/>
              <a:gd name="connsiteY2" fmla="*/ 0 h 1015365"/>
              <a:gd name="connsiteX3" fmla="*/ 1174750 w 1266190"/>
              <a:gd name="connsiteY3" fmla="*/ 0 h 1015365"/>
              <a:gd name="connsiteX4" fmla="*/ 1266190 w 1266190"/>
              <a:gd name="connsiteY4" fmla="*/ 1015365 h 1015365"/>
              <a:gd name="connsiteX0" fmla="*/ 1174750 w 1174750"/>
              <a:gd name="connsiteY0" fmla="*/ 923925 h 923925"/>
              <a:gd name="connsiteX1" fmla="*/ 0 w 1174750"/>
              <a:gd name="connsiteY1" fmla="*/ 923925 h 923925"/>
              <a:gd name="connsiteX2" fmla="*/ 0 w 1174750"/>
              <a:gd name="connsiteY2" fmla="*/ 0 h 923925"/>
              <a:gd name="connsiteX3" fmla="*/ 1174750 w 1174750"/>
              <a:gd name="connsiteY3" fmla="*/ 0 h 923925"/>
              <a:gd name="connsiteX0" fmla="*/ 0 w 1174750"/>
              <a:gd name="connsiteY0" fmla="*/ 923925 h 923925"/>
              <a:gd name="connsiteX1" fmla="*/ 0 w 1174750"/>
              <a:gd name="connsiteY1" fmla="*/ 0 h 923925"/>
              <a:gd name="connsiteX2" fmla="*/ 1174750 w 1174750"/>
              <a:gd name="connsiteY2" fmla="*/ 0 h 923925"/>
            </a:gdLst>
            <a:ahLst/>
            <a:cxnLst>
              <a:cxn ang="0">
                <a:pos x="connsiteX0" y="connsiteY0"/>
              </a:cxn>
              <a:cxn ang="0">
                <a:pos x="connsiteX1" y="connsiteY1"/>
              </a:cxn>
              <a:cxn ang="0">
                <a:pos x="connsiteX2" y="connsiteY2"/>
              </a:cxn>
            </a:cxnLst>
            <a:rect l="l" t="t" r="r" b="b"/>
            <a:pathLst>
              <a:path w="1174750" h="923925">
                <a:moveTo>
                  <a:pt x="0" y="923925"/>
                </a:moveTo>
                <a:lnTo>
                  <a:pt x="0" y="0"/>
                </a:lnTo>
                <a:lnTo>
                  <a:pt x="1174750" y="0"/>
                </a:lnTo>
              </a:path>
            </a:pathLst>
          </a:custGeom>
          <a:ln w="19050">
            <a:solidFill>
              <a:schemeClr val="bg1"/>
            </a:solidFill>
          </a:ln>
        </p:spPr>
        <p:txBody>
          <a:bodyPr/>
          <a:lstStyle>
            <a:lvl1pPr marL="0" indent="0">
              <a:buNone/>
              <a:defRPr>
                <a:solidFill>
                  <a:schemeClr val="tx1">
                    <a:lumMod val="75000"/>
                    <a:lumOff val="25000"/>
                    <a:alpha val="0"/>
                  </a:schemeClr>
                </a:solidFill>
              </a:defRPr>
            </a:lvl1pPr>
          </a:lstStyle>
          <a:p>
            <a:pPr lvl="0"/>
            <a:endParaRPr lang="nl-NL" noProof="0"/>
          </a:p>
        </p:txBody>
      </p:sp>
      <p:sp>
        <p:nvSpPr>
          <p:cNvPr id="27" name="Tijdelijke aanduiding voor tekst 4">
            <a:extLst>
              <a:ext uri="{FF2B5EF4-FFF2-40B4-BE49-F238E27FC236}">
                <a16:creationId xmlns:a16="http://schemas.microsoft.com/office/drawing/2014/main" id="{F6F978E4-0108-406E-AB96-5F885709DC6F}"/>
              </a:ext>
            </a:extLst>
          </p:cNvPr>
          <p:cNvSpPr>
            <a:spLocks noGrp="1"/>
          </p:cNvSpPr>
          <p:nvPr>
            <p:ph type="body" sz="quarter" idx="33" hasCustomPrompt="1"/>
          </p:nvPr>
        </p:nvSpPr>
        <p:spPr>
          <a:xfrm>
            <a:off x="823914" y="2019301"/>
            <a:ext cx="4700586" cy="1765300"/>
          </a:xfrm>
          <a:noFill/>
        </p:spPr>
        <p:txBody>
          <a:bodyPr lIns="360000" tIns="288000" rIns="360000" bIns="360000"/>
          <a:lstStyle>
            <a:lvl1pPr marL="0" indent="0">
              <a:spcBef>
                <a:spcPts val="0"/>
              </a:spcBef>
              <a:spcAft>
                <a:spcPts val="0"/>
              </a:spcAft>
              <a:buFontTx/>
              <a:buNone/>
              <a:defRPr sz="2400" b="0">
                <a:solidFill>
                  <a:schemeClr val="bg1"/>
                </a:solidFill>
              </a:defRPr>
            </a:lvl1pPr>
            <a:lvl2pPr>
              <a:spcBef>
                <a:spcPts val="0"/>
              </a:spcBef>
              <a:spcAft>
                <a:spcPts val="0"/>
              </a:spcAft>
              <a:defRPr>
                <a:solidFill>
                  <a:schemeClr val="bg1"/>
                </a:solidFill>
              </a:defRPr>
            </a:lvl2pPr>
            <a:lvl3pPr>
              <a:spcBef>
                <a:spcPts val="0"/>
              </a:spcBef>
              <a:spcAft>
                <a:spcPts val="0"/>
              </a:spcAft>
              <a:defRPr>
                <a:solidFill>
                  <a:schemeClr val="bg1"/>
                </a:solidFill>
              </a:defRPr>
            </a:lvl3pPr>
            <a:lvl4pPr>
              <a:spcBef>
                <a:spcPts val="0"/>
              </a:spcBef>
              <a:spcAft>
                <a:spcPts val="0"/>
              </a:spcAft>
              <a:defRPr>
                <a:solidFill>
                  <a:schemeClr val="bg1"/>
                </a:solidFill>
              </a:defRPr>
            </a:lvl4pPr>
            <a:lvl5pPr>
              <a:spcBef>
                <a:spcPts val="0"/>
              </a:spcBef>
              <a:spcAft>
                <a:spcPts val="0"/>
              </a:spcAft>
              <a:defRPr>
                <a:solidFill>
                  <a:schemeClr val="bg1"/>
                </a:solidFill>
              </a:defRPr>
            </a:lvl5pPr>
          </a:lstStyle>
          <a:p>
            <a:pPr lvl="0"/>
            <a:r>
              <a:rPr lang="nl-NL" noProof="0"/>
              <a:t>Klik om tekst in te voegen</a:t>
            </a:r>
          </a:p>
        </p:txBody>
      </p:sp>
      <p:sp>
        <p:nvSpPr>
          <p:cNvPr id="32" name="Tijdelijke aanduiding voor tekst 5">
            <a:extLst>
              <a:ext uri="{FF2B5EF4-FFF2-40B4-BE49-F238E27FC236}">
                <a16:creationId xmlns:a16="http://schemas.microsoft.com/office/drawing/2014/main" id="{E42E3748-C94C-4A0F-BA64-33E6792422C5}"/>
              </a:ext>
            </a:extLst>
          </p:cNvPr>
          <p:cNvSpPr>
            <a:spLocks noGrp="1"/>
          </p:cNvSpPr>
          <p:nvPr>
            <p:ph type="body" sz="quarter" idx="34"/>
          </p:nvPr>
        </p:nvSpPr>
        <p:spPr>
          <a:xfrm>
            <a:off x="5083969" y="3340101"/>
            <a:ext cx="431007" cy="441326"/>
          </a:xfrm>
          <a:custGeom>
            <a:avLst/>
            <a:gdLst>
              <a:gd name="connsiteX0" fmla="*/ 0 w 1014412"/>
              <a:gd name="connsiteY0" fmla="*/ 196584 h 908050"/>
              <a:gd name="connsiteX1" fmla="*/ 196584 w 1014412"/>
              <a:gd name="connsiteY1" fmla="*/ 0 h 908050"/>
              <a:gd name="connsiteX2" fmla="*/ 817828 w 1014412"/>
              <a:gd name="connsiteY2" fmla="*/ 0 h 908050"/>
              <a:gd name="connsiteX3" fmla="*/ 1014412 w 1014412"/>
              <a:gd name="connsiteY3" fmla="*/ 196584 h 908050"/>
              <a:gd name="connsiteX4" fmla="*/ 1014412 w 1014412"/>
              <a:gd name="connsiteY4" fmla="*/ 711466 h 908050"/>
              <a:gd name="connsiteX5" fmla="*/ 817828 w 1014412"/>
              <a:gd name="connsiteY5" fmla="*/ 908050 h 908050"/>
              <a:gd name="connsiteX6" fmla="*/ 196584 w 1014412"/>
              <a:gd name="connsiteY6" fmla="*/ 908050 h 908050"/>
              <a:gd name="connsiteX7" fmla="*/ 0 w 1014412"/>
              <a:gd name="connsiteY7" fmla="*/ 711466 h 908050"/>
              <a:gd name="connsiteX8" fmla="*/ 0 w 1014412"/>
              <a:gd name="connsiteY8" fmla="*/ 196584 h 908050"/>
              <a:gd name="connsiteX0" fmla="*/ 1014412 w 1105852"/>
              <a:gd name="connsiteY0" fmla="*/ 196584 h 908050"/>
              <a:gd name="connsiteX1" fmla="*/ 1014412 w 1105852"/>
              <a:gd name="connsiteY1" fmla="*/ 711466 h 908050"/>
              <a:gd name="connsiteX2" fmla="*/ 817828 w 1105852"/>
              <a:gd name="connsiteY2" fmla="*/ 908050 h 908050"/>
              <a:gd name="connsiteX3" fmla="*/ 196584 w 1105852"/>
              <a:gd name="connsiteY3" fmla="*/ 908050 h 908050"/>
              <a:gd name="connsiteX4" fmla="*/ 0 w 1105852"/>
              <a:gd name="connsiteY4" fmla="*/ 711466 h 908050"/>
              <a:gd name="connsiteX5" fmla="*/ 0 w 1105852"/>
              <a:gd name="connsiteY5" fmla="*/ 196584 h 908050"/>
              <a:gd name="connsiteX6" fmla="*/ 196584 w 1105852"/>
              <a:gd name="connsiteY6" fmla="*/ 0 h 908050"/>
              <a:gd name="connsiteX7" fmla="*/ 817828 w 1105852"/>
              <a:gd name="connsiteY7" fmla="*/ 0 h 908050"/>
              <a:gd name="connsiteX8" fmla="*/ 1105852 w 1105852"/>
              <a:gd name="connsiteY8" fmla="*/ 288024 h 908050"/>
              <a:gd name="connsiteX0" fmla="*/ 1014412 w 1014412"/>
              <a:gd name="connsiteY0" fmla="*/ 196584 h 908050"/>
              <a:gd name="connsiteX1" fmla="*/ 1014412 w 1014412"/>
              <a:gd name="connsiteY1" fmla="*/ 711466 h 908050"/>
              <a:gd name="connsiteX2" fmla="*/ 817828 w 1014412"/>
              <a:gd name="connsiteY2" fmla="*/ 908050 h 908050"/>
              <a:gd name="connsiteX3" fmla="*/ 196584 w 1014412"/>
              <a:gd name="connsiteY3" fmla="*/ 908050 h 908050"/>
              <a:gd name="connsiteX4" fmla="*/ 0 w 1014412"/>
              <a:gd name="connsiteY4" fmla="*/ 711466 h 908050"/>
              <a:gd name="connsiteX5" fmla="*/ 0 w 1014412"/>
              <a:gd name="connsiteY5" fmla="*/ 196584 h 908050"/>
              <a:gd name="connsiteX6" fmla="*/ 196584 w 1014412"/>
              <a:gd name="connsiteY6" fmla="*/ 0 h 908050"/>
              <a:gd name="connsiteX7" fmla="*/ 817828 w 1014412"/>
              <a:gd name="connsiteY7" fmla="*/ 0 h 908050"/>
              <a:gd name="connsiteX0" fmla="*/ 1014412 w 1014412"/>
              <a:gd name="connsiteY0" fmla="*/ 196584 h 908050"/>
              <a:gd name="connsiteX1" fmla="*/ 1014412 w 1014412"/>
              <a:gd name="connsiteY1" fmla="*/ 711466 h 908050"/>
              <a:gd name="connsiteX2" fmla="*/ 817828 w 1014412"/>
              <a:gd name="connsiteY2" fmla="*/ 908050 h 908050"/>
              <a:gd name="connsiteX3" fmla="*/ 196584 w 1014412"/>
              <a:gd name="connsiteY3" fmla="*/ 908050 h 908050"/>
              <a:gd name="connsiteX4" fmla="*/ 0 w 1014412"/>
              <a:gd name="connsiteY4" fmla="*/ 711466 h 908050"/>
              <a:gd name="connsiteX5" fmla="*/ 0 w 1014412"/>
              <a:gd name="connsiteY5" fmla="*/ 196584 h 908050"/>
              <a:gd name="connsiteX6" fmla="*/ 196584 w 1014412"/>
              <a:gd name="connsiteY6" fmla="*/ 0 h 908050"/>
              <a:gd name="connsiteX0" fmla="*/ 1014412 w 1014412"/>
              <a:gd name="connsiteY0" fmla="*/ 0 h 711466"/>
              <a:gd name="connsiteX1" fmla="*/ 1014412 w 1014412"/>
              <a:gd name="connsiteY1" fmla="*/ 514882 h 711466"/>
              <a:gd name="connsiteX2" fmla="*/ 817828 w 1014412"/>
              <a:gd name="connsiteY2" fmla="*/ 711466 h 711466"/>
              <a:gd name="connsiteX3" fmla="*/ 196584 w 1014412"/>
              <a:gd name="connsiteY3" fmla="*/ 711466 h 711466"/>
              <a:gd name="connsiteX4" fmla="*/ 0 w 1014412"/>
              <a:gd name="connsiteY4" fmla="*/ 514882 h 711466"/>
              <a:gd name="connsiteX5" fmla="*/ 0 w 1014412"/>
              <a:gd name="connsiteY5" fmla="*/ 0 h 711466"/>
              <a:gd name="connsiteX0" fmla="*/ 1014412 w 1014412"/>
              <a:gd name="connsiteY0" fmla="*/ 0 h 711466"/>
              <a:gd name="connsiteX1" fmla="*/ 1014412 w 1014412"/>
              <a:gd name="connsiteY1" fmla="*/ 514882 h 711466"/>
              <a:gd name="connsiteX2" fmla="*/ 817828 w 1014412"/>
              <a:gd name="connsiteY2" fmla="*/ 711466 h 711466"/>
              <a:gd name="connsiteX3" fmla="*/ 196584 w 1014412"/>
              <a:gd name="connsiteY3" fmla="*/ 711466 h 711466"/>
              <a:gd name="connsiteX4" fmla="*/ 0 w 1014412"/>
              <a:gd name="connsiteY4" fmla="*/ 514882 h 711466"/>
              <a:gd name="connsiteX0" fmla="*/ 817828 w 817828"/>
              <a:gd name="connsiteY0" fmla="*/ 0 h 711466"/>
              <a:gd name="connsiteX1" fmla="*/ 817828 w 817828"/>
              <a:gd name="connsiteY1" fmla="*/ 514882 h 711466"/>
              <a:gd name="connsiteX2" fmla="*/ 621244 w 817828"/>
              <a:gd name="connsiteY2" fmla="*/ 711466 h 711466"/>
              <a:gd name="connsiteX3" fmla="*/ 0 w 817828"/>
              <a:gd name="connsiteY3" fmla="*/ 711466 h 711466"/>
              <a:gd name="connsiteX0" fmla="*/ 817828 w 817828"/>
              <a:gd name="connsiteY0" fmla="*/ 0 h 711466"/>
              <a:gd name="connsiteX1" fmla="*/ 815446 w 817828"/>
              <a:gd name="connsiteY1" fmla="*/ 270140 h 711466"/>
              <a:gd name="connsiteX2" fmla="*/ 817828 w 817828"/>
              <a:gd name="connsiteY2" fmla="*/ 514882 h 711466"/>
              <a:gd name="connsiteX3" fmla="*/ 621244 w 817828"/>
              <a:gd name="connsiteY3" fmla="*/ 711466 h 711466"/>
              <a:gd name="connsiteX4" fmla="*/ 0 w 817828"/>
              <a:gd name="connsiteY4" fmla="*/ 711466 h 711466"/>
              <a:gd name="connsiteX0" fmla="*/ 817828 w 817828"/>
              <a:gd name="connsiteY0" fmla="*/ 0 h 711466"/>
              <a:gd name="connsiteX1" fmla="*/ 815446 w 817828"/>
              <a:gd name="connsiteY1" fmla="*/ 270140 h 711466"/>
              <a:gd name="connsiteX2" fmla="*/ 817828 w 817828"/>
              <a:gd name="connsiteY2" fmla="*/ 514882 h 711466"/>
              <a:gd name="connsiteX3" fmla="*/ 621244 w 817828"/>
              <a:gd name="connsiteY3" fmla="*/ 711466 h 711466"/>
              <a:gd name="connsiteX4" fmla="*/ 386821 w 817828"/>
              <a:gd name="connsiteY4" fmla="*/ 708290 h 711466"/>
              <a:gd name="connsiteX5" fmla="*/ 0 w 817828"/>
              <a:gd name="connsiteY5" fmla="*/ 711466 h 711466"/>
              <a:gd name="connsiteX0" fmla="*/ 431007 w 431007"/>
              <a:gd name="connsiteY0" fmla="*/ 0 h 711466"/>
              <a:gd name="connsiteX1" fmla="*/ 428625 w 431007"/>
              <a:gd name="connsiteY1" fmla="*/ 270140 h 711466"/>
              <a:gd name="connsiteX2" fmla="*/ 431007 w 431007"/>
              <a:gd name="connsiteY2" fmla="*/ 514882 h 711466"/>
              <a:gd name="connsiteX3" fmla="*/ 234423 w 431007"/>
              <a:gd name="connsiteY3" fmla="*/ 711466 h 711466"/>
              <a:gd name="connsiteX4" fmla="*/ 0 w 431007"/>
              <a:gd name="connsiteY4" fmla="*/ 708290 h 711466"/>
              <a:gd name="connsiteX0" fmla="*/ 428625 w 431007"/>
              <a:gd name="connsiteY0" fmla="*/ 0 h 441326"/>
              <a:gd name="connsiteX1" fmla="*/ 431007 w 431007"/>
              <a:gd name="connsiteY1" fmla="*/ 244742 h 441326"/>
              <a:gd name="connsiteX2" fmla="*/ 234423 w 431007"/>
              <a:gd name="connsiteY2" fmla="*/ 441326 h 441326"/>
              <a:gd name="connsiteX3" fmla="*/ 0 w 431007"/>
              <a:gd name="connsiteY3" fmla="*/ 438150 h 441326"/>
            </a:gdLst>
            <a:ahLst/>
            <a:cxnLst>
              <a:cxn ang="0">
                <a:pos x="connsiteX0" y="connsiteY0"/>
              </a:cxn>
              <a:cxn ang="0">
                <a:pos x="connsiteX1" y="connsiteY1"/>
              </a:cxn>
              <a:cxn ang="0">
                <a:pos x="connsiteX2" y="connsiteY2"/>
              </a:cxn>
              <a:cxn ang="0">
                <a:pos x="connsiteX3" y="connsiteY3"/>
              </a:cxn>
            </a:cxnLst>
            <a:rect l="l" t="t" r="r" b="b"/>
            <a:pathLst>
              <a:path w="431007" h="441326">
                <a:moveTo>
                  <a:pt x="428625" y="0"/>
                </a:moveTo>
                <a:lnTo>
                  <a:pt x="431007" y="244742"/>
                </a:lnTo>
                <a:cubicBezTo>
                  <a:pt x="431007" y="353312"/>
                  <a:pt x="342993" y="441326"/>
                  <a:pt x="234423" y="441326"/>
                </a:cubicBezTo>
                <a:lnTo>
                  <a:pt x="0" y="438150"/>
                </a:lnTo>
              </a:path>
            </a:pathLst>
          </a:custGeom>
          <a:noFill/>
          <a:ln w="15875">
            <a:solidFill>
              <a:schemeClr val="bg1"/>
            </a:solidFill>
          </a:ln>
        </p:spPr>
        <p:txBody>
          <a:bodyPr/>
          <a:lstStyle>
            <a:lvl1pPr marL="0" indent="0">
              <a:buNone/>
              <a:defRPr>
                <a:solidFill>
                  <a:schemeClr val="tx1">
                    <a:lumMod val="75000"/>
                    <a:lumOff val="25000"/>
                    <a:alpha val="0"/>
                  </a:schemeClr>
                </a:solidFill>
              </a:defRPr>
            </a:lvl1pPr>
          </a:lstStyle>
          <a:p>
            <a:pPr lvl="0"/>
            <a:endParaRPr lang="nl-NL" noProof="0"/>
          </a:p>
        </p:txBody>
      </p:sp>
      <p:grpSp>
        <p:nvGrpSpPr>
          <p:cNvPr id="193" name="Groep 258">
            <a:extLst>
              <a:ext uri="{FF2B5EF4-FFF2-40B4-BE49-F238E27FC236}">
                <a16:creationId xmlns:a16="http://schemas.microsoft.com/office/drawing/2014/main" id="{2971AD4F-366B-4E40-BA05-1CB448D5BAD2}"/>
              </a:ext>
            </a:extLst>
          </p:cNvPr>
          <p:cNvGrpSpPr/>
          <p:nvPr userDrawn="1"/>
        </p:nvGrpSpPr>
        <p:grpSpPr>
          <a:xfrm>
            <a:off x="12391601" y="0"/>
            <a:ext cx="3183678" cy="5229113"/>
            <a:chOff x="12391601" y="0"/>
            <a:chExt cx="3183678" cy="5229113"/>
          </a:xfrm>
        </p:grpSpPr>
        <p:grpSp>
          <p:nvGrpSpPr>
            <p:cNvPr id="194" name="Meer informatie">
              <a:extLst>
                <a:ext uri="{FF2B5EF4-FFF2-40B4-BE49-F238E27FC236}">
                  <a16:creationId xmlns:a16="http://schemas.microsoft.com/office/drawing/2014/main" id="{286982BD-B312-4566-B12B-4B05D60B1164}"/>
                </a:ext>
              </a:extLst>
            </p:cNvPr>
            <p:cNvGrpSpPr/>
            <p:nvPr userDrawn="1"/>
          </p:nvGrpSpPr>
          <p:grpSpPr>
            <a:xfrm>
              <a:off x="12396764" y="4445840"/>
              <a:ext cx="3178515" cy="783273"/>
              <a:chOff x="-3741486" y="3386444"/>
              <a:chExt cx="3178515" cy="783273"/>
            </a:xfrm>
          </p:grpSpPr>
          <p:sp>
            <p:nvSpPr>
              <p:cNvPr id="371" name="Freeform 101">
                <a:extLst>
                  <a:ext uri="{FF2B5EF4-FFF2-40B4-BE49-F238E27FC236}">
                    <a16:creationId xmlns:a16="http://schemas.microsoft.com/office/drawing/2014/main" id="{E03F5211-188C-494D-8C4C-95E416330DBB}"/>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2" name="Rechthoek 306">
                <a:extLst>
                  <a:ext uri="{FF2B5EF4-FFF2-40B4-BE49-F238E27FC236}">
                    <a16:creationId xmlns:a16="http://schemas.microsoft.com/office/drawing/2014/main" id="{BD649D4E-7FB1-487B-8105-9D807B7DF15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3" name="Rechte verbindingslijn 307">
                <a:extLst>
                  <a:ext uri="{FF2B5EF4-FFF2-40B4-BE49-F238E27FC236}">
                    <a16:creationId xmlns:a16="http://schemas.microsoft.com/office/drawing/2014/main" id="{DCC2BC89-C4EC-444F-93D5-020B9E7B0B3D}"/>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5" name="Rechthoek 260">
              <a:extLst>
                <a:ext uri="{FF2B5EF4-FFF2-40B4-BE49-F238E27FC236}">
                  <a16:creationId xmlns:a16="http://schemas.microsoft.com/office/drawing/2014/main" id="{50E1DC5C-266F-4743-9170-86B38D99F2E4}"/>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77" name="Ovaal 261">
              <a:extLst>
                <a:ext uri="{FF2B5EF4-FFF2-40B4-BE49-F238E27FC236}">
                  <a16:creationId xmlns:a16="http://schemas.microsoft.com/office/drawing/2014/main" id="{A01D54F2-DAC8-4816-9D68-887D9FE1AE1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8" name="Rechte verbindingslijn 262">
              <a:extLst>
                <a:ext uri="{FF2B5EF4-FFF2-40B4-BE49-F238E27FC236}">
                  <a16:creationId xmlns:a16="http://schemas.microsoft.com/office/drawing/2014/main" id="{8F418CE3-621E-4ECF-AE67-042214F1EC0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9" name="Rechte verbindingslijn 263">
              <a:extLst>
                <a:ext uri="{FF2B5EF4-FFF2-40B4-BE49-F238E27FC236}">
                  <a16:creationId xmlns:a16="http://schemas.microsoft.com/office/drawing/2014/main" id="{4F2B94E1-BCBB-4F26-B68B-FDC99A3D8FC2}"/>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80" name="Rechthoek 264">
              <a:extLst>
                <a:ext uri="{FF2B5EF4-FFF2-40B4-BE49-F238E27FC236}">
                  <a16:creationId xmlns:a16="http://schemas.microsoft.com/office/drawing/2014/main" id="{5C602C05-284A-457E-8980-51DB058DA74C}"/>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1" name="Rechte verbindingslijn 265">
              <a:extLst>
                <a:ext uri="{FF2B5EF4-FFF2-40B4-BE49-F238E27FC236}">
                  <a16:creationId xmlns:a16="http://schemas.microsoft.com/office/drawing/2014/main" id="{CB2DA5FE-3E02-423D-8E15-CF9E1AB792A5}"/>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2" name="Ovaal 266">
              <a:extLst>
                <a:ext uri="{FF2B5EF4-FFF2-40B4-BE49-F238E27FC236}">
                  <a16:creationId xmlns:a16="http://schemas.microsoft.com/office/drawing/2014/main" id="{DD258FEB-69EA-450B-A536-66359AE5247F}"/>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3" name="Rechthoek 267">
              <a:extLst>
                <a:ext uri="{FF2B5EF4-FFF2-40B4-BE49-F238E27FC236}">
                  <a16:creationId xmlns:a16="http://schemas.microsoft.com/office/drawing/2014/main" id="{1F0BE5B5-69E3-49A5-8113-C729874E26C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4" name="Groep 268">
              <a:extLst>
                <a:ext uri="{FF2B5EF4-FFF2-40B4-BE49-F238E27FC236}">
                  <a16:creationId xmlns:a16="http://schemas.microsoft.com/office/drawing/2014/main" id="{F6230B4F-5457-4651-AEE1-F9754FF76FF9}"/>
                </a:ext>
              </a:extLst>
            </p:cNvPr>
            <p:cNvGrpSpPr/>
            <p:nvPr userDrawn="1"/>
          </p:nvGrpSpPr>
          <p:grpSpPr>
            <a:xfrm>
              <a:off x="12757282" y="2184550"/>
              <a:ext cx="825500" cy="209550"/>
              <a:chOff x="13504624" y="2482850"/>
              <a:chExt cx="825500" cy="209550"/>
            </a:xfrm>
          </p:grpSpPr>
          <p:sp>
            <p:nvSpPr>
              <p:cNvPr id="368" name="Rechthoek 302">
                <a:extLst>
                  <a:ext uri="{FF2B5EF4-FFF2-40B4-BE49-F238E27FC236}">
                    <a16:creationId xmlns:a16="http://schemas.microsoft.com/office/drawing/2014/main" id="{22B3D1F6-F60F-4EB2-ADF0-38C2A3D0C83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9" name="Rechte verbindingslijn 303">
                <a:extLst>
                  <a:ext uri="{FF2B5EF4-FFF2-40B4-BE49-F238E27FC236}">
                    <a16:creationId xmlns:a16="http://schemas.microsoft.com/office/drawing/2014/main" id="{2840ADCD-96B7-44F3-B757-104951BD229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70" name="Gelijkbenige driehoek 304">
                <a:extLst>
                  <a:ext uri="{FF2B5EF4-FFF2-40B4-BE49-F238E27FC236}">
                    <a16:creationId xmlns:a16="http://schemas.microsoft.com/office/drawing/2014/main" id="{C4D1AE4C-38A2-4780-A253-460B2402CBC9}"/>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5" name="Groep 269">
              <a:extLst>
                <a:ext uri="{FF2B5EF4-FFF2-40B4-BE49-F238E27FC236}">
                  <a16:creationId xmlns:a16="http://schemas.microsoft.com/office/drawing/2014/main" id="{EE8F6AE5-0422-43EF-877C-37DE7B8883EB}"/>
                </a:ext>
              </a:extLst>
            </p:cNvPr>
            <p:cNvGrpSpPr/>
            <p:nvPr userDrawn="1"/>
          </p:nvGrpSpPr>
          <p:grpSpPr>
            <a:xfrm>
              <a:off x="12757282" y="1216782"/>
              <a:ext cx="294789" cy="318834"/>
              <a:chOff x="14466489" y="1001522"/>
              <a:chExt cx="290627" cy="314333"/>
            </a:xfrm>
          </p:grpSpPr>
          <p:sp>
            <p:nvSpPr>
              <p:cNvPr id="362" name="Rechthoek 296">
                <a:extLst>
                  <a:ext uri="{FF2B5EF4-FFF2-40B4-BE49-F238E27FC236}">
                    <a16:creationId xmlns:a16="http://schemas.microsoft.com/office/drawing/2014/main" id="{571F1463-BB84-492B-889F-C00776B46D26}"/>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3" name="Ovaal 297">
                <a:extLst>
                  <a:ext uri="{FF2B5EF4-FFF2-40B4-BE49-F238E27FC236}">
                    <a16:creationId xmlns:a16="http://schemas.microsoft.com/office/drawing/2014/main" id="{6129ECE2-57A2-435D-A4EE-0EEE354F542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4" name="Vrije vorm: vorm 298">
                <a:extLst>
                  <a:ext uri="{FF2B5EF4-FFF2-40B4-BE49-F238E27FC236}">
                    <a16:creationId xmlns:a16="http://schemas.microsoft.com/office/drawing/2014/main" id="{BB9BEEC9-1D96-4E9A-BE22-AA17726B27E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5" name="Rechthoek: afgeronde hoeken 299">
                <a:extLst>
                  <a:ext uri="{FF2B5EF4-FFF2-40B4-BE49-F238E27FC236}">
                    <a16:creationId xmlns:a16="http://schemas.microsoft.com/office/drawing/2014/main" id="{AD6D05A4-F59F-4D21-883D-EF7056DF02F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6" name="Rechte verbindingslijn 300">
                <a:extLst>
                  <a:ext uri="{FF2B5EF4-FFF2-40B4-BE49-F238E27FC236}">
                    <a16:creationId xmlns:a16="http://schemas.microsoft.com/office/drawing/2014/main" id="{F1C839E8-D756-44F4-B793-0E8FF1C8795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7" name="Rechte verbindingslijn 301">
                <a:extLst>
                  <a:ext uri="{FF2B5EF4-FFF2-40B4-BE49-F238E27FC236}">
                    <a16:creationId xmlns:a16="http://schemas.microsoft.com/office/drawing/2014/main" id="{30FE9343-0C7B-4465-A4DC-DC54D21AD6C2}"/>
                  </a:ext>
                </a:extLst>
              </p:cNvPr>
              <p:cNvCxnSpPr>
                <a:cxnSpLocks/>
                <a:stCxn id="36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6" name="Ovaal 270">
              <a:extLst>
                <a:ext uri="{FF2B5EF4-FFF2-40B4-BE49-F238E27FC236}">
                  <a16:creationId xmlns:a16="http://schemas.microsoft.com/office/drawing/2014/main" id="{7AE386D5-78FB-4B79-8BE7-23312AE41E26}"/>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7" name="Rechthoek 271">
              <a:extLst>
                <a:ext uri="{FF2B5EF4-FFF2-40B4-BE49-F238E27FC236}">
                  <a16:creationId xmlns:a16="http://schemas.microsoft.com/office/drawing/2014/main" id="{3038A79B-91FF-4661-911E-D680E9CC8213}"/>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8" name="Rechte verbindingslijn 272">
              <a:extLst>
                <a:ext uri="{FF2B5EF4-FFF2-40B4-BE49-F238E27FC236}">
                  <a16:creationId xmlns:a16="http://schemas.microsoft.com/office/drawing/2014/main" id="{D0B59C2B-E3E3-49E2-BFCA-BB09B27EC74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9" name="Rechthoek 273">
              <a:extLst>
                <a:ext uri="{FF2B5EF4-FFF2-40B4-BE49-F238E27FC236}">
                  <a16:creationId xmlns:a16="http://schemas.microsoft.com/office/drawing/2014/main" id="{C3D70EB3-E91D-448C-8B3A-FFA5FDDA4D06}"/>
                </a:ext>
              </a:extLst>
            </p:cNvPr>
            <p:cNvSpPr/>
            <p:nvPr userDrawn="1"/>
          </p:nvSpPr>
          <p:spPr>
            <a:xfrm>
              <a:off x="12654153" y="3238910"/>
              <a:ext cx="1624926" cy="805220"/>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90" name="Groep 274">
              <a:extLst>
                <a:ext uri="{FF2B5EF4-FFF2-40B4-BE49-F238E27FC236}">
                  <a16:creationId xmlns:a16="http://schemas.microsoft.com/office/drawing/2014/main" id="{B1F56C95-C493-4744-8D1A-DAFF50412708}"/>
                </a:ext>
              </a:extLst>
            </p:cNvPr>
            <p:cNvGrpSpPr/>
            <p:nvPr userDrawn="1"/>
          </p:nvGrpSpPr>
          <p:grpSpPr>
            <a:xfrm>
              <a:off x="13614067" y="3535184"/>
              <a:ext cx="1195438" cy="678267"/>
              <a:chOff x="12757284" y="3224292"/>
              <a:chExt cx="1195438" cy="678267"/>
            </a:xfrm>
          </p:grpSpPr>
          <p:sp>
            <p:nvSpPr>
              <p:cNvPr id="291" name="Rechthoek 275">
                <a:extLst>
                  <a:ext uri="{FF2B5EF4-FFF2-40B4-BE49-F238E27FC236}">
                    <a16:creationId xmlns:a16="http://schemas.microsoft.com/office/drawing/2014/main" id="{4E864FC8-874C-4730-9704-A3AF76325A16}"/>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2" name="Rechthoek 276">
                <a:extLst>
                  <a:ext uri="{FF2B5EF4-FFF2-40B4-BE49-F238E27FC236}">
                    <a16:creationId xmlns:a16="http://schemas.microsoft.com/office/drawing/2014/main" id="{C6701BA7-565F-4F08-A268-29BF69F5694E}"/>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3" name="Groep 277">
                <a:extLst>
                  <a:ext uri="{FF2B5EF4-FFF2-40B4-BE49-F238E27FC236}">
                    <a16:creationId xmlns:a16="http://schemas.microsoft.com/office/drawing/2014/main" id="{F837D2C2-C090-4859-A59E-617962948D87}"/>
                  </a:ext>
                </a:extLst>
              </p:cNvPr>
              <p:cNvGrpSpPr/>
              <p:nvPr userDrawn="1"/>
            </p:nvGrpSpPr>
            <p:grpSpPr>
              <a:xfrm>
                <a:off x="12839234" y="3289794"/>
                <a:ext cx="155951" cy="131922"/>
                <a:chOff x="12968836" y="3354170"/>
                <a:chExt cx="404806" cy="342433"/>
              </a:xfrm>
            </p:grpSpPr>
            <p:sp>
              <p:nvSpPr>
                <p:cNvPr id="306" name="Rechthoek: afgeronde hoeken 290">
                  <a:extLst>
                    <a:ext uri="{FF2B5EF4-FFF2-40B4-BE49-F238E27FC236}">
                      <a16:creationId xmlns:a16="http://schemas.microsoft.com/office/drawing/2014/main" id="{0F9DB7E2-00A2-4A86-BB1F-048032508F6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7" name="Rechthoek 291">
                  <a:extLst>
                    <a:ext uri="{FF2B5EF4-FFF2-40B4-BE49-F238E27FC236}">
                      <a16:creationId xmlns:a16="http://schemas.microsoft.com/office/drawing/2014/main" id="{4D0B0408-546F-4C2B-A4BB-C883B233491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2">
                  <a:extLst>
                    <a:ext uri="{FF2B5EF4-FFF2-40B4-BE49-F238E27FC236}">
                      <a16:creationId xmlns:a16="http://schemas.microsoft.com/office/drawing/2014/main" id="{36F539AC-96C5-49A3-B6FE-8A1258D1226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3">
                  <a:extLst>
                    <a:ext uri="{FF2B5EF4-FFF2-40B4-BE49-F238E27FC236}">
                      <a16:creationId xmlns:a16="http://schemas.microsoft.com/office/drawing/2014/main" id="{F73F991C-6652-423A-96E4-42F900271BE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0" name="Rechthoek 294">
                  <a:extLst>
                    <a:ext uri="{FF2B5EF4-FFF2-40B4-BE49-F238E27FC236}">
                      <a16:creationId xmlns:a16="http://schemas.microsoft.com/office/drawing/2014/main" id="{7EA8C298-6998-4F78-BE30-C940D037066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1" name="Rechthoek 295">
                  <a:extLst>
                    <a:ext uri="{FF2B5EF4-FFF2-40B4-BE49-F238E27FC236}">
                      <a16:creationId xmlns:a16="http://schemas.microsoft.com/office/drawing/2014/main" id="{324B9107-8BE1-47B3-B86A-8023966A2B4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4" name="Groep 278">
                <a:extLst>
                  <a:ext uri="{FF2B5EF4-FFF2-40B4-BE49-F238E27FC236}">
                    <a16:creationId xmlns:a16="http://schemas.microsoft.com/office/drawing/2014/main" id="{7686BF6E-68E7-49C3-B1EA-499D30BC896C}"/>
                  </a:ext>
                </a:extLst>
              </p:cNvPr>
              <p:cNvGrpSpPr/>
              <p:nvPr userDrawn="1"/>
            </p:nvGrpSpPr>
            <p:grpSpPr>
              <a:xfrm>
                <a:off x="12819679" y="3589117"/>
                <a:ext cx="166739" cy="218963"/>
                <a:chOff x="12940828" y="3950597"/>
                <a:chExt cx="432813" cy="568367"/>
              </a:xfrm>
            </p:grpSpPr>
            <p:grpSp>
              <p:nvGrpSpPr>
                <p:cNvPr id="298" name="Groep 282">
                  <a:extLst>
                    <a:ext uri="{FF2B5EF4-FFF2-40B4-BE49-F238E27FC236}">
                      <a16:creationId xmlns:a16="http://schemas.microsoft.com/office/drawing/2014/main" id="{3FC7067E-8D0E-4554-A7C0-E8E8593E9CBB}"/>
                    </a:ext>
                  </a:extLst>
                </p:cNvPr>
                <p:cNvGrpSpPr/>
                <p:nvPr userDrawn="1"/>
              </p:nvGrpSpPr>
              <p:grpSpPr>
                <a:xfrm>
                  <a:off x="13000382" y="4006891"/>
                  <a:ext cx="373259" cy="315747"/>
                  <a:chOff x="12968836" y="3354170"/>
                  <a:chExt cx="404806" cy="342433"/>
                </a:xfrm>
              </p:grpSpPr>
              <p:sp>
                <p:nvSpPr>
                  <p:cNvPr id="300" name="Rechthoek: afgeronde hoeken 284">
                    <a:extLst>
                      <a:ext uri="{FF2B5EF4-FFF2-40B4-BE49-F238E27FC236}">
                        <a16:creationId xmlns:a16="http://schemas.microsoft.com/office/drawing/2014/main" id="{2E32EFA6-6837-48D7-AB71-A58701D1D06A}"/>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1" name="Rechthoek 285">
                    <a:extLst>
                      <a:ext uri="{FF2B5EF4-FFF2-40B4-BE49-F238E27FC236}">
                        <a16:creationId xmlns:a16="http://schemas.microsoft.com/office/drawing/2014/main" id="{7201A464-F0A0-4EA2-8AA2-0FFF8952362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6">
                    <a:extLst>
                      <a:ext uri="{FF2B5EF4-FFF2-40B4-BE49-F238E27FC236}">
                        <a16:creationId xmlns:a16="http://schemas.microsoft.com/office/drawing/2014/main" id="{F998DE25-860D-4486-842F-3CCB9BF46FA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7">
                    <a:extLst>
                      <a:ext uri="{FF2B5EF4-FFF2-40B4-BE49-F238E27FC236}">
                        <a16:creationId xmlns:a16="http://schemas.microsoft.com/office/drawing/2014/main" id="{4E557AA1-1712-4FF2-A967-290C22B78C4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4" name="Rechthoek 288">
                    <a:extLst>
                      <a:ext uri="{FF2B5EF4-FFF2-40B4-BE49-F238E27FC236}">
                        <a16:creationId xmlns:a16="http://schemas.microsoft.com/office/drawing/2014/main" id="{D61A6982-10BC-4B01-8394-2B23781F985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5" name="Rechthoek 289">
                    <a:extLst>
                      <a:ext uri="{FF2B5EF4-FFF2-40B4-BE49-F238E27FC236}">
                        <a16:creationId xmlns:a16="http://schemas.microsoft.com/office/drawing/2014/main" id="{8FD3E83F-7748-44E3-A281-C85532C4FB9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9" name="Boog 283">
                  <a:extLst>
                    <a:ext uri="{FF2B5EF4-FFF2-40B4-BE49-F238E27FC236}">
                      <a16:creationId xmlns:a16="http://schemas.microsoft.com/office/drawing/2014/main" id="{A30AAC2F-0F76-42C7-A015-C0DB4F80FBA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5" name="Tekstvak 279">
                <a:extLst>
                  <a:ext uri="{FF2B5EF4-FFF2-40B4-BE49-F238E27FC236}">
                    <a16:creationId xmlns:a16="http://schemas.microsoft.com/office/drawing/2014/main" id="{6FFCC4B5-9E92-49E9-9961-E4A1A8AAC380}"/>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6" name="Tekstvak 280">
                <a:extLst>
                  <a:ext uri="{FF2B5EF4-FFF2-40B4-BE49-F238E27FC236}">
                    <a16:creationId xmlns:a16="http://schemas.microsoft.com/office/drawing/2014/main" id="{1354E724-79E1-473B-A1AC-31E67C55E4B8}"/>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7" name="Picture 3">
                <a:extLst>
                  <a:ext uri="{FF2B5EF4-FFF2-40B4-BE49-F238E27FC236}">
                    <a16:creationId xmlns:a16="http://schemas.microsoft.com/office/drawing/2014/main" id="{67B72367-B811-4518-935A-790E55536DD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4" name="Groep 101">
            <a:extLst>
              <a:ext uri="{FF2B5EF4-FFF2-40B4-BE49-F238E27FC236}">
                <a16:creationId xmlns:a16="http://schemas.microsoft.com/office/drawing/2014/main" id="{338259DF-E928-416B-92C7-461B4BB9A02F}"/>
              </a:ext>
            </a:extLst>
          </p:cNvPr>
          <p:cNvGrpSpPr/>
          <p:nvPr userDrawn="1"/>
        </p:nvGrpSpPr>
        <p:grpSpPr>
          <a:xfrm>
            <a:off x="-3437547" y="1434"/>
            <a:ext cx="3201327" cy="6108543"/>
            <a:chOff x="-3437547" y="1434"/>
            <a:chExt cx="3201327" cy="6108543"/>
          </a:xfrm>
        </p:grpSpPr>
        <p:sp>
          <p:nvSpPr>
            <p:cNvPr id="375" name="Rechthoek 102">
              <a:extLst>
                <a:ext uri="{FF2B5EF4-FFF2-40B4-BE49-F238E27FC236}">
                  <a16:creationId xmlns:a16="http://schemas.microsoft.com/office/drawing/2014/main" id="{28A2DF06-98AF-4844-9A63-69DFA4ADF04B}"/>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6" name="Ovaal 103">
              <a:extLst>
                <a:ext uri="{FF2B5EF4-FFF2-40B4-BE49-F238E27FC236}">
                  <a16:creationId xmlns:a16="http://schemas.microsoft.com/office/drawing/2014/main" id="{46067E9B-14E0-447B-836E-1BD4DCBA3F2A}"/>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7" name="Rechte verbindingslijn 104">
              <a:extLst>
                <a:ext uri="{FF2B5EF4-FFF2-40B4-BE49-F238E27FC236}">
                  <a16:creationId xmlns:a16="http://schemas.microsoft.com/office/drawing/2014/main" id="{41EF17B4-6C05-410D-A3A9-1F014FDFC482}"/>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8" name="Groep 105">
              <a:extLst>
                <a:ext uri="{FF2B5EF4-FFF2-40B4-BE49-F238E27FC236}">
                  <a16:creationId xmlns:a16="http://schemas.microsoft.com/office/drawing/2014/main" id="{AEB3B8DA-72B0-450C-AF45-31A7A0EFDCE2}"/>
                </a:ext>
              </a:extLst>
            </p:cNvPr>
            <p:cNvGrpSpPr/>
            <p:nvPr userDrawn="1"/>
          </p:nvGrpSpPr>
          <p:grpSpPr>
            <a:xfrm>
              <a:off x="-3437547" y="349413"/>
              <a:ext cx="2933825" cy="558875"/>
              <a:chOff x="-3419346" y="368233"/>
              <a:chExt cx="3904920" cy="743862"/>
            </a:xfrm>
          </p:grpSpPr>
          <p:sp>
            <p:nvSpPr>
              <p:cNvPr id="403" name="Rechthoek 130">
                <a:extLst>
                  <a:ext uri="{FF2B5EF4-FFF2-40B4-BE49-F238E27FC236}">
                    <a16:creationId xmlns:a16="http://schemas.microsoft.com/office/drawing/2014/main" id="{7118C3EC-E52D-410E-BFEF-AA161E201105}"/>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4" name="Rechte verbindingslijn 131">
                <a:extLst>
                  <a:ext uri="{FF2B5EF4-FFF2-40B4-BE49-F238E27FC236}">
                    <a16:creationId xmlns:a16="http://schemas.microsoft.com/office/drawing/2014/main" id="{A6B223E7-9FFB-4F7A-ADD2-AC1024CDBC5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5" name="Rechte verbindingslijn 132">
                <a:extLst>
                  <a:ext uri="{FF2B5EF4-FFF2-40B4-BE49-F238E27FC236}">
                    <a16:creationId xmlns:a16="http://schemas.microsoft.com/office/drawing/2014/main" id="{BB68BFAD-5574-4CD4-89C6-AB14A65A73FB}"/>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6" name="Rechthoek 133">
                <a:extLst>
                  <a:ext uri="{FF2B5EF4-FFF2-40B4-BE49-F238E27FC236}">
                    <a16:creationId xmlns:a16="http://schemas.microsoft.com/office/drawing/2014/main" id="{7217609E-CE93-4E5C-B137-A44388AA22B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7" name="Groep 134">
                <a:extLst>
                  <a:ext uri="{FF2B5EF4-FFF2-40B4-BE49-F238E27FC236}">
                    <a16:creationId xmlns:a16="http://schemas.microsoft.com/office/drawing/2014/main" id="{95A4ABD4-4A26-4722-A1BD-5374AEAB4712}"/>
                  </a:ext>
                </a:extLst>
              </p:cNvPr>
              <p:cNvGrpSpPr/>
              <p:nvPr userDrawn="1"/>
            </p:nvGrpSpPr>
            <p:grpSpPr>
              <a:xfrm>
                <a:off x="-3002834" y="720303"/>
                <a:ext cx="182598" cy="143759"/>
                <a:chOff x="-3310843" y="700986"/>
                <a:chExt cx="182598" cy="143759"/>
              </a:xfrm>
            </p:grpSpPr>
            <p:grpSp>
              <p:nvGrpSpPr>
                <p:cNvPr id="446" name="Groep 175">
                  <a:extLst>
                    <a:ext uri="{FF2B5EF4-FFF2-40B4-BE49-F238E27FC236}">
                      <a16:creationId xmlns:a16="http://schemas.microsoft.com/office/drawing/2014/main" id="{E440BC0A-98BC-4E98-B83A-EADDB77EC987}"/>
                    </a:ext>
                  </a:extLst>
                </p:cNvPr>
                <p:cNvGrpSpPr/>
                <p:nvPr userDrawn="1"/>
              </p:nvGrpSpPr>
              <p:grpSpPr>
                <a:xfrm>
                  <a:off x="-3310843" y="700986"/>
                  <a:ext cx="182598" cy="143759"/>
                  <a:chOff x="-3310843" y="700986"/>
                  <a:chExt cx="182598" cy="143759"/>
                </a:xfrm>
              </p:grpSpPr>
              <p:cxnSp>
                <p:nvCxnSpPr>
                  <p:cNvPr id="450" name="Rechte verbindingslijn 179">
                    <a:extLst>
                      <a:ext uri="{FF2B5EF4-FFF2-40B4-BE49-F238E27FC236}">
                        <a16:creationId xmlns:a16="http://schemas.microsoft.com/office/drawing/2014/main" id="{0DD8F5DD-3266-44A6-B630-5DA0FFE453C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51" name="Rechte verbindingslijn 180">
                    <a:extLst>
                      <a:ext uri="{FF2B5EF4-FFF2-40B4-BE49-F238E27FC236}">
                        <a16:creationId xmlns:a16="http://schemas.microsoft.com/office/drawing/2014/main" id="{D57B3D79-C21F-4272-91C5-67E85E49AA2C}"/>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2" name="Rechte verbindingslijn 181">
                    <a:extLst>
                      <a:ext uri="{FF2B5EF4-FFF2-40B4-BE49-F238E27FC236}">
                        <a16:creationId xmlns:a16="http://schemas.microsoft.com/office/drawing/2014/main" id="{4BE0B40C-B49E-48F3-918B-C701DABF59C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3" name="Rechte verbindingslijn 182">
                    <a:extLst>
                      <a:ext uri="{FF2B5EF4-FFF2-40B4-BE49-F238E27FC236}">
                        <a16:creationId xmlns:a16="http://schemas.microsoft.com/office/drawing/2014/main" id="{31EF9541-946C-49F0-A244-5630C27BFAE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4" name="Rechte verbindingslijn 183">
                    <a:extLst>
                      <a:ext uri="{FF2B5EF4-FFF2-40B4-BE49-F238E27FC236}">
                        <a16:creationId xmlns:a16="http://schemas.microsoft.com/office/drawing/2014/main" id="{8CA63F56-B3AA-4AB3-B350-73E47BB488D8}"/>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7" name="Groep 176">
                  <a:extLst>
                    <a:ext uri="{FF2B5EF4-FFF2-40B4-BE49-F238E27FC236}">
                      <a16:creationId xmlns:a16="http://schemas.microsoft.com/office/drawing/2014/main" id="{A48D5948-E168-402A-8050-3C16D81C483D}"/>
                    </a:ext>
                  </a:extLst>
                </p:cNvPr>
                <p:cNvGrpSpPr/>
                <p:nvPr userDrawn="1"/>
              </p:nvGrpSpPr>
              <p:grpSpPr>
                <a:xfrm flipH="1">
                  <a:off x="-3310774" y="735854"/>
                  <a:ext cx="88801" cy="72568"/>
                  <a:chOff x="-2091059" y="1395403"/>
                  <a:chExt cx="157316" cy="128558"/>
                </a:xfrm>
              </p:grpSpPr>
              <p:sp>
                <p:nvSpPr>
                  <p:cNvPr id="448" name="Rechthoek 177">
                    <a:extLst>
                      <a:ext uri="{FF2B5EF4-FFF2-40B4-BE49-F238E27FC236}">
                        <a16:creationId xmlns:a16="http://schemas.microsoft.com/office/drawing/2014/main" id="{2BE291F6-5F7A-44E6-AE8B-59C2C496F65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9" name="Pijl: punthaak 178">
                    <a:extLst>
                      <a:ext uri="{FF2B5EF4-FFF2-40B4-BE49-F238E27FC236}">
                        <a16:creationId xmlns:a16="http://schemas.microsoft.com/office/drawing/2014/main" id="{DC5BFFFF-ABDE-4FDE-9193-B6A49BB675E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8" name="Groep 135">
                <a:extLst>
                  <a:ext uri="{FF2B5EF4-FFF2-40B4-BE49-F238E27FC236}">
                    <a16:creationId xmlns:a16="http://schemas.microsoft.com/office/drawing/2014/main" id="{30B5FE02-0721-478C-A05E-F9A47B3C073C}"/>
                  </a:ext>
                </a:extLst>
              </p:cNvPr>
              <p:cNvGrpSpPr/>
              <p:nvPr userDrawn="1"/>
            </p:nvGrpSpPr>
            <p:grpSpPr>
              <a:xfrm>
                <a:off x="-3326107" y="720303"/>
                <a:ext cx="182598" cy="143759"/>
                <a:chOff x="-3634116" y="700986"/>
                <a:chExt cx="182598" cy="143759"/>
              </a:xfrm>
            </p:grpSpPr>
            <p:grpSp>
              <p:nvGrpSpPr>
                <p:cNvPr id="437" name="Groep 166">
                  <a:extLst>
                    <a:ext uri="{FF2B5EF4-FFF2-40B4-BE49-F238E27FC236}">
                      <a16:creationId xmlns:a16="http://schemas.microsoft.com/office/drawing/2014/main" id="{AA00D5E1-A65F-4E20-8C89-3540ED5DEFC7}"/>
                    </a:ext>
                  </a:extLst>
                </p:cNvPr>
                <p:cNvGrpSpPr/>
                <p:nvPr userDrawn="1"/>
              </p:nvGrpSpPr>
              <p:grpSpPr>
                <a:xfrm>
                  <a:off x="-3634116" y="700986"/>
                  <a:ext cx="182598" cy="143759"/>
                  <a:chOff x="-3634116" y="700986"/>
                  <a:chExt cx="182598" cy="143759"/>
                </a:xfrm>
              </p:grpSpPr>
              <p:cxnSp>
                <p:nvCxnSpPr>
                  <p:cNvPr id="441" name="Rechte verbindingslijn 170">
                    <a:extLst>
                      <a:ext uri="{FF2B5EF4-FFF2-40B4-BE49-F238E27FC236}">
                        <a16:creationId xmlns:a16="http://schemas.microsoft.com/office/drawing/2014/main" id="{F22CA135-CCC3-434D-A798-5FEEF2B69A2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2" name="Rechte verbindingslijn 171">
                    <a:extLst>
                      <a:ext uri="{FF2B5EF4-FFF2-40B4-BE49-F238E27FC236}">
                        <a16:creationId xmlns:a16="http://schemas.microsoft.com/office/drawing/2014/main" id="{1BD9C09E-089D-488C-A77A-8110DDDDCFEC}"/>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3" name="Rechte verbindingslijn 172">
                    <a:extLst>
                      <a:ext uri="{FF2B5EF4-FFF2-40B4-BE49-F238E27FC236}">
                        <a16:creationId xmlns:a16="http://schemas.microsoft.com/office/drawing/2014/main" id="{ECA11229-F25A-45EC-864C-C353412768CB}"/>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4" name="Rechte verbindingslijn 173">
                    <a:extLst>
                      <a:ext uri="{FF2B5EF4-FFF2-40B4-BE49-F238E27FC236}">
                        <a16:creationId xmlns:a16="http://schemas.microsoft.com/office/drawing/2014/main" id="{E5907F98-968C-4BF7-A647-361ADE9AD3B0}"/>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5" name="Rechte verbindingslijn 174">
                    <a:extLst>
                      <a:ext uri="{FF2B5EF4-FFF2-40B4-BE49-F238E27FC236}">
                        <a16:creationId xmlns:a16="http://schemas.microsoft.com/office/drawing/2014/main" id="{99DFB417-2CAA-4DF3-B599-B77B9E34DF7A}"/>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8" name="Groep 167">
                  <a:extLst>
                    <a:ext uri="{FF2B5EF4-FFF2-40B4-BE49-F238E27FC236}">
                      <a16:creationId xmlns:a16="http://schemas.microsoft.com/office/drawing/2014/main" id="{5BF217D8-1B1B-4889-BAA3-8D1388FCB32C}"/>
                    </a:ext>
                  </a:extLst>
                </p:cNvPr>
                <p:cNvGrpSpPr/>
                <p:nvPr userDrawn="1"/>
              </p:nvGrpSpPr>
              <p:grpSpPr>
                <a:xfrm>
                  <a:off x="-3634047" y="735854"/>
                  <a:ext cx="88801" cy="72568"/>
                  <a:chOff x="-2091059" y="1395403"/>
                  <a:chExt cx="157316" cy="128558"/>
                </a:xfrm>
              </p:grpSpPr>
              <p:sp>
                <p:nvSpPr>
                  <p:cNvPr id="439" name="Rechthoek 168">
                    <a:extLst>
                      <a:ext uri="{FF2B5EF4-FFF2-40B4-BE49-F238E27FC236}">
                        <a16:creationId xmlns:a16="http://schemas.microsoft.com/office/drawing/2014/main" id="{458C9AFD-0F32-418A-A69D-309582E97F8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0" name="Pijl: punthaak 169">
                    <a:extLst>
                      <a:ext uri="{FF2B5EF4-FFF2-40B4-BE49-F238E27FC236}">
                        <a16:creationId xmlns:a16="http://schemas.microsoft.com/office/drawing/2014/main" id="{2E436D30-A920-457D-9D0E-A198643418C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9" name="Rechte verbindingslijn 136">
                <a:extLst>
                  <a:ext uri="{FF2B5EF4-FFF2-40B4-BE49-F238E27FC236}">
                    <a16:creationId xmlns:a16="http://schemas.microsoft.com/office/drawing/2014/main" id="{6270EA74-1608-4681-9FB7-65F2DA02BA2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10" name="Rechte verbindingslijn 137">
                <a:extLst>
                  <a:ext uri="{FF2B5EF4-FFF2-40B4-BE49-F238E27FC236}">
                    <a16:creationId xmlns:a16="http://schemas.microsoft.com/office/drawing/2014/main" id="{D1583D49-F4DD-47CD-A4CA-65F7A98B73B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11" name="Groep 138">
                <a:extLst>
                  <a:ext uri="{FF2B5EF4-FFF2-40B4-BE49-F238E27FC236}">
                    <a16:creationId xmlns:a16="http://schemas.microsoft.com/office/drawing/2014/main" id="{D40768BF-2654-4480-A426-4567566EA12E}"/>
                  </a:ext>
                </a:extLst>
              </p:cNvPr>
              <p:cNvGrpSpPr/>
              <p:nvPr userDrawn="1"/>
            </p:nvGrpSpPr>
            <p:grpSpPr>
              <a:xfrm>
                <a:off x="-2425037" y="370226"/>
                <a:ext cx="357690" cy="330595"/>
                <a:chOff x="-2721817" y="347336"/>
                <a:chExt cx="432805" cy="400021"/>
              </a:xfrm>
            </p:grpSpPr>
            <p:sp>
              <p:nvSpPr>
                <p:cNvPr id="426" name="Rechthoek 155">
                  <a:extLst>
                    <a:ext uri="{FF2B5EF4-FFF2-40B4-BE49-F238E27FC236}">
                      <a16:creationId xmlns:a16="http://schemas.microsoft.com/office/drawing/2014/main" id="{2708A78D-E7A4-4CD6-9CCE-92998E0A749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7" name="Groep 156">
                  <a:extLst>
                    <a:ext uri="{FF2B5EF4-FFF2-40B4-BE49-F238E27FC236}">
                      <a16:creationId xmlns:a16="http://schemas.microsoft.com/office/drawing/2014/main" id="{AD498375-8AFB-4CB8-AFC0-DE5DB6EE46BB}"/>
                    </a:ext>
                  </a:extLst>
                </p:cNvPr>
                <p:cNvGrpSpPr/>
                <p:nvPr userDrawn="1"/>
              </p:nvGrpSpPr>
              <p:grpSpPr>
                <a:xfrm>
                  <a:off x="-2652453" y="431583"/>
                  <a:ext cx="294076" cy="231526"/>
                  <a:chOff x="-3634116" y="700986"/>
                  <a:chExt cx="182598" cy="143759"/>
                </a:xfrm>
              </p:grpSpPr>
              <p:grpSp>
                <p:nvGrpSpPr>
                  <p:cNvPr id="428" name="Groep 157">
                    <a:extLst>
                      <a:ext uri="{FF2B5EF4-FFF2-40B4-BE49-F238E27FC236}">
                        <a16:creationId xmlns:a16="http://schemas.microsoft.com/office/drawing/2014/main" id="{BCC6168E-C5F5-4F4A-83BE-6C6E7BEF7719}"/>
                      </a:ext>
                    </a:extLst>
                  </p:cNvPr>
                  <p:cNvGrpSpPr/>
                  <p:nvPr userDrawn="1"/>
                </p:nvGrpSpPr>
                <p:grpSpPr>
                  <a:xfrm>
                    <a:off x="-3634116" y="700986"/>
                    <a:ext cx="182598" cy="143759"/>
                    <a:chOff x="-3634116" y="700986"/>
                    <a:chExt cx="182598" cy="143759"/>
                  </a:xfrm>
                </p:grpSpPr>
                <p:cxnSp>
                  <p:nvCxnSpPr>
                    <p:cNvPr id="432" name="Rechte verbindingslijn 161">
                      <a:extLst>
                        <a:ext uri="{FF2B5EF4-FFF2-40B4-BE49-F238E27FC236}">
                          <a16:creationId xmlns:a16="http://schemas.microsoft.com/office/drawing/2014/main" id="{1B79D54F-4B24-461F-9271-0E5E74ECAAA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3" name="Rechte verbindingslijn 162">
                      <a:extLst>
                        <a:ext uri="{FF2B5EF4-FFF2-40B4-BE49-F238E27FC236}">
                          <a16:creationId xmlns:a16="http://schemas.microsoft.com/office/drawing/2014/main" id="{4A24EEAC-6DE0-4F85-BA28-0F98130D58C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4" name="Rechte verbindingslijn 163">
                      <a:extLst>
                        <a:ext uri="{FF2B5EF4-FFF2-40B4-BE49-F238E27FC236}">
                          <a16:creationId xmlns:a16="http://schemas.microsoft.com/office/drawing/2014/main" id="{1EE4ADEC-8823-421C-AD36-D0D23C11C7D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5" name="Rechte verbindingslijn 164">
                      <a:extLst>
                        <a:ext uri="{FF2B5EF4-FFF2-40B4-BE49-F238E27FC236}">
                          <a16:creationId xmlns:a16="http://schemas.microsoft.com/office/drawing/2014/main" id="{BAAB1272-6DE7-4D50-86CD-331B7E196AF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6" name="Rechte verbindingslijn 165">
                      <a:extLst>
                        <a:ext uri="{FF2B5EF4-FFF2-40B4-BE49-F238E27FC236}">
                          <a16:creationId xmlns:a16="http://schemas.microsoft.com/office/drawing/2014/main" id="{819A472D-BF89-4B9C-AFC9-98A0DCB22A04}"/>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9" name="Groep 158">
                    <a:extLst>
                      <a:ext uri="{FF2B5EF4-FFF2-40B4-BE49-F238E27FC236}">
                        <a16:creationId xmlns:a16="http://schemas.microsoft.com/office/drawing/2014/main" id="{CE27A70B-7F06-4684-9AF6-0DD5691A69B8}"/>
                      </a:ext>
                    </a:extLst>
                  </p:cNvPr>
                  <p:cNvGrpSpPr/>
                  <p:nvPr userDrawn="1"/>
                </p:nvGrpSpPr>
                <p:grpSpPr>
                  <a:xfrm>
                    <a:off x="-3634047" y="735854"/>
                    <a:ext cx="88801" cy="72568"/>
                    <a:chOff x="-2091059" y="1395403"/>
                    <a:chExt cx="157316" cy="128558"/>
                  </a:xfrm>
                </p:grpSpPr>
                <p:sp>
                  <p:nvSpPr>
                    <p:cNvPr id="430" name="Rechthoek 159">
                      <a:extLst>
                        <a:ext uri="{FF2B5EF4-FFF2-40B4-BE49-F238E27FC236}">
                          <a16:creationId xmlns:a16="http://schemas.microsoft.com/office/drawing/2014/main" id="{1FBCB549-5FEE-4351-AA25-6E92C2FFA47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1" name="Pijl: punthaak 160">
                      <a:extLst>
                        <a:ext uri="{FF2B5EF4-FFF2-40B4-BE49-F238E27FC236}">
                          <a16:creationId xmlns:a16="http://schemas.microsoft.com/office/drawing/2014/main" id="{497AD88A-9DFF-4658-B52A-AC83FB57B12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2" name="Groep 139">
                <a:extLst>
                  <a:ext uri="{FF2B5EF4-FFF2-40B4-BE49-F238E27FC236}">
                    <a16:creationId xmlns:a16="http://schemas.microsoft.com/office/drawing/2014/main" id="{1373E528-45CA-4E53-AC39-95229D0D77AC}"/>
                  </a:ext>
                </a:extLst>
              </p:cNvPr>
              <p:cNvGrpSpPr/>
              <p:nvPr userDrawn="1"/>
            </p:nvGrpSpPr>
            <p:grpSpPr>
              <a:xfrm>
                <a:off x="-2425037" y="781500"/>
                <a:ext cx="357690" cy="330595"/>
                <a:chOff x="-2721817" y="782525"/>
                <a:chExt cx="432805" cy="400021"/>
              </a:xfrm>
            </p:grpSpPr>
            <p:sp>
              <p:nvSpPr>
                <p:cNvPr id="415" name="Rechthoek 142">
                  <a:extLst>
                    <a:ext uri="{FF2B5EF4-FFF2-40B4-BE49-F238E27FC236}">
                      <a16:creationId xmlns:a16="http://schemas.microsoft.com/office/drawing/2014/main" id="{921FF511-6E0C-4210-B13B-AF148BFE223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6" name="Groep 143">
                  <a:extLst>
                    <a:ext uri="{FF2B5EF4-FFF2-40B4-BE49-F238E27FC236}">
                      <a16:creationId xmlns:a16="http://schemas.microsoft.com/office/drawing/2014/main" id="{D3A64782-766E-409E-A4CB-79E9AC1F1FBC}"/>
                    </a:ext>
                  </a:extLst>
                </p:cNvPr>
                <p:cNvGrpSpPr/>
                <p:nvPr userDrawn="1"/>
              </p:nvGrpSpPr>
              <p:grpSpPr>
                <a:xfrm>
                  <a:off x="-2652453" y="866772"/>
                  <a:ext cx="294076" cy="231526"/>
                  <a:chOff x="-3310843" y="700986"/>
                  <a:chExt cx="182598" cy="143759"/>
                </a:xfrm>
              </p:grpSpPr>
              <p:grpSp>
                <p:nvGrpSpPr>
                  <p:cNvPr id="417" name="Groep 144">
                    <a:extLst>
                      <a:ext uri="{FF2B5EF4-FFF2-40B4-BE49-F238E27FC236}">
                        <a16:creationId xmlns:a16="http://schemas.microsoft.com/office/drawing/2014/main" id="{A8715599-D0BF-496C-B98A-52EB5013EE16}"/>
                      </a:ext>
                    </a:extLst>
                  </p:cNvPr>
                  <p:cNvGrpSpPr/>
                  <p:nvPr userDrawn="1"/>
                </p:nvGrpSpPr>
                <p:grpSpPr>
                  <a:xfrm>
                    <a:off x="-3310843" y="700986"/>
                    <a:ext cx="182598" cy="143759"/>
                    <a:chOff x="-3310843" y="700986"/>
                    <a:chExt cx="182598" cy="143759"/>
                  </a:xfrm>
                </p:grpSpPr>
                <p:cxnSp>
                  <p:nvCxnSpPr>
                    <p:cNvPr id="421" name="Rechte verbindingslijn 150">
                      <a:extLst>
                        <a:ext uri="{FF2B5EF4-FFF2-40B4-BE49-F238E27FC236}">
                          <a16:creationId xmlns:a16="http://schemas.microsoft.com/office/drawing/2014/main" id="{55570A44-3015-4527-A7A7-FEACAFBA0B6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2" name="Rechte verbindingslijn 151">
                      <a:extLst>
                        <a:ext uri="{FF2B5EF4-FFF2-40B4-BE49-F238E27FC236}">
                          <a16:creationId xmlns:a16="http://schemas.microsoft.com/office/drawing/2014/main" id="{74B77483-628D-4746-8C5E-D1233EFC6BD0}"/>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3" name="Rechte verbindingslijn 152">
                      <a:extLst>
                        <a:ext uri="{FF2B5EF4-FFF2-40B4-BE49-F238E27FC236}">
                          <a16:creationId xmlns:a16="http://schemas.microsoft.com/office/drawing/2014/main" id="{9AEDC554-F8FE-4B93-8EF0-B6C6AE6E8854}"/>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4" name="Rechte verbindingslijn 153">
                      <a:extLst>
                        <a:ext uri="{FF2B5EF4-FFF2-40B4-BE49-F238E27FC236}">
                          <a16:creationId xmlns:a16="http://schemas.microsoft.com/office/drawing/2014/main" id="{F70C91DA-90F0-4D28-97A9-1E4E3E4BB43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5" name="Rechte verbindingslijn 154">
                      <a:extLst>
                        <a:ext uri="{FF2B5EF4-FFF2-40B4-BE49-F238E27FC236}">
                          <a16:creationId xmlns:a16="http://schemas.microsoft.com/office/drawing/2014/main" id="{BCF21B92-219B-439F-94D2-2EE954625C9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8" name="Groep 147">
                    <a:extLst>
                      <a:ext uri="{FF2B5EF4-FFF2-40B4-BE49-F238E27FC236}">
                        <a16:creationId xmlns:a16="http://schemas.microsoft.com/office/drawing/2014/main" id="{86D9C6D7-6AE9-4830-9281-D6584C1E26EF}"/>
                      </a:ext>
                    </a:extLst>
                  </p:cNvPr>
                  <p:cNvGrpSpPr/>
                  <p:nvPr userDrawn="1"/>
                </p:nvGrpSpPr>
                <p:grpSpPr>
                  <a:xfrm flipH="1">
                    <a:off x="-3310774" y="735854"/>
                    <a:ext cx="88801" cy="72568"/>
                    <a:chOff x="-2091059" y="1395403"/>
                    <a:chExt cx="157316" cy="128558"/>
                  </a:xfrm>
                </p:grpSpPr>
                <p:sp>
                  <p:nvSpPr>
                    <p:cNvPr id="419" name="Rechthoek 148">
                      <a:extLst>
                        <a:ext uri="{FF2B5EF4-FFF2-40B4-BE49-F238E27FC236}">
                          <a16:creationId xmlns:a16="http://schemas.microsoft.com/office/drawing/2014/main" id="{DDA69756-3C25-4BCC-B98E-E4E2BFE5152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0" name="Pijl: punthaak 149">
                      <a:extLst>
                        <a:ext uri="{FF2B5EF4-FFF2-40B4-BE49-F238E27FC236}">
                          <a16:creationId xmlns:a16="http://schemas.microsoft.com/office/drawing/2014/main" id="{0C849BAC-1FA5-417C-9F64-27EF3BE48F5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3" name="Rechthoek 140">
                <a:extLst>
                  <a:ext uri="{FF2B5EF4-FFF2-40B4-BE49-F238E27FC236}">
                    <a16:creationId xmlns:a16="http://schemas.microsoft.com/office/drawing/2014/main" id="{57F44E59-EA0A-493D-8877-43FAFDB3851F}"/>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4" name="Rechthoek 141">
                <a:extLst>
                  <a:ext uri="{FF2B5EF4-FFF2-40B4-BE49-F238E27FC236}">
                    <a16:creationId xmlns:a16="http://schemas.microsoft.com/office/drawing/2014/main" id="{1B793F85-F644-47A4-9AC8-B6B7F3E2FA5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9" name="Rechte verbindingslijn 106">
              <a:extLst>
                <a:ext uri="{FF2B5EF4-FFF2-40B4-BE49-F238E27FC236}">
                  <a16:creationId xmlns:a16="http://schemas.microsoft.com/office/drawing/2014/main" id="{8FF48551-704B-4D34-9CD8-42999FEBECD4}"/>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80" name="Rechthoek 107">
              <a:extLst>
                <a:ext uri="{FF2B5EF4-FFF2-40B4-BE49-F238E27FC236}">
                  <a16:creationId xmlns:a16="http://schemas.microsoft.com/office/drawing/2014/main" id="{2FB100F1-50D3-40AA-AAD1-E92560B01903}"/>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81" name="Ovaal 108">
              <a:extLst>
                <a:ext uri="{FF2B5EF4-FFF2-40B4-BE49-F238E27FC236}">
                  <a16:creationId xmlns:a16="http://schemas.microsoft.com/office/drawing/2014/main" id="{2C3CA135-26DA-4CCA-8884-C09C077BECB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2" name="Rechthoek 109">
              <a:extLst>
                <a:ext uri="{FF2B5EF4-FFF2-40B4-BE49-F238E27FC236}">
                  <a16:creationId xmlns:a16="http://schemas.microsoft.com/office/drawing/2014/main" id="{DE03D004-9A38-488E-9076-24B2C9ED947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3" name="Ovaal 110">
              <a:extLst>
                <a:ext uri="{FF2B5EF4-FFF2-40B4-BE49-F238E27FC236}">
                  <a16:creationId xmlns:a16="http://schemas.microsoft.com/office/drawing/2014/main" id="{FAD89444-6A20-41B0-A64F-F4B5F72CB63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4" name="Rechthoek 111">
              <a:extLst>
                <a:ext uri="{FF2B5EF4-FFF2-40B4-BE49-F238E27FC236}">
                  <a16:creationId xmlns:a16="http://schemas.microsoft.com/office/drawing/2014/main" id="{0F9CD558-45DC-44A0-92F8-E30CBADD92B4}"/>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5" name="Ovaal 112">
              <a:extLst>
                <a:ext uri="{FF2B5EF4-FFF2-40B4-BE49-F238E27FC236}">
                  <a16:creationId xmlns:a16="http://schemas.microsoft.com/office/drawing/2014/main" id="{A2D3384E-816B-4837-B52E-674F369B432F}"/>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6" name="Rechthoek 113">
              <a:extLst>
                <a:ext uri="{FF2B5EF4-FFF2-40B4-BE49-F238E27FC236}">
                  <a16:creationId xmlns:a16="http://schemas.microsoft.com/office/drawing/2014/main" id="{288EB5CF-01BC-455B-A956-851C9B03D3E5}"/>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7" name="Ovaal 114">
              <a:extLst>
                <a:ext uri="{FF2B5EF4-FFF2-40B4-BE49-F238E27FC236}">
                  <a16:creationId xmlns:a16="http://schemas.microsoft.com/office/drawing/2014/main" id="{BE467455-FD26-4B56-B3F0-4544E07A2975}"/>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8" name="Rechthoek 115">
              <a:extLst>
                <a:ext uri="{FF2B5EF4-FFF2-40B4-BE49-F238E27FC236}">
                  <a16:creationId xmlns:a16="http://schemas.microsoft.com/office/drawing/2014/main" id="{957AD378-FCAF-4460-A615-B07093B46021}"/>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9" name="Rechte verbindingslijn 116">
              <a:extLst>
                <a:ext uri="{FF2B5EF4-FFF2-40B4-BE49-F238E27FC236}">
                  <a16:creationId xmlns:a16="http://schemas.microsoft.com/office/drawing/2014/main" id="{8C3CAF68-DF71-4577-BD05-B956E4EDF0F8}"/>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90" name="Meer informatie">
              <a:extLst>
                <a:ext uri="{FF2B5EF4-FFF2-40B4-BE49-F238E27FC236}">
                  <a16:creationId xmlns:a16="http://schemas.microsoft.com/office/drawing/2014/main" id="{D1CAA577-857D-4A57-B6AE-1A32A3F8D0B2}"/>
                </a:ext>
              </a:extLst>
            </p:cNvPr>
            <p:cNvGrpSpPr/>
            <p:nvPr userDrawn="1"/>
          </p:nvGrpSpPr>
          <p:grpSpPr>
            <a:xfrm>
              <a:off x="-3421298" y="5326704"/>
              <a:ext cx="3178515" cy="783273"/>
              <a:chOff x="-3741486" y="3359148"/>
              <a:chExt cx="3178515" cy="783273"/>
            </a:xfrm>
          </p:grpSpPr>
          <p:sp>
            <p:nvSpPr>
              <p:cNvPr id="400" name="Freeform 101">
                <a:extLst>
                  <a:ext uri="{FF2B5EF4-FFF2-40B4-BE49-F238E27FC236}">
                    <a16:creationId xmlns:a16="http://schemas.microsoft.com/office/drawing/2014/main" id="{8406BF06-EF0D-420E-B55B-720A24CFA023}"/>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401" name="Rechthoek 128">
                <a:extLst>
                  <a:ext uri="{FF2B5EF4-FFF2-40B4-BE49-F238E27FC236}">
                    <a16:creationId xmlns:a16="http://schemas.microsoft.com/office/drawing/2014/main" id="{A85A2347-96B5-45AE-BF20-17A09F752B25}"/>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2" name="Rechte verbindingslijn 129">
                <a:extLst>
                  <a:ext uri="{FF2B5EF4-FFF2-40B4-BE49-F238E27FC236}">
                    <a16:creationId xmlns:a16="http://schemas.microsoft.com/office/drawing/2014/main" id="{B2681177-882A-4A37-902E-7361087B8040}"/>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91" name="Rechthoek 118">
              <a:extLst>
                <a:ext uri="{FF2B5EF4-FFF2-40B4-BE49-F238E27FC236}">
                  <a16:creationId xmlns:a16="http://schemas.microsoft.com/office/drawing/2014/main" id="{8D6A030F-B9C3-4A83-9AB5-33AEED2F9B1F}"/>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2" name="Ovaal 119">
              <a:extLst>
                <a:ext uri="{FF2B5EF4-FFF2-40B4-BE49-F238E27FC236}">
                  <a16:creationId xmlns:a16="http://schemas.microsoft.com/office/drawing/2014/main" id="{7B430C8A-61C8-488D-9ADF-F5F7E47F1F09}"/>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3" name="Rechthoek 120">
              <a:extLst>
                <a:ext uri="{FF2B5EF4-FFF2-40B4-BE49-F238E27FC236}">
                  <a16:creationId xmlns:a16="http://schemas.microsoft.com/office/drawing/2014/main" id="{963F0E55-297E-4042-959D-034439DFC555}"/>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4" name="Ovaal 121">
              <a:extLst>
                <a:ext uri="{FF2B5EF4-FFF2-40B4-BE49-F238E27FC236}">
                  <a16:creationId xmlns:a16="http://schemas.microsoft.com/office/drawing/2014/main" id="{7A8AB799-7483-474C-AF1B-2A8F511B5132}"/>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5" name="Rechthoek 122">
              <a:extLst>
                <a:ext uri="{FF2B5EF4-FFF2-40B4-BE49-F238E27FC236}">
                  <a16:creationId xmlns:a16="http://schemas.microsoft.com/office/drawing/2014/main" id="{B45BB950-51BF-4A79-8369-45A81C208A86}"/>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6" name="Ovaal 123">
              <a:extLst>
                <a:ext uri="{FF2B5EF4-FFF2-40B4-BE49-F238E27FC236}">
                  <a16:creationId xmlns:a16="http://schemas.microsoft.com/office/drawing/2014/main" id="{F89A8608-5F6F-4DE5-B8DD-89D7E6C82B4F}"/>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7" name="Rechthoek 124">
              <a:extLst>
                <a:ext uri="{FF2B5EF4-FFF2-40B4-BE49-F238E27FC236}">
                  <a16:creationId xmlns:a16="http://schemas.microsoft.com/office/drawing/2014/main" id="{44DDFD63-BF95-4A4F-BE13-C513C897E181}"/>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8" name="Rechthoek 125">
              <a:extLst>
                <a:ext uri="{FF2B5EF4-FFF2-40B4-BE49-F238E27FC236}">
                  <a16:creationId xmlns:a16="http://schemas.microsoft.com/office/drawing/2014/main" id="{1BBC7BBB-526C-427F-B072-34D7980BA998}"/>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9" name="Ovaal 126">
              <a:extLst>
                <a:ext uri="{FF2B5EF4-FFF2-40B4-BE49-F238E27FC236}">
                  <a16:creationId xmlns:a16="http://schemas.microsoft.com/office/drawing/2014/main" id="{53471E96-064C-43F6-9ABF-8E43EAC9F2A2}"/>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pic>
        <p:nvPicPr>
          <p:cNvPr id="143" name="Afbeelding 142">
            <a:extLst>
              <a:ext uri="{FF2B5EF4-FFF2-40B4-BE49-F238E27FC236}">
                <a16:creationId xmlns:a16="http://schemas.microsoft.com/office/drawing/2014/main" id="{FEF6CE8F-1817-41AC-B049-F5D45E1DD7B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Tree>
    <p:extLst>
      <p:ext uri="{BB962C8B-B14F-4D97-AF65-F5344CB8AC3E}">
        <p14:creationId xmlns:p14="http://schemas.microsoft.com/office/powerpoint/2010/main" val="291482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 + Tekst horizontaal 50% ">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0" y="3428701"/>
            <a:ext cx="12192000" cy="3429299"/>
          </a:xfrm>
          <a:solidFill>
            <a:schemeClr val="bg1">
              <a:lumMod val="95000"/>
            </a:schemeClr>
          </a:solidFill>
        </p:spPr>
        <p:txBody>
          <a:bodyPr tIns="1008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0" name="Tijdelijke aanduiding voor verticale tekst 2">
            <a:extLst>
              <a:ext uri="{FF2B5EF4-FFF2-40B4-BE49-F238E27FC236}">
                <a16:creationId xmlns:a16="http://schemas.microsoft.com/office/drawing/2014/main" id="{F8646127-FAA8-40B9-BA27-B65B55E1D214}"/>
              </a:ext>
            </a:extLst>
          </p:cNvPr>
          <p:cNvSpPr>
            <a:spLocks noGrp="1"/>
          </p:cNvSpPr>
          <p:nvPr>
            <p:ph type="body" orient="vert" idx="1" hasCustomPrompt="1"/>
          </p:nvPr>
        </p:nvSpPr>
        <p:spPr>
          <a:xfrm>
            <a:off x="493498" y="1462292"/>
            <a:ext cx="5602501" cy="1420476"/>
          </a:xfrm>
        </p:spPr>
        <p:txBody>
          <a:bodyPr vert="horz"/>
          <a:lstStyle>
            <a:lvl1pPr>
              <a:defRPr/>
            </a:lvl1pPr>
            <a:lvl2pPr>
              <a:defRPr/>
            </a:lvl2pPr>
            <a:lvl3pPr>
              <a:defRPr/>
            </a:lvl3pPr>
            <a:lvl4pPr>
              <a:defRPr/>
            </a:lvl4pPr>
            <a:lvl5pPr>
              <a:defRPr/>
            </a:lvl5pPr>
            <a:lvl6pPr marL="177800" indent="-177800">
              <a:buFont typeface="Arial" panose="020B0604020202020204" pitchFamily="34" charset="0"/>
              <a:buChar char="•"/>
              <a:defRPr sz="1600">
                <a:latin typeface="+mj-lt"/>
              </a:defRPr>
            </a:lvl6pPr>
            <a:lvl7pPr>
              <a:defRPr/>
            </a:lvl7pPr>
            <a:lvl8pPr>
              <a:defRPr/>
            </a:lvl8pPr>
            <a:lvl9pPr>
              <a:defRPr/>
            </a:lvl9pPr>
          </a:lstStyle>
          <a:p>
            <a:pPr lvl="0"/>
            <a:r>
              <a:rPr lang="nl-NL" noProof="0"/>
              <a:t>Header</a:t>
            </a:r>
          </a:p>
          <a:p>
            <a:pPr lvl="1"/>
            <a:r>
              <a:rPr lang="nl-NL" noProof="0"/>
              <a:t>Platte tekst</a:t>
            </a:r>
          </a:p>
          <a:p>
            <a:pPr lvl="2"/>
            <a:r>
              <a:rPr lang="nl-NL" noProof="0"/>
              <a:t>Sub-bullet #2</a:t>
            </a:r>
          </a:p>
          <a:p>
            <a:pPr lvl="3"/>
            <a:r>
              <a:rPr lang="nl-NL" noProof="0"/>
              <a:t>Platte tekst1</a:t>
            </a:r>
          </a:p>
        </p:txBody>
      </p:sp>
      <p:sp>
        <p:nvSpPr>
          <p:cNvPr id="23" name="Titel 1">
            <a:extLst>
              <a:ext uri="{FF2B5EF4-FFF2-40B4-BE49-F238E27FC236}">
                <a16:creationId xmlns:a16="http://schemas.microsoft.com/office/drawing/2014/main" id="{D9B5C8AD-E451-4910-BCD7-D1E346AA054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tekst 14">
            <a:extLst>
              <a:ext uri="{FF2B5EF4-FFF2-40B4-BE49-F238E27FC236}">
                <a16:creationId xmlns:a16="http://schemas.microsoft.com/office/drawing/2014/main" id="{9A64BF12-7DFA-4BAF-9073-5EB142A3237E}"/>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47" name="Tijdelijke aanduiding voor voettekst 4">
            <a:extLst>
              <a:ext uri="{FF2B5EF4-FFF2-40B4-BE49-F238E27FC236}">
                <a16:creationId xmlns:a16="http://schemas.microsoft.com/office/drawing/2014/main" id="{58C156A9-63A9-476C-A14C-D38512258534}"/>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48" name="Tijdelijke aanduiding voor dianummer 5">
            <a:extLst>
              <a:ext uri="{FF2B5EF4-FFF2-40B4-BE49-F238E27FC236}">
                <a16:creationId xmlns:a16="http://schemas.microsoft.com/office/drawing/2014/main" id="{4873E8A5-4959-4902-84E2-A62C71813836}"/>
              </a:ext>
            </a:extLst>
          </p:cNvPr>
          <p:cNvSpPr>
            <a:spLocks noGrp="1"/>
          </p:cNvSpPr>
          <p:nvPr>
            <p:ph type="sldNum" sz="quarter" idx="12"/>
          </p:nvPr>
        </p:nvSpPr>
        <p:spPr>
          <a:xfrm>
            <a:off x="480241" y="6190780"/>
            <a:ext cx="244463"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datum 3">
            <a:extLst>
              <a:ext uri="{FF2B5EF4-FFF2-40B4-BE49-F238E27FC236}">
                <a16:creationId xmlns:a16="http://schemas.microsoft.com/office/drawing/2014/main" id="{35B3F705-7563-46B4-AC7E-1ADE5F14C8BF}"/>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A9541AB-70E6-4E41-922C-2B951D28D1F5}" type="datetime1">
              <a:rPr lang="nl-NL" noProof="0" smtClean="0"/>
              <a:t>27-10-2020</a:t>
            </a:fld>
            <a:endParaRPr lang="nl-NL" noProof="0"/>
          </a:p>
        </p:txBody>
      </p:sp>
      <p:grpSp>
        <p:nvGrpSpPr>
          <p:cNvPr id="316" name="Groep 258">
            <a:extLst>
              <a:ext uri="{FF2B5EF4-FFF2-40B4-BE49-F238E27FC236}">
                <a16:creationId xmlns:a16="http://schemas.microsoft.com/office/drawing/2014/main" id="{36D1E311-8D84-4CAC-90BA-2D5A3B87AEDF}"/>
              </a:ext>
            </a:extLst>
          </p:cNvPr>
          <p:cNvGrpSpPr/>
          <p:nvPr userDrawn="1"/>
        </p:nvGrpSpPr>
        <p:grpSpPr>
          <a:xfrm>
            <a:off x="12391601" y="0"/>
            <a:ext cx="3183678" cy="5229113"/>
            <a:chOff x="12391601" y="0"/>
            <a:chExt cx="3183678" cy="5229113"/>
          </a:xfrm>
        </p:grpSpPr>
        <p:grpSp>
          <p:nvGrpSpPr>
            <p:cNvPr id="317" name="Meer informatie">
              <a:extLst>
                <a:ext uri="{FF2B5EF4-FFF2-40B4-BE49-F238E27FC236}">
                  <a16:creationId xmlns:a16="http://schemas.microsoft.com/office/drawing/2014/main" id="{F247902E-2F32-467F-831D-B3867F4015B2}"/>
                </a:ext>
              </a:extLst>
            </p:cNvPr>
            <p:cNvGrpSpPr/>
            <p:nvPr userDrawn="1"/>
          </p:nvGrpSpPr>
          <p:grpSpPr>
            <a:xfrm>
              <a:off x="12396764" y="4445840"/>
              <a:ext cx="3178515" cy="783273"/>
              <a:chOff x="-3741486" y="3386444"/>
              <a:chExt cx="3178515" cy="783273"/>
            </a:xfrm>
          </p:grpSpPr>
          <p:sp>
            <p:nvSpPr>
              <p:cNvPr id="363" name="Freeform 101">
                <a:extLst>
                  <a:ext uri="{FF2B5EF4-FFF2-40B4-BE49-F238E27FC236}">
                    <a16:creationId xmlns:a16="http://schemas.microsoft.com/office/drawing/2014/main" id="{B5E8F268-F552-4075-961E-C623F2BD71E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64" name="Rechthoek 306">
                <a:extLst>
                  <a:ext uri="{FF2B5EF4-FFF2-40B4-BE49-F238E27FC236}">
                    <a16:creationId xmlns:a16="http://schemas.microsoft.com/office/drawing/2014/main" id="{579E171F-FBD9-4E2A-8058-8D3D2556DFCF}"/>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65" name="Rechte verbindingslijn 307">
                <a:extLst>
                  <a:ext uri="{FF2B5EF4-FFF2-40B4-BE49-F238E27FC236}">
                    <a16:creationId xmlns:a16="http://schemas.microsoft.com/office/drawing/2014/main" id="{3CE04F83-6BC5-49E8-B74F-8E37B1B115C9}"/>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318" name="Rechthoek 260">
              <a:extLst>
                <a:ext uri="{FF2B5EF4-FFF2-40B4-BE49-F238E27FC236}">
                  <a16:creationId xmlns:a16="http://schemas.microsoft.com/office/drawing/2014/main" id="{9DEA071A-65DE-4416-907A-CAD853D3C9C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319" name="Ovaal 261">
              <a:extLst>
                <a:ext uri="{FF2B5EF4-FFF2-40B4-BE49-F238E27FC236}">
                  <a16:creationId xmlns:a16="http://schemas.microsoft.com/office/drawing/2014/main" id="{8CA01E0A-E885-4E74-9735-525DBACDE80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20" name="Rechte verbindingslijn 262">
              <a:extLst>
                <a:ext uri="{FF2B5EF4-FFF2-40B4-BE49-F238E27FC236}">
                  <a16:creationId xmlns:a16="http://schemas.microsoft.com/office/drawing/2014/main" id="{FBFFED2D-04EA-4601-9F77-20335A17181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321" name="Rechte verbindingslijn 263">
              <a:extLst>
                <a:ext uri="{FF2B5EF4-FFF2-40B4-BE49-F238E27FC236}">
                  <a16:creationId xmlns:a16="http://schemas.microsoft.com/office/drawing/2014/main" id="{A6204301-5815-40D9-8339-235B499DCA2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22" name="Rechthoek 264">
              <a:extLst>
                <a:ext uri="{FF2B5EF4-FFF2-40B4-BE49-F238E27FC236}">
                  <a16:creationId xmlns:a16="http://schemas.microsoft.com/office/drawing/2014/main" id="{474AECF9-5584-41BC-BB53-539C9CD6945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23" name="Rechte verbindingslijn 265">
              <a:extLst>
                <a:ext uri="{FF2B5EF4-FFF2-40B4-BE49-F238E27FC236}">
                  <a16:creationId xmlns:a16="http://schemas.microsoft.com/office/drawing/2014/main" id="{E2E9C9A3-7EA1-4CB4-BE0B-3BFD20A66958}"/>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324" name="Ovaal 266">
              <a:extLst>
                <a:ext uri="{FF2B5EF4-FFF2-40B4-BE49-F238E27FC236}">
                  <a16:creationId xmlns:a16="http://schemas.microsoft.com/office/drawing/2014/main" id="{DC97E41A-8AB2-4D00-A818-50F2DBCD702D}"/>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25" name="Rechthoek 267">
              <a:extLst>
                <a:ext uri="{FF2B5EF4-FFF2-40B4-BE49-F238E27FC236}">
                  <a16:creationId xmlns:a16="http://schemas.microsoft.com/office/drawing/2014/main" id="{CDB87134-79CA-43C7-BE52-FBDCE655B907}"/>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6" name="Groep 268">
              <a:extLst>
                <a:ext uri="{FF2B5EF4-FFF2-40B4-BE49-F238E27FC236}">
                  <a16:creationId xmlns:a16="http://schemas.microsoft.com/office/drawing/2014/main" id="{4316D768-2ECD-478E-9B0C-EFFFE89C6619}"/>
                </a:ext>
              </a:extLst>
            </p:cNvPr>
            <p:cNvGrpSpPr/>
            <p:nvPr userDrawn="1"/>
          </p:nvGrpSpPr>
          <p:grpSpPr>
            <a:xfrm>
              <a:off x="12757282" y="2184550"/>
              <a:ext cx="825500" cy="209550"/>
              <a:chOff x="13504624" y="2482850"/>
              <a:chExt cx="825500" cy="209550"/>
            </a:xfrm>
          </p:grpSpPr>
          <p:sp>
            <p:nvSpPr>
              <p:cNvPr id="360" name="Rechthoek 302">
                <a:extLst>
                  <a:ext uri="{FF2B5EF4-FFF2-40B4-BE49-F238E27FC236}">
                    <a16:creationId xmlns:a16="http://schemas.microsoft.com/office/drawing/2014/main" id="{E6C8724B-930C-4249-87DE-FBEA8663075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1" name="Rechte verbindingslijn 303">
                <a:extLst>
                  <a:ext uri="{FF2B5EF4-FFF2-40B4-BE49-F238E27FC236}">
                    <a16:creationId xmlns:a16="http://schemas.microsoft.com/office/drawing/2014/main" id="{BA5CEE17-E7CF-413F-B94A-70F065A7458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2" name="Gelijkbenige driehoek 304">
                <a:extLst>
                  <a:ext uri="{FF2B5EF4-FFF2-40B4-BE49-F238E27FC236}">
                    <a16:creationId xmlns:a16="http://schemas.microsoft.com/office/drawing/2014/main" id="{835ADAE6-D3D7-4BA4-B429-BD8B1F4A415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7" name="Groep 269">
              <a:extLst>
                <a:ext uri="{FF2B5EF4-FFF2-40B4-BE49-F238E27FC236}">
                  <a16:creationId xmlns:a16="http://schemas.microsoft.com/office/drawing/2014/main" id="{88245547-2CB6-4EA5-AA7D-D9318CC5DE38}"/>
                </a:ext>
              </a:extLst>
            </p:cNvPr>
            <p:cNvGrpSpPr/>
            <p:nvPr userDrawn="1"/>
          </p:nvGrpSpPr>
          <p:grpSpPr>
            <a:xfrm>
              <a:off x="12757282" y="1216782"/>
              <a:ext cx="294789" cy="318834"/>
              <a:chOff x="14466489" y="1001522"/>
              <a:chExt cx="290627" cy="314333"/>
            </a:xfrm>
          </p:grpSpPr>
          <p:sp>
            <p:nvSpPr>
              <p:cNvPr id="354" name="Rechthoek 296">
                <a:extLst>
                  <a:ext uri="{FF2B5EF4-FFF2-40B4-BE49-F238E27FC236}">
                    <a16:creationId xmlns:a16="http://schemas.microsoft.com/office/drawing/2014/main" id="{F0857272-19EB-49AA-93EF-10DED9064E85}"/>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5" name="Ovaal 297">
                <a:extLst>
                  <a:ext uri="{FF2B5EF4-FFF2-40B4-BE49-F238E27FC236}">
                    <a16:creationId xmlns:a16="http://schemas.microsoft.com/office/drawing/2014/main" id="{2498E560-5C87-4882-A1C6-4C4CAD08A39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6" name="Vrije vorm: vorm 298">
                <a:extLst>
                  <a:ext uri="{FF2B5EF4-FFF2-40B4-BE49-F238E27FC236}">
                    <a16:creationId xmlns:a16="http://schemas.microsoft.com/office/drawing/2014/main" id="{291A8D1E-5609-465B-A7D6-31B4403635C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7" name="Rechthoek: afgeronde hoeken 299">
                <a:extLst>
                  <a:ext uri="{FF2B5EF4-FFF2-40B4-BE49-F238E27FC236}">
                    <a16:creationId xmlns:a16="http://schemas.microsoft.com/office/drawing/2014/main" id="{6896E2FD-E642-42E5-900E-D97DAE4D441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58" name="Rechte verbindingslijn 300">
                <a:extLst>
                  <a:ext uri="{FF2B5EF4-FFF2-40B4-BE49-F238E27FC236}">
                    <a16:creationId xmlns:a16="http://schemas.microsoft.com/office/drawing/2014/main" id="{0C7F6D9A-4123-4E61-B449-32DEC7D55B2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59" name="Rechte verbindingslijn 301">
                <a:extLst>
                  <a:ext uri="{FF2B5EF4-FFF2-40B4-BE49-F238E27FC236}">
                    <a16:creationId xmlns:a16="http://schemas.microsoft.com/office/drawing/2014/main" id="{39470C20-F42A-421F-AD86-6A7275F8F832}"/>
                  </a:ext>
                </a:extLst>
              </p:cNvPr>
              <p:cNvCxnSpPr>
                <a:cxnSpLocks/>
                <a:stCxn id="357"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28" name="Ovaal 270">
              <a:extLst>
                <a:ext uri="{FF2B5EF4-FFF2-40B4-BE49-F238E27FC236}">
                  <a16:creationId xmlns:a16="http://schemas.microsoft.com/office/drawing/2014/main" id="{556F0622-7777-4EA3-915C-9BDF6980D118}"/>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29" name="Rechthoek 271">
              <a:extLst>
                <a:ext uri="{FF2B5EF4-FFF2-40B4-BE49-F238E27FC236}">
                  <a16:creationId xmlns:a16="http://schemas.microsoft.com/office/drawing/2014/main" id="{3230BBC0-9B33-4F5C-B1F9-A65620C0EB0C}"/>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30" name="Rechte verbindingslijn 272">
              <a:extLst>
                <a:ext uri="{FF2B5EF4-FFF2-40B4-BE49-F238E27FC236}">
                  <a16:creationId xmlns:a16="http://schemas.microsoft.com/office/drawing/2014/main" id="{4A1507E3-D3B4-40FD-90E1-E1D092B96604}"/>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331" name="Rechthoek 273">
              <a:extLst>
                <a:ext uri="{FF2B5EF4-FFF2-40B4-BE49-F238E27FC236}">
                  <a16:creationId xmlns:a16="http://schemas.microsoft.com/office/drawing/2014/main" id="{3001FB9C-B5D0-40F3-A0A3-A6B48F046D2D}"/>
                </a:ext>
              </a:extLst>
            </p:cNvPr>
            <p:cNvSpPr/>
            <p:nvPr userDrawn="1"/>
          </p:nvSpPr>
          <p:spPr>
            <a:xfrm>
              <a:off x="12654153" y="3238910"/>
              <a:ext cx="1624926" cy="805220"/>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332" name="Groep 274">
              <a:extLst>
                <a:ext uri="{FF2B5EF4-FFF2-40B4-BE49-F238E27FC236}">
                  <a16:creationId xmlns:a16="http://schemas.microsoft.com/office/drawing/2014/main" id="{D73EA66C-7BB5-4EA8-BE8A-2442C4935B97}"/>
                </a:ext>
              </a:extLst>
            </p:cNvPr>
            <p:cNvGrpSpPr/>
            <p:nvPr userDrawn="1"/>
          </p:nvGrpSpPr>
          <p:grpSpPr>
            <a:xfrm>
              <a:off x="13614067" y="3535184"/>
              <a:ext cx="1195438" cy="678267"/>
              <a:chOff x="12757284" y="3224292"/>
              <a:chExt cx="1195438" cy="678267"/>
            </a:xfrm>
          </p:grpSpPr>
          <p:sp>
            <p:nvSpPr>
              <p:cNvPr id="333" name="Rechthoek 275">
                <a:extLst>
                  <a:ext uri="{FF2B5EF4-FFF2-40B4-BE49-F238E27FC236}">
                    <a16:creationId xmlns:a16="http://schemas.microsoft.com/office/drawing/2014/main" id="{811796B3-EF4C-4E6E-B30D-CBFD96DAF072}"/>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4" name="Rechthoek 276">
                <a:extLst>
                  <a:ext uri="{FF2B5EF4-FFF2-40B4-BE49-F238E27FC236}">
                    <a16:creationId xmlns:a16="http://schemas.microsoft.com/office/drawing/2014/main" id="{D6EA42A0-F0B9-4BA6-B151-395CB3391C6B}"/>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35" name="Groep 277">
                <a:extLst>
                  <a:ext uri="{FF2B5EF4-FFF2-40B4-BE49-F238E27FC236}">
                    <a16:creationId xmlns:a16="http://schemas.microsoft.com/office/drawing/2014/main" id="{1CC3F710-8816-4F24-94E8-E5396578E567}"/>
                  </a:ext>
                </a:extLst>
              </p:cNvPr>
              <p:cNvGrpSpPr/>
              <p:nvPr userDrawn="1"/>
            </p:nvGrpSpPr>
            <p:grpSpPr>
              <a:xfrm>
                <a:off x="12839234" y="3289794"/>
                <a:ext cx="155951" cy="131922"/>
                <a:chOff x="12968836" y="3354170"/>
                <a:chExt cx="404806" cy="342433"/>
              </a:xfrm>
            </p:grpSpPr>
            <p:sp>
              <p:nvSpPr>
                <p:cNvPr id="348" name="Rechthoek: afgeronde hoeken 290">
                  <a:extLst>
                    <a:ext uri="{FF2B5EF4-FFF2-40B4-BE49-F238E27FC236}">
                      <a16:creationId xmlns:a16="http://schemas.microsoft.com/office/drawing/2014/main" id="{CFFFE2AC-1CF5-4448-8D61-DA96ED94CE3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9" name="Rechthoek 291">
                  <a:extLst>
                    <a:ext uri="{FF2B5EF4-FFF2-40B4-BE49-F238E27FC236}">
                      <a16:creationId xmlns:a16="http://schemas.microsoft.com/office/drawing/2014/main" id="{2C4F7AC9-8649-49D6-8297-BCF8F4918AA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0" name="Rechthoek 292">
                  <a:extLst>
                    <a:ext uri="{FF2B5EF4-FFF2-40B4-BE49-F238E27FC236}">
                      <a16:creationId xmlns:a16="http://schemas.microsoft.com/office/drawing/2014/main" id="{2011685F-B6F3-4B1B-987A-066DF85D545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1" name="Rechthoek 293">
                  <a:extLst>
                    <a:ext uri="{FF2B5EF4-FFF2-40B4-BE49-F238E27FC236}">
                      <a16:creationId xmlns:a16="http://schemas.microsoft.com/office/drawing/2014/main" id="{147F988F-82F9-45EB-A843-CADD842A40C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2" name="Rechthoek 294">
                  <a:extLst>
                    <a:ext uri="{FF2B5EF4-FFF2-40B4-BE49-F238E27FC236}">
                      <a16:creationId xmlns:a16="http://schemas.microsoft.com/office/drawing/2014/main" id="{93174B6E-9980-4110-85E1-62C76E877C9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3" name="Rechthoek 295">
                  <a:extLst>
                    <a:ext uri="{FF2B5EF4-FFF2-40B4-BE49-F238E27FC236}">
                      <a16:creationId xmlns:a16="http://schemas.microsoft.com/office/drawing/2014/main" id="{013B3206-AD1B-4ACA-B5D3-2C67401630F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6" name="Groep 278">
                <a:extLst>
                  <a:ext uri="{FF2B5EF4-FFF2-40B4-BE49-F238E27FC236}">
                    <a16:creationId xmlns:a16="http://schemas.microsoft.com/office/drawing/2014/main" id="{6ACA6617-2BB6-4ABA-9C68-5FA3F3DA54B0}"/>
                  </a:ext>
                </a:extLst>
              </p:cNvPr>
              <p:cNvGrpSpPr/>
              <p:nvPr userDrawn="1"/>
            </p:nvGrpSpPr>
            <p:grpSpPr>
              <a:xfrm>
                <a:off x="12819679" y="3589117"/>
                <a:ext cx="166739" cy="218963"/>
                <a:chOff x="12940828" y="3950597"/>
                <a:chExt cx="432813" cy="568367"/>
              </a:xfrm>
            </p:grpSpPr>
            <p:grpSp>
              <p:nvGrpSpPr>
                <p:cNvPr id="340" name="Groep 282">
                  <a:extLst>
                    <a:ext uri="{FF2B5EF4-FFF2-40B4-BE49-F238E27FC236}">
                      <a16:creationId xmlns:a16="http://schemas.microsoft.com/office/drawing/2014/main" id="{E7440BAB-4AC5-40E9-9257-C3345E62E5D2}"/>
                    </a:ext>
                  </a:extLst>
                </p:cNvPr>
                <p:cNvGrpSpPr/>
                <p:nvPr userDrawn="1"/>
              </p:nvGrpSpPr>
              <p:grpSpPr>
                <a:xfrm>
                  <a:off x="13000382" y="4006891"/>
                  <a:ext cx="373259" cy="315747"/>
                  <a:chOff x="12968836" y="3354170"/>
                  <a:chExt cx="404806" cy="342433"/>
                </a:xfrm>
              </p:grpSpPr>
              <p:sp>
                <p:nvSpPr>
                  <p:cNvPr id="342" name="Rechthoek: afgeronde hoeken 284">
                    <a:extLst>
                      <a:ext uri="{FF2B5EF4-FFF2-40B4-BE49-F238E27FC236}">
                        <a16:creationId xmlns:a16="http://schemas.microsoft.com/office/drawing/2014/main" id="{666EA79E-EB4D-421E-91C5-BC365649C3FA}"/>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3" name="Rechthoek 285">
                    <a:extLst>
                      <a:ext uri="{FF2B5EF4-FFF2-40B4-BE49-F238E27FC236}">
                        <a16:creationId xmlns:a16="http://schemas.microsoft.com/office/drawing/2014/main" id="{9294C2A9-8FB4-4AB3-909D-F398C507DC8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4" name="Rechthoek 286">
                    <a:extLst>
                      <a:ext uri="{FF2B5EF4-FFF2-40B4-BE49-F238E27FC236}">
                        <a16:creationId xmlns:a16="http://schemas.microsoft.com/office/drawing/2014/main" id="{D0A0093F-0BEC-4AE7-A4E6-D61C469D369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5" name="Rechthoek 287">
                    <a:extLst>
                      <a:ext uri="{FF2B5EF4-FFF2-40B4-BE49-F238E27FC236}">
                        <a16:creationId xmlns:a16="http://schemas.microsoft.com/office/drawing/2014/main" id="{4753C24D-B9A2-43DD-B063-211D2499DB7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6" name="Rechthoek 288">
                    <a:extLst>
                      <a:ext uri="{FF2B5EF4-FFF2-40B4-BE49-F238E27FC236}">
                        <a16:creationId xmlns:a16="http://schemas.microsoft.com/office/drawing/2014/main" id="{DDC0FA9C-30F8-41BA-9DDF-765A6245932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Rechthoek 289">
                    <a:extLst>
                      <a:ext uri="{FF2B5EF4-FFF2-40B4-BE49-F238E27FC236}">
                        <a16:creationId xmlns:a16="http://schemas.microsoft.com/office/drawing/2014/main" id="{22AC01F9-94D0-4481-8711-74AB927E9A3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341" name="Boog 283">
                  <a:extLst>
                    <a:ext uri="{FF2B5EF4-FFF2-40B4-BE49-F238E27FC236}">
                      <a16:creationId xmlns:a16="http://schemas.microsoft.com/office/drawing/2014/main" id="{42C81A20-09EE-4B2C-9B48-06BC245AC19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337" name="Tekstvak 279">
                <a:extLst>
                  <a:ext uri="{FF2B5EF4-FFF2-40B4-BE49-F238E27FC236}">
                    <a16:creationId xmlns:a16="http://schemas.microsoft.com/office/drawing/2014/main" id="{97B51EFD-7399-440F-865D-CC5DBAD78393}"/>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338" name="Tekstvak 280">
                <a:extLst>
                  <a:ext uri="{FF2B5EF4-FFF2-40B4-BE49-F238E27FC236}">
                    <a16:creationId xmlns:a16="http://schemas.microsoft.com/office/drawing/2014/main" id="{4FB5C194-1412-4668-AA39-753115BD491D}"/>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339" name="Picture 3">
                <a:extLst>
                  <a:ext uri="{FF2B5EF4-FFF2-40B4-BE49-F238E27FC236}">
                    <a16:creationId xmlns:a16="http://schemas.microsoft.com/office/drawing/2014/main" id="{E107FAA0-4BCD-4601-815B-47EBB0714F61}"/>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66" name="Groep 101">
            <a:extLst>
              <a:ext uri="{FF2B5EF4-FFF2-40B4-BE49-F238E27FC236}">
                <a16:creationId xmlns:a16="http://schemas.microsoft.com/office/drawing/2014/main" id="{499A5420-2011-4D75-B838-A384C28A904F}"/>
              </a:ext>
            </a:extLst>
          </p:cNvPr>
          <p:cNvGrpSpPr/>
          <p:nvPr userDrawn="1"/>
        </p:nvGrpSpPr>
        <p:grpSpPr>
          <a:xfrm>
            <a:off x="-3437547" y="1434"/>
            <a:ext cx="3201327" cy="6108543"/>
            <a:chOff x="-3437547" y="1434"/>
            <a:chExt cx="3201327" cy="6108543"/>
          </a:xfrm>
        </p:grpSpPr>
        <p:sp>
          <p:nvSpPr>
            <p:cNvPr id="367" name="Rechthoek 102">
              <a:extLst>
                <a:ext uri="{FF2B5EF4-FFF2-40B4-BE49-F238E27FC236}">
                  <a16:creationId xmlns:a16="http://schemas.microsoft.com/office/drawing/2014/main" id="{2D64814E-EC06-4B67-ACFD-22064D995CEC}"/>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68" name="Ovaal 103">
              <a:extLst>
                <a:ext uri="{FF2B5EF4-FFF2-40B4-BE49-F238E27FC236}">
                  <a16:creationId xmlns:a16="http://schemas.microsoft.com/office/drawing/2014/main" id="{0BEC63D2-D5BA-4315-9FE6-CFCECB87AAD5}"/>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69" name="Rechte verbindingslijn 104">
              <a:extLst>
                <a:ext uri="{FF2B5EF4-FFF2-40B4-BE49-F238E27FC236}">
                  <a16:creationId xmlns:a16="http://schemas.microsoft.com/office/drawing/2014/main" id="{7E735E68-2D11-4502-8446-05D97AD7D74B}"/>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0" name="Groep 105">
              <a:extLst>
                <a:ext uri="{FF2B5EF4-FFF2-40B4-BE49-F238E27FC236}">
                  <a16:creationId xmlns:a16="http://schemas.microsoft.com/office/drawing/2014/main" id="{378A7A2A-2992-4761-8B5B-E079D397DD6A}"/>
                </a:ext>
              </a:extLst>
            </p:cNvPr>
            <p:cNvGrpSpPr/>
            <p:nvPr userDrawn="1"/>
          </p:nvGrpSpPr>
          <p:grpSpPr>
            <a:xfrm>
              <a:off x="-3437547" y="349413"/>
              <a:ext cx="2933825" cy="558875"/>
              <a:chOff x="-3419346" y="368233"/>
              <a:chExt cx="3904920" cy="743862"/>
            </a:xfrm>
          </p:grpSpPr>
          <p:sp>
            <p:nvSpPr>
              <p:cNvPr id="395" name="Rechthoek 130">
                <a:extLst>
                  <a:ext uri="{FF2B5EF4-FFF2-40B4-BE49-F238E27FC236}">
                    <a16:creationId xmlns:a16="http://schemas.microsoft.com/office/drawing/2014/main" id="{5D58194D-0D98-4924-8B75-7FAC5E699BCA}"/>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96" name="Rechte verbindingslijn 131">
                <a:extLst>
                  <a:ext uri="{FF2B5EF4-FFF2-40B4-BE49-F238E27FC236}">
                    <a16:creationId xmlns:a16="http://schemas.microsoft.com/office/drawing/2014/main" id="{B19781D8-E506-4DEC-921A-34B94DCA211C}"/>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7" name="Rechte verbindingslijn 132">
                <a:extLst>
                  <a:ext uri="{FF2B5EF4-FFF2-40B4-BE49-F238E27FC236}">
                    <a16:creationId xmlns:a16="http://schemas.microsoft.com/office/drawing/2014/main" id="{C87BC0B4-78AA-474D-9152-4F3D7450ECF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8" name="Rechthoek 133">
                <a:extLst>
                  <a:ext uri="{FF2B5EF4-FFF2-40B4-BE49-F238E27FC236}">
                    <a16:creationId xmlns:a16="http://schemas.microsoft.com/office/drawing/2014/main" id="{55E6E367-2783-4092-8FEE-AEA9DE14B24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99" name="Groep 134">
                <a:extLst>
                  <a:ext uri="{FF2B5EF4-FFF2-40B4-BE49-F238E27FC236}">
                    <a16:creationId xmlns:a16="http://schemas.microsoft.com/office/drawing/2014/main" id="{6DED40C6-FDE5-4E29-8F11-E9CB25DB43A1}"/>
                  </a:ext>
                </a:extLst>
              </p:cNvPr>
              <p:cNvGrpSpPr/>
              <p:nvPr userDrawn="1"/>
            </p:nvGrpSpPr>
            <p:grpSpPr>
              <a:xfrm>
                <a:off x="-3002834" y="720303"/>
                <a:ext cx="182598" cy="143759"/>
                <a:chOff x="-3310843" y="700986"/>
                <a:chExt cx="182598" cy="143759"/>
              </a:xfrm>
            </p:grpSpPr>
            <p:grpSp>
              <p:nvGrpSpPr>
                <p:cNvPr id="438" name="Groep 175">
                  <a:extLst>
                    <a:ext uri="{FF2B5EF4-FFF2-40B4-BE49-F238E27FC236}">
                      <a16:creationId xmlns:a16="http://schemas.microsoft.com/office/drawing/2014/main" id="{42BA1EE2-0A70-4F47-ADFD-2E5BD90B32EE}"/>
                    </a:ext>
                  </a:extLst>
                </p:cNvPr>
                <p:cNvGrpSpPr/>
                <p:nvPr userDrawn="1"/>
              </p:nvGrpSpPr>
              <p:grpSpPr>
                <a:xfrm>
                  <a:off x="-3310843" y="700986"/>
                  <a:ext cx="182598" cy="143759"/>
                  <a:chOff x="-3310843" y="700986"/>
                  <a:chExt cx="182598" cy="143759"/>
                </a:xfrm>
              </p:grpSpPr>
              <p:cxnSp>
                <p:nvCxnSpPr>
                  <p:cNvPr id="442" name="Rechte verbindingslijn 179">
                    <a:extLst>
                      <a:ext uri="{FF2B5EF4-FFF2-40B4-BE49-F238E27FC236}">
                        <a16:creationId xmlns:a16="http://schemas.microsoft.com/office/drawing/2014/main" id="{284A5066-91E3-45C2-AF19-AD12A3DDE7A2}"/>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3" name="Rechte verbindingslijn 180">
                    <a:extLst>
                      <a:ext uri="{FF2B5EF4-FFF2-40B4-BE49-F238E27FC236}">
                        <a16:creationId xmlns:a16="http://schemas.microsoft.com/office/drawing/2014/main" id="{2E26BA27-92D8-4293-9304-132EFDD4BA8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44" name="Rechte verbindingslijn 181">
                    <a:extLst>
                      <a:ext uri="{FF2B5EF4-FFF2-40B4-BE49-F238E27FC236}">
                        <a16:creationId xmlns:a16="http://schemas.microsoft.com/office/drawing/2014/main" id="{C224DF49-13A8-45DA-9D24-CD5DCE74ED5E}"/>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45" name="Rechte verbindingslijn 182">
                    <a:extLst>
                      <a:ext uri="{FF2B5EF4-FFF2-40B4-BE49-F238E27FC236}">
                        <a16:creationId xmlns:a16="http://schemas.microsoft.com/office/drawing/2014/main" id="{50969154-33C2-473A-9C7C-33ABE4AE3434}"/>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46" name="Rechte verbindingslijn 183">
                    <a:extLst>
                      <a:ext uri="{FF2B5EF4-FFF2-40B4-BE49-F238E27FC236}">
                        <a16:creationId xmlns:a16="http://schemas.microsoft.com/office/drawing/2014/main" id="{70F8092A-DFBB-42B9-A978-BE67C6436EB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39" name="Groep 176">
                  <a:extLst>
                    <a:ext uri="{FF2B5EF4-FFF2-40B4-BE49-F238E27FC236}">
                      <a16:creationId xmlns:a16="http://schemas.microsoft.com/office/drawing/2014/main" id="{E67ADC8F-33D7-4359-B643-999A3B476BF2}"/>
                    </a:ext>
                  </a:extLst>
                </p:cNvPr>
                <p:cNvGrpSpPr/>
                <p:nvPr userDrawn="1"/>
              </p:nvGrpSpPr>
              <p:grpSpPr>
                <a:xfrm flipH="1">
                  <a:off x="-3310774" y="735854"/>
                  <a:ext cx="88801" cy="72568"/>
                  <a:chOff x="-2091059" y="1395403"/>
                  <a:chExt cx="157316" cy="128558"/>
                </a:xfrm>
              </p:grpSpPr>
              <p:sp>
                <p:nvSpPr>
                  <p:cNvPr id="440" name="Rechthoek 177">
                    <a:extLst>
                      <a:ext uri="{FF2B5EF4-FFF2-40B4-BE49-F238E27FC236}">
                        <a16:creationId xmlns:a16="http://schemas.microsoft.com/office/drawing/2014/main" id="{011BE4EF-C92C-4767-A137-36E934A989C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1" name="Pijl: punthaak 178">
                    <a:extLst>
                      <a:ext uri="{FF2B5EF4-FFF2-40B4-BE49-F238E27FC236}">
                        <a16:creationId xmlns:a16="http://schemas.microsoft.com/office/drawing/2014/main" id="{29E8FDE8-AFAA-4372-9051-0DD6C4F3740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0" name="Groep 135">
                <a:extLst>
                  <a:ext uri="{FF2B5EF4-FFF2-40B4-BE49-F238E27FC236}">
                    <a16:creationId xmlns:a16="http://schemas.microsoft.com/office/drawing/2014/main" id="{9BE66751-8166-4A2B-B91E-1E846FB6EE02}"/>
                  </a:ext>
                </a:extLst>
              </p:cNvPr>
              <p:cNvGrpSpPr/>
              <p:nvPr userDrawn="1"/>
            </p:nvGrpSpPr>
            <p:grpSpPr>
              <a:xfrm>
                <a:off x="-3326107" y="720303"/>
                <a:ext cx="182598" cy="143759"/>
                <a:chOff x="-3634116" y="700986"/>
                <a:chExt cx="182598" cy="143759"/>
              </a:xfrm>
            </p:grpSpPr>
            <p:grpSp>
              <p:nvGrpSpPr>
                <p:cNvPr id="429" name="Groep 166">
                  <a:extLst>
                    <a:ext uri="{FF2B5EF4-FFF2-40B4-BE49-F238E27FC236}">
                      <a16:creationId xmlns:a16="http://schemas.microsoft.com/office/drawing/2014/main" id="{15F70B2E-8C7D-4BF3-8360-730240DECD85}"/>
                    </a:ext>
                  </a:extLst>
                </p:cNvPr>
                <p:cNvGrpSpPr/>
                <p:nvPr userDrawn="1"/>
              </p:nvGrpSpPr>
              <p:grpSpPr>
                <a:xfrm>
                  <a:off x="-3634116" y="700986"/>
                  <a:ext cx="182598" cy="143759"/>
                  <a:chOff x="-3634116" y="700986"/>
                  <a:chExt cx="182598" cy="143759"/>
                </a:xfrm>
              </p:grpSpPr>
              <p:cxnSp>
                <p:nvCxnSpPr>
                  <p:cNvPr id="433" name="Rechte verbindingslijn 170">
                    <a:extLst>
                      <a:ext uri="{FF2B5EF4-FFF2-40B4-BE49-F238E27FC236}">
                        <a16:creationId xmlns:a16="http://schemas.microsoft.com/office/drawing/2014/main" id="{7D2C9672-D372-4000-9CBC-115031CA28A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34" name="Rechte verbindingslijn 171">
                    <a:extLst>
                      <a:ext uri="{FF2B5EF4-FFF2-40B4-BE49-F238E27FC236}">
                        <a16:creationId xmlns:a16="http://schemas.microsoft.com/office/drawing/2014/main" id="{F3A7755B-65CC-4BB9-920D-7664BD92DE2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35" name="Rechte verbindingslijn 172">
                    <a:extLst>
                      <a:ext uri="{FF2B5EF4-FFF2-40B4-BE49-F238E27FC236}">
                        <a16:creationId xmlns:a16="http://schemas.microsoft.com/office/drawing/2014/main" id="{FDAB4B75-FC68-4C3F-B8EE-A80E9DB5D74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36" name="Rechte verbindingslijn 173">
                    <a:extLst>
                      <a:ext uri="{FF2B5EF4-FFF2-40B4-BE49-F238E27FC236}">
                        <a16:creationId xmlns:a16="http://schemas.microsoft.com/office/drawing/2014/main" id="{0FEE98D8-AA9E-4A93-B965-DE4FE61E8A5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37" name="Rechte verbindingslijn 174">
                    <a:extLst>
                      <a:ext uri="{FF2B5EF4-FFF2-40B4-BE49-F238E27FC236}">
                        <a16:creationId xmlns:a16="http://schemas.microsoft.com/office/drawing/2014/main" id="{45B1A038-D331-45B3-9609-841A0D364EE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0" name="Groep 167">
                  <a:extLst>
                    <a:ext uri="{FF2B5EF4-FFF2-40B4-BE49-F238E27FC236}">
                      <a16:creationId xmlns:a16="http://schemas.microsoft.com/office/drawing/2014/main" id="{3629D0A9-C414-483A-8BEA-E270405556D8}"/>
                    </a:ext>
                  </a:extLst>
                </p:cNvPr>
                <p:cNvGrpSpPr/>
                <p:nvPr userDrawn="1"/>
              </p:nvGrpSpPr>
              <p:grpSpPr>
                <a:xfrm>
                  <a:off x="-3634047" y="735854"/>
                  <a:ext cx="88801" cy="72568"/>
                  <a:chOff x="-2091059" y="1395403"/>
                  <a:chExt cx="157316" cy="128558"/>
                </a:xfrm>
              </p:grpSpPr>
              <p:sp>
                <p:nvSpPr>
                  <p:cNvPr id="431" name="Rechthoek 168">
                    <a:extLst>
                      <a:ext uri="{FF2B5EF4-FFF2-40B4-BE49-F238E27FC236}">
                        <a16:creationId xmlns:a16="http://schemas.microsoft.com/office/drawing/2014/main" id="{B750199F-F7A6-432A-B204-5C9E9EE1CE0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2" name="Pijl: punthaak 169">
                    <a:extLst>
                      <a:ext uri="{FF2B5EF4-FFF2-40B4-BE49-F238E27FC236}">
                        <a16:creationId xmlns:a16="http://schemas.microsoft.com/office/drawing/2014/main" id="{C3A380C1-3321-4D62-BFDB-4A0495B21DB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1" name="Rechte verbindingslijn 136">
                <a:extLst>
                  <a:ext uri="{FF2B5EF4-FFF2-40B4-BE49-F238E27FC236}">
                    <a16:creationId xmlns:a16="http://schemas.microsoft.com/office/drawing/2014/main" id="{0B48BE40-A7BF-44B4-BAAF-DCF61D0AC3C0}"/>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2" name="Rechte verbindingslijn 137">
                <a:extLst>
                  <a:ext uri="{FF2B5EF4-FFF2-40B4-BE49-F238E27FC236}">
                    <a16:creationId xmlns:a16="http://schemas.microsoft.com/office/drawing/2014/main" id="{CAD9DAB0-C649-4F6A-B655-B9C38AF6AF1E}"/>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3" name="Groep 138">
                <a:extLst>
                  <a:ext uri="{FF2B5EF4-FFF2-40B4-BE49-F238E27FC236}">
                    <a16:creationId xmlns:a16="http://schemas.microsoft.com/office/drawing/2014/main" id="{437E2FE3-352E-40A7-96F4-85F3ED96BD9F}"/>
                  </a:ext>
                </a:extLst>
              </p:cNvPr>
              <p:cNvGrpSpPr/>
              <p:nvPr userDrawn="1"/>
            </p:nvGrpSpPr>
            <p:grpSpPr>
              <a:xfrm>
                <a:off x="-2425037" y="370226"/>
                <a:ext cx="357690" cy="330595"/>
                <a:chOff x="-2721817" y="347336"/>
                <a:chExt cx="432805" cy="400021"/>
              </a:xfrm>
            </p:grpSpPr>
            <p:sp>
              <p:nvSpPr>
                <p:cNvPr id="418" name="Rechthoek 155">
                  <a:extLst>
                    <a:ext uri="{FF2B5EF4-FFF2-40B4-BE49-F238E27FC236}">
                      <a16:creationId xmlns:a16="http://schemas.microsoft.com/office/drawing/2014/main" id="{51476116-5CB7-4DAA-8A14-55D1631F605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9" name="Groep 156">
                  <a:extLst>
                    <a:ext uri="{FF2B5EF4-FFF2-40B4-BE49-F238E27FC236}">
                      <a16:creationId xmlns:a16="http://schemas.microsoft.com/office/drawing/2014/main" id="{9684212E-612F-48E2-8B33-53E894485212}"/>
                    </a:ext>
                  </a:extLst>
                </p:cNvPr>
                <p:cNvGrpSpPr/>
                <p:nvPr userDrawn="1"/>
              </p:nvGrpSpPr>
              <p:grpSpPr>
                <a:xfrm>
                  <a:off x="-2652453" y="431583"/>
                  <a:ext cx="294076" cy="231526"/>
                  <a:chOff x="-3634116" y="700986"/>
                  <a:chExt cx="182598" cy="143759"/>
                </a:xfrm>
              </p:grpSpPr>
              <p:grpSp>
                <p:nvGrpSpPr>
                  <p:cNvPr id="420" name="Groep 157">
                    <a:extLst>
                      <a:ext uri="{FF2B5EF4-FFF2-40B4-BE49-F238E27FC236}">
                        <a16:creationId xmlns:a16="http://schemas.microsoft.com/office/drawing/2014/main" id="{16BD5BF6-82E5-49DB-A502-24AB0EA61EC5}"/>
                      </a:ext>
                    </a:extLst>
                  </p:cNvPr>
                  <p:cNvGrpSpPr/>
                  <p:nvPr userDrawn="1"/>
                </p:nvGrpSpPr>
                <p:grpSpPr>
                  <a:xfrm>
                    <a:off x="-3634116" y="700986"/>
                    <a:ext cx="182598" cy="143759"/>
                    <a:chOff x="-3634116" y="700986"/>
                    <a:chExt cx="182598" cy="143759"/>
                  </a:xfrm>
                </p:grpSpPr>
                <p:cxnSp>
                  <p:nvCxnSpPr>
                    <p:cNvPr id="424" name="Rechte verbindingslijn 161">
                      <a:extLst>
                        <a:ext uri="{FF2B5EF4-FFF2-40B4-BE49-F238E27FC236}">
                          <a16:creationId xmlns:a16="http://schemas.microsoft.com/office/drawing/2014/main" id="{624AB6CD-5C28-4A32-8E61-1B9FA77269F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25" name="Rechte verbindingslijn 162">
                      <a:extLst>
                        <a:ext uri="{FF2B5EF4-FFF2-40B4-BE49-F238E27FC236}">
                          <a16:creationId xmlns:a16="http://schemas.microsoft.com/office/drawing/2014/main" id="{2486EF96-FACA-496E-A9C6-C853B6CA185B}"/>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26" name="Rechte verbindingslijn 163">
                      <a:extLst>
                        <a:ext uri="{FF2B5EF4-FFF2-40B4-BE49-F238E27FC236}">
                          <a16:creationId xmlns:a16="http://schemas.microsoft.com/office/drawing/2014/main" id="{C2887AA7-B8BD-45A6-BA4B-F534B9780535}"/>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27" name="Rechte verbindingslijn 164">
                      <a:extLst>
                        <a:ext uri="{FF2B5EF4-FFF2-40B4-BE49-F238E27FC236}">
                          <a16:creationId xmlns:a16="http://schemas.microsoft.com/office/drawing/2014/main" id="{446B49E1-CEFF-42EA-A25E-5F83ADCA28E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28" name="Rechte verbindingslijn 165">
                      <a:extLst>
                        <a:ext uri="{FF2B5EF4-FFF2-40B4-BE49-F238E27FC236}">
                          <a16:creationId xmlns:a16="http://schemas.microsoft.com/office/drawing/2014/main" id="{951AA69F-9418-497F-A76D-574001B8CED8}"/>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1" name="Groep 158">
                    <a:extLst>
                      <a:ext uri="{FF2B5EF4-FFF2-40B4-BE49-F238E27FC236}">
                        <a16:creationId xmlns:a16="http://schemas.microsoft.com/office/drawing/2014/main" id="{11A01E36-BF6A-4BDC-9D9B-9D87F5B5FE00}"/>
                      </a:ext>
                    </a:extLst>
                  </p:cNvPr>
                  <p:cNvGrpSpPr/>
                  <p:nvPr userDrawn="1"/>
                </p:nvGrpSpPr>
                <p:grpSpPr>
                  <a:xfrm>
                    <a:off x="-3634047" y="735854"/>
                    <a:ext cx="88801" cy="72568"/>
                    <a:chOff x="-2091059" y="1395403"/>
                    <a:chExt cx="157316" cy="128558"/>
                  </a:xfrm>
                </p:grpSpPr>
                <p:sp>
                  <p:nvSpPr>
                    <p:cNvPr id="422" name="Rechthoek 159">
                      <a:extLst>
                        <a:ext uri="{FF2B5EF4-FFF2-40B4-BE49-F238E27FC236}">
                          <a16:creationId xmlns:a16="http://schemas.microsoft.com/office/drawing/2014/main" id="{FFE7CD91-D023-4949-AA24-0764677B3B5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3" name="Pijl: punthaak 160">
                      <a:extLst>
                        <a:ext uri="{FF2B5EF4-FFF2-40B4-BE49-F238E27FC236}">
                          <a16:creationId xmlns:a16="http://schemas.microsoft.com/office/drawing/2014/main" id="{4E14FF6B-DBEF-415E-923F-EF2452D2F7F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04" name="Groep 139">
                <a:extLst>
                  <a:ext uri="{FF2B5EF4-FFF2-40B4-BE49-F238E27FC236}">
                    <a16:creationId xmlns:a16="http://schemas.microsoft.com/office/drawing/2014/main" id="{C012CF78-AB64-4518-B6A4-16C39269FF98}"/>
                  </a:ext>
                </a:extLst>
              </p:cNvPr>
              <p:cNvGrpSpPr/>
              <p:nvPr userDrawn="1"/>
            </p:nvGrpSpPr>
            <p:grpSpPr>
              <a:xfrm>
                <a:off x="-2425037" y="781500"/>
                <a:ext cx="357690" cy="330595"/>
                <a:chOff x="-2721817" y="782525"/>
                <a:chExt cx="432805" cy="400021"/>
              </a:xfrm>
            </p:grpSpPr>
            <p:sp>
              <p:nvSpPr>
                <p:cNvPr id="407" name="Rechthoek 142">
                  <a:extLst>
                    <a:ext uri="{FF2B5EF4-FFF2-40B4-BE49-F238E27FC236}">
                      <a16:creationId xmlns:a16="http://schemas.microsoft.com/office/drawing/2014/main" id="{122957F7-B7F2-455A-9450-EAB957663871}"/>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08" name="Groep 143">
                  <a:extLst>
                    <a:ext uri="{FF2B5EF4-FFF2-40B4-BE49-F238E27FC236}">
                      <a16:creationId xmlns:a16="http://schemas.microsoft.com/office/drawing/2014/main" id="{88E8234C-942F-4448-8F6C-7C07A2CCC888}"/>
                    </a:ext>
                  </a:extLst>
                </p:cNvPr>
                <p:cNvGrpSpPr/>
                <p:nvPr userDrawn="1"/>
              </p:nvGrpSpPr>
              <p:grpSpPr>
                <a:xfrm>
                  <a:off x="-2652453" y="866772"/>
                  <a:ext cx="294076" cy="231526"/>
                  <a:chOff x="-3310843" y="700986"/>
                  <a:chExt cx="182598" cy="143759"/>
                </a:xfrm>
              </p:grpSpPr>
              <p:grpSp>
                <p:nvGrpSpPr>
                  <p:cNvPr id="409" name="Groep 144">
                    <a:extLst>
                      <a:ext uri="{FF2B5EF4-FFF2-40B4-BE49-F238E27FC236}">
                        <a16:creationId xmlns:a16="http://schemas.microsoft.com/office/drawing/2014/main" id="{928CA7C9-B2BE-47AB-9898-58C1A64B7847}"/>
                      </a:ext>
                    </a:extLst>
                  </p:cNvPr>
                  <p:cNvGrpSpPr/>
                  <p:nvPr userDrawn="1"/>
                </p:nvGrpSpPr>
                <p:grpSpPr>
                  <a:xfrm>
                    <a:off x="-3310843" y="700986"/>
                    <a:ext cx="182598" cy="143759"/>
                    <a:chOff x="-3310843" y="700986"/>
                    <a:chExt cx="182598" cy="143759"/>
                  </a:xfrm>
                </p:grpSpPr>
                <p:cxnSp>
                  <p:nvCxnSpPr>
                    <p:cNvPr id="413" name="Rechte verbindingslijn 150">
                      <a:extLst>
                        <a:ext uri="{FF2B5EF4-FFF2-40B4-BE49-F238E27FC236}">
                          <a16:creationId xmlns:a16="http://schemas.microsoft.com/office/drawing/2014/main" id="{D803FA41-D9C6-41DA-B918-56E98B0FF92B}"/>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14" name="Rechte verbindingslijn 151">
                      <a:extLst>
                        <a:ext uri="{FF2B5EF4-FFF2-40B4-BE49-F238E27FC236}">
                          <a16:creationId xmlns:a16="http://schemas.microsoft.com/office/drawing/2014/main" id="{6B79DD8C-2F28-4CDF-950F-2D0B4C480E4D}"/>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15" name="Rechte verbindingslijn 152">
                      <a:extLst>
                        <a:ext uri="{FF2B5EF4-FFF2-40B4-BE49-F238E27FC236}">
                          <a16:creationId xmlns:a16="http://schemas.microsoft.com/office/drawing/2014/main" id="{C2EB7F2D-FE9F-4EC3-A324-D6C6ABD3992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16" name="Rechte verbindingslijn 153">
                      <a:extLst>
                        <a:ext uri="{FF2B5EF4-FFF2-40B4-BE49-F238E27FC236}">
                          <a16:creationId xmlns:a16="http://schemas.microsoft.com/office/drawing/2014/main" id="{14F0A6D3-AD05-4D5A-9F49-E6427E0D4278}"/>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17" name="Rechte verbindingslijn 154">
                      <a:extLst>
                        <a:ext uri="{FF2B5EF4-FFF2-40B4-BE49-F238E27FC236}">
                          <a16:creationId xmlns:a16="http://schemas.microsoft.com/office/drawing/2014/main" id="{DE736537-DB28-40AC-AFCF-BD7275E28D8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0" name="Groep 147">
                    <a:extLst>
                      <a:ext uri="{FF2B5EF4-FFF2-40B4-BE49-F238E27FC236}">
                        <a16:creationId xmlns:a16="http://schemas.microsoft.com/office/drawing/2014/main" id="{835E3527-CB2F-4263-A363-76F8BA9A2ABA}"/>
                      </a:ext>
                    </a:extLst>
                  </p:cNvPr>
                  <p:cNvGrpSpPr/>
                  <p:nvPr userDrawn="1"/>
                </p:nvGrpSpPr>
                <p:grpSpPr>
                  <a:xfrm flipH="1">
                    <a:off x="-3310774" y="735854"/>
                    <a:ext cx="88801" cy="72568"/>
                    <a:chOff x="-2091059" y="1395403"/>
                    <a:chExt cx="157316" cy="128558"/>
                  </a:xfrm>
                </p:grpSpPr>
                <p:sp>
                  <p:nvSpPr>
                    <p:cNvPr id="411" name="Rechthoek 148">
                      <a:extLst>
                        <a:ext uri="{FF2B5EF4-FFF2-40B4-BE49-F238E27FC236}">
                          <a16:creationId xmlns:a16="http://schemas.microsoft.com/office/drawing/2014/main" id="{CA875A60-46AE-4C65-855C-EFFE4E3FC84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2" name="Pijl: punthaak 149">
                      <a:extLst>
                        <a:ext uri="{FF2B5EF4-FFF2-40B4-BE49-F238E27FC236}">
                          <a16:creationId xmlns:a16="http://schemas.microsoft.com/office/drawing/2014/main" id="{9B4C7617-04BF-4D68-9A78-27638E36DF4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05" name="Rechthoek 140">
                <a:extLst>
                  <a:ext uri="{FF2B5EF4-FFF2-40B4-BE49-F238E27FC236}">
                    <a16:creationId xmlns:a16="http://schemas.microsoft.com/office/drawing/2014/main" id="{8B9DA54A-3E0E-4E65-B029-51F3C37A74B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06" name="Rechthoek 141">
                <a:extLst>
                  <a:ext uri="{FF2B5EF4-FFF2-40B4-BE49-F238E27FC236}">
                    <a16:creationId xmlns:a16="http://schemas.microsoft.com/office/drawing/2014/main" id="{49DA7EAC-205B-40D6-AB30-DFB68303322D}"/>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1" name="Rechte verbindingslijn 106">
              <a:extLst>
                <a:ext uri="{FF2B5EF4-FFF2-40B4-BE49-F238E27FC236}">
                  <a16:creationId xmlns:a16="http://schemas.microsoft.com/office/drawing/2014/main" id="{C5ABBB3F-6077-4B6E-84F0-41754CEC3CF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2" name="Rechthoek 107">
              <a:extLst>
                <a:ext uri="{FF2B5EF4-FFF2-40B4-BE49-F238E27FC236}">
                  <a16:creationId xmlns:a16="http://schemas.microsoft.com/office/drawing/2014/main" id="{4644BFC4-EFF6-414D-B86A-EB2BAE02D13A}"/>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3" name="Ovaal 108">
              <a:extLst>
                <a:ext uri="{FF2B5EF4-FFF2-40B4-BE49-F238E27FC236}">
                  <a16:creationId xmlns:a16="http://schemas.microsoft.com/office/drawing/2014/main" id="{222F7817-CAC9-4CAE-A726-9F9C194D57A7}"/>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74" name="Rechthoek 109">
              <a:extLst>
                <a:ext uri="{FF2B5EF4-FFF2-40B4-BE49-F238E27FC236}">
                  <a16:creationId xmlns:a16="http://schemas.microsoft.com/office/drawing/2014/main" id="{C90B2FD1-B61B-4B50-9B2C-D477A9CC8FEC}"/>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75" name="Ovaal 110">
              <a:extLst>
                <a:ext uri="{FF2B5EF4-FFF2-40B4-BE49-F238E27FC236}">
                  <a16:creationId xmlns:a16="http://schemas.microsoft.com/office/drawing/2014/main" id="{071D15E5-022D-4BF6-A7F2-D19652CF52D5}"/>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76" name="Rechthoek 111">
              <a:extLst>
                <a:ext uri="{FF2B5EF4-FFF2-40B4-BE49-F238E27FC236}">
                  <a16:creationId xmlns:a16="http://schemas.microsoft.com/office/drawing/2014/main" id="{C9599796-EF6B-49C6-9614-A97F6CE55E7E}"/>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77" name="Ovaal 112">
              <a:extLst>
                <a:ext uri="{FF2B5EF4-FFF2-40B4-BE49-F238E27FC236}">
                  <a16:creationId xmlns:a16="http://schemas.microsoft.com/office/drawing/2014/main" id="{17C30153-B73D-4F3F-B713-61411FD7EE1A}"/>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78" name="Rechthoek 113">
              <a:extLst>
                <a:ext uri="{FF2B5EF4-FFF2-40B4-BE49-F238E27FC236}">
                  <a16:creationId xmlns:a16="http://schemas.microsoft.com/office/drawing/2014/main" id="{26713C73-DE33-43A1-A96F-64A2217C1335}"/>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79" name="Ovaal 114">
              <a:extLst>
                <a:ext uri="{FF2B5EF4-FFF2-40B4-BE49-F238E27FC236}">
                  <a16:creationId xmlns:a16="http://schemas.microsoft.com/office/drawing/2014/main" id="{A93E11CB-385C-4013-AED3-1FED35D7A662}"/>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0" name="Rechthoek 115">
              <a:extLst>
                <a:ext uri="{FF2B5EF4-FFF2-40B4-BE49-F238E27FC236}">
                  <a16:creationId xmlns:a16="http://schemas.microsoft.com/office/drawing/2014/main" id="{C3885BD8-7601-4586-9CAA-EC0AE505A42C}"/>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1" name="Rechte verbindingslijn 116">
              <a:extLst>
                <a:ext uri="{FF2B5EF4-FFF2-40B4-BE49-F238E27FC236}">
                  <a16:creationId xmlns:a16="http://schemas.microsoft.com/office/drawing/2014/main" id="{0893CAF0-0A43-44A5-B490-17C42FFBD37C}"/>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2" name="Meer informatie">
              <a:extLst>
                <a:ext uri="{FF2B5EF4-FFF2-40B4-BE49-F238E27FC236}">
                  <a16:creationId xmlns:a16="http://schemas.microsoft.com/office/drawing/2014/main" id="{E267C605-B3B7-4F41-A876-077B5FBDB0C6}"/>
                </a:ext>
              </a:extLst>
            </p:cNvPr>
            <p:cNvGrpSpPr/>
            <p:nvPr userDrawn="1"/>
          </p:nvGrpSpPr>
          <p:grpSpPr>
            <a:xfrm>
              <a:off x="-3421298" y="5326704"/>
              <a:ext cx="3178515" cy="783273"/>
              <a:chOff x="-3741486" y="3359148"/>
              <a:chExt cx="3178515" cy="783273"/>
            </a:xfrm>
          </p:grpSpPr>
          <p:sp>
            <p:nvSpPr>
              <p:cNvPr id="392" name="Freeform 101">
                <a:extLst>
                  <a:ext uri="{FF2B5EF4-FFF2-40B4-BE49-F238E27FC236}">
                    <a16:creationId xmlns:a16="http://schemas.microsoft.com/office/drawing/2014/main" id="{335E7CE3-B1F2-4E63-ADFC-895FFB457FEC}"/>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3" name="Rechthoek 128">
                <a:extLst>
                  <a:ext uri="{FF2B5EF4-FFF2-40B4-BE49-F238E27FC236}">
                    <a16:creationId xmlns:a16="http://schemas.microsoft.com/office/drawing/2014/main" id="{BD3A310A-D7F4-4143-9DCB-B18639977D6F}"/>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94" name="Rechte verbindingslijn 129">
                <a:extLst>
                  <a:ext uri="{FF2B5EF4-FFF2-40B4-BE49-F238E27FC236}">
                    <a16:creationId xmlns:a16="http://schemas.microsoft.com/office/drawing/2014/main" id="{799E6CC0-4324-4DB0-A403-95BE25B52756}"/>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3" name="Rechthoek 118">
              <a:extLst>
                <a:ext uri="{FF2B5EF4-FFF2-40B4-BE49-F238E27FC236}">
                  <a16:creationId xmlns:a16="http://schemas.microsoft.com/office/drawing/2014/main" id="{E6DBE633-8ABC-4EA2-9761-7D6781C3A93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84" name="Ovaal 119">
              <a:extLst>
                <a:ext uri="{FF2B5EF4-FFF2-40B4-BE49-F238E27FC236}">
                  <a16:creationId xmlns:a16="http://schemas.microsoft.com/office/drawing/2014/main" id="{7977BA6B-288D-4F6D-A52F-048D05D3EE25}"/>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85" name="Rechthoek 120">
              <a:extLst>
                <a:ext uri="{FF2B5EF4-FFF2-40B4-BE49-F238E27FC236}">
                  <a16:creationId xmlns:a16="http://schemas.microsoft.com/office/drawing/2014/main" id="{64CB5F35-7832-468A-9294-B5FA006E0A9B}"/>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86" name="Ovaal 121">
              <a:extLst>
                <a:ext uri="{FF2B5EF4-FFF2-40B4-BE49-F238E27FC236}">
                  <a16:creationId xmlns:a16="http://schemas.microsoft.com/office/drawing/2014/main" id="{D33A4D8C-B46E-4A71-8F78-4FC97C51F9D4}"/>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87" name="Rechthoek 122">
              <a:extLst>
                <a:ext uri="{FF2B5EF4-FFF2-40B4-BE49-F238E27FC236}">
                  <a16:creationId xmlns:a16="http://schemas.microsoft.com/office/drawing/2014/main" id="{218A8E72-B126-4B9D-A65F-F5E24A713AEC}"/>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88" name="Ovaal 123">
              <a:extLst>
                <a:ext uri="{FF2B5EF4-FFF2-40B4-BE49-F238E27FC236}">
                  <a16:creationId xmlns:a16="http://schemas.microsoft.com/office/drawing/2014/main" id="{CD028276-437C-4BF8-AC8B-A080FAF72170}"/>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89" name="Rechthoek 124">
              <a:extLst>
                <a:ext uri="{FF2B5EF4-FFF2-40B4-BE49-F238E27FC236}">
                  <a16:creationId xmlns:a16="http://schemas.microsoft.com/office/drawing/2014/main" id="{E74024F1-21E0-4871-B5AD-43AE53A18A3F}"/>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0" name="Rechthoek 125">
              <a:extLst>
                <a:ext uri="{FF2B5EF4-FFF2-40B4-BE49-F238E27FC236}">
                  <a16:creationId xmlns:a16="http://schemas.microsoft.com/office/drawing/2014/main" id="{9415484F-B8F5-403B-A6A4-83B4F9F15B52}"/>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1" name="Ovaal 126">
              <a:extLst>
                <a:ext uri="{FF2B5EF4-FFF2-40B4-BE49-F238E27FC236}">
                  <a16:creationId xmlns:a16="http://schemas.microsoft.com/office/drawing/2014/main" id="{62B38F30-2E75-4A27-9E55-A5762DE3FF91}"/>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pic>
        <p:nvPicPr>
          <p:cNvPr id="141" name="Afbeelding 140">
            <a:extLst>
              <a:ext uri="{FF2B5EF4-FFF2-40B4-BE49-F238E27FC236}">
                <a16:creationId xmlns:a16="http://schemas.microsoft.com/office/drawing/2014/main" id="{3759FC37-E816-43C1-B68B-00434A7E487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Tree>
    <p:extLst>
      <p:ext uri="{BB962C8B-B14F-4D97-AF65-F5344CB8AC3E}">
        <p14:creationId xmlns:p14="http://schemas.microsoft.com/office/powerpoint/2010/main" val="1122800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tmplLst>
          <p:tmpl>
            <p:tnLst>
              <p:par>
                <p:cTn presetID="10" presetClass="entr" presetSubtype="0"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fade">
                      <p:cBhvr>
                        <p:cTn dur="750"/>
                        <p:tgtEl>
                          <p:spTgt spid="20"/>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 + Wolk 100% ">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7145"/>
            <a:ext cx="12192002" cy="6865145"/>
          </a:xfrm>
          <a:solidFill>
            <a:schemeClr val="bg1">
              <a:lumMod val="95000"/>
            </a:schemeClr>
          </a:solidFill>
        </p:spPr>
        <p:txBody>
          <a:bodyPr tIns="1044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3" name="Tijdelijke aanduiding voor voettekst 4">
            <a:extLst>
              <a:ext uri="{FF2B5EF4-FFF2-40B4-BE49-F238E27FC236}">
                <a16:creationId xmlns:a16="http://schemas.microsoft.com/office/drawing/2014/main" id="{3FD2C40F-5ED0-4573-8F6F-31F0DA9D4651}"/>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FDCACBC6-40CE-484B-AC87-549D0BAA4F94}"/>
              </a:ext>
            </a:extLst>
          </p:cNvPr>
          <p:cNvSpPr>
            <a:spLocks noGrp="1"/>
          </p:cNvSpPr>
          <p:nvPr>
            <p:ph type="sldNum" sz="quarter" idx="12"/>
          </p:nvPr>
        </p:nvSpPr>
        <p:spPr>
          <a:xfrm>
            <a:off x="480241" y="6190780"/>
            <a:ext cx="236313"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3" name="Tijdelijke aanduiding voor tekst 3">
            <a:extLst>
              <a:ext uri="{FF2B5EF4-FFF2-40B4-BE49-F238E27FC236}">
                <a16:creationId xmlns:a16="http://schemas.microsoft.com/office/drawing/2014/main" id="{6F196782-009C-4892-9740-D47F8104AB77}"/>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6" name="Tijdelijke aanduiding voor tekst 15">
            <a:extLst>
              <a:ext uri="{FF2B5EF4-FFF2-40B4-BE49-F238E27FC236}">
                <a16:creationId xmlns:a16="http://schemas.microsoft.com/office/drawing/2014/main" id="{D78D1FB9-F46F-4739-84B5-17E9644E5150}"/>
              </a:ext>
            </a:extLst>
          </p:cNvPr>
          <p:cNvSpPr>
            <a:spLocks noGrp="1"/>
          </p:cNvSpPr>
          <p:nvPr>
            <p:ph type="body" sz="quarter" idx="43" hasCustomPrompt="1"/>
          </p:nvPr>
        </p:nvSpPr>
        <p:spPr>
          <a:xfrm>
            <a:off x="6004471" y="1504043"/>
            <a:ext cx="4524067" cy="1943514"/>
          </a:xfrm>
          <a:custGeom>
            <a:avLst/>
            <a:gdLst>
              <a:gd name="connsiteX0" fmla="*/ 71054 w 4524067"/>
              <a:gd name="connsiteY0" fmla="*/ 0 h 1943514"/>
              <a:gd name="connsiteX1" fmla="*/ 4453013 w 4524067"/>
              <a:gd name="connsiteY1" fmla="*/ 0 h 1943514"/>
              <a:gd name="connsiteX2" fmla="*/ 4524067 w 4524067"/>
              <a:gd name="connsiteY2" fmla="*/ 71054 h 1943514"/>
              <a:gd name="connsiteX3" fmla="*/ 4524067 w 4524067"/>
              <a:gd name="connsiteY3" fmla="*/ 1604261 h 1943514"/>
              <a:gd name="connsiteX4" fmla="*/ 374342 w 4524067"/>
              <a:gd name="connsiteY4" fmla="*/ 1604261 h 1943514"/>
              <a:gd name="connsiteX5" fmla="*/ 374342 w 4524067"/>
              <a:gd name="connsiteY5" fmla="*/ 1604495 h 1943514"/>
              <a:gd name="connsiteX6" fmla="*/ 372031 w 4524067"/>
              <a:gd name="connsiteY6" fmla="*/ 1604262 h 1943514"/>
              <a:gd name="connsiteX7" fmla="*/ 7555 w 4524067"/>
              <a:gd name="connsiteY7" fmla="*/ 1901319 h 1943514"/>
              <a:gd name="connsiteX8" fmla="*/ 3301 w 4524067"/>
              <a:gd name="connsiteY8" fmla="*/ 1943514 h 1943514"/>
              <a:gd name="connsiteX9" fmla="*/ 0 w 4524067"/>
              <a:gd name="connsiteY9" fmla="*/ 1935545 h 1943514"/>
              <a:gd name="connsiteX10" fmla="*/ 0 w 4524067"/>
              <a:gd name="connsiteY10" fmla="*/ 71054 h 1943514"/>
              <a:gd name="connsiteX11" fmla="*/ 71054 w 4524067"/>
              <a:gd name="connsiteY11"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4481998 w 4524067"/>
              <a:gd name="connsiteY5" fmla="*/ 1606550 h 1943514"/>
              <a:gd name="connsiteX6" fmla="*/ 374342 w 4524067"/>
              <a:gd name="connsiteY6" fmla="*/ 1604261 h 1943514"/>
              <a:gd name="connsiteX7" fmla="*/ 374342 w 4524067"/>
              <a:gd name="connsiteY7" fmla="*/ 1604495 h 1943514"/>
              <a:gd name="connsiteX8" fmla="*/ 372031 w 4524067"/>
              <a:gd name="connsiteY8" fmla="*/ 1604262 h 1943514"/>
              <a:gd name="connsiteX9" fmla="*/ 7555 w 4524067"/>
              <a:gd name="connsiteY9" fmla="*/ 1901319 h 1943514"/>
              <a:gd name="connsiteX10" fmla="*/ 3301 w 4524067"/>
              <a:gd name="connsiteY10" fmla="*/ 1943514 h 1943514"/>
              <a:gd name="connsiteX11" fmla="*/ 0 w 4524067"/>
              <a:gd name="connsiteY11" fmla="*/ 1935545 h 1943514"/>
              <a:gd name="connsiteX12" fmla="*/ 0 w 4524067"/>
              <a:gd name="connsiteY12" fmla="*/ 71054 h 1943514"/>
              <a:gd name="connsiteX13" fmla="*/ 71054 w 4524067"/>
              <a:gd name="connsiteY13" fmla="*/ 0 h 1943514"/>
              <a:gd name="connsiteX0" fmla="*/ 71054 w 4799095"/>
              <a:gd name="connsiteY0" fmla="*/ 0 h 1943514"/>
              <a:gd name="connsiteX1" fmla="*/ 4453013 w 4799095"/>
              <a:gd name="connsiteY1" fmla="*/ 0 h 1943514"/>
              <a:gd name="connsiteX2" fmla="*/ 4524067 w 4799095"/>
              <a:gd name="connsiteY2" fmla="*/ 71054 h 1943514"/>
              <a:gd name="connsiteX3" fmla="*/ 4522480 w 4799095"/>
              <a:gd name="connsiteY3" fmla="*/ 1547019 h 1943514"/>
              <a:gd name="connsiteX4" fmla="*/ 4524067 w 4799095"/>
              <a:gd name="connsiteY4" fmla="*/ 1604261 h 1943514"/>
              <a:gd name="connsiteX5" fmla="*/ 4481998 w 4799095"/>
              <a:gd name="connsiteY5" fmla="*/ 1606550 h 1943514"/>
              <a:gd name="connsiteX6" fmla="*/ 374342 w 4799095"/>
              <a:gd name="connsiteY6" fmla="*/ 1604261 h 1943514"/>
              <a:gd name="connsiteX7" fmla="*/ 374342 w 4799095"/>
              <a:gd name="connsiteY7" fmla="*/ 1604495 h 1943514"/>
              <a:gd name="connsiteX8" fmla="*/ 372031 w 4799095"/>
              <a:gd name="connsiteY8" fmla="*/ 1604262 h 1943514"/>
              <a:gd name="connsiteX9" fmla="*/ 7555 w 4799095"/>
              <a:gd name="connsiteY9" fmla="*/ 1901319 h 1943514"/>
              <a:gd name="connsiteX10" fmla="*/ 3301 w 4799095"/>
              <a:gd name="connsiteY10" fmla="*/ 1943514 h 1943514"/>
              <a:gd name="connsiteX11" fmla="*/ 0 w 4799095"/>
              <a:gd name="connsiteY11" fmla="*/ 1935545 h 1943514"/>
              <a:gd name="connsiteX12" fmla="*/ 0 w 4799095"/>
              <a:gd name="connsiteY12" fmla="*/ 71054 h 1943514"/>
              <a:gd name="connsiteX13" fmla="*/ 71054 w 4799095"/>
              <a:gd name="connsiteY13" fmla="*/ 0 h 1943514"/>
              <a:gd name="connsiteX0" fmla="*/ 71054 w 4798479"/>
              <a:gd name="connsiteY0" fmla="*/ 0 h 1943514"/>
              <a:gd name="connsiteX1" fmla="*/ 4453013 w 4798479"/>
              <a:gd name="connsiteY1" fmla="*/ 0 h 1943514"/>
              <a:gd name="connsiteX2" fmla="*/ 4524067 w 4798479"/>
              <a:gd name="connsiteY2" fmla="*/ 71054 h 1943514"/>
              <a:gd name="connsiteX3" fmla="*/ 4522480 w 4798479"/>
              <a:gd name="connsiteY3" fmla="*/ 1547019 h 1943514"/>
              <a:gd name="connsiteX4" fmla="*/ 4481998 w 4798479"/>
              <a:gd name="connsiteY4" fmla="*/ 1606550 h 1943514"/>
              <a:gd name="connsiteX5" fmla="*/ 374342 w 4798479"/>
              <a:gd name="connsiteY5" fmla="*/ 1604261 h 1943514"/>
              <a:gd name="connsiteX6" fmla="*/ 374342 w 4798479"/>
              <a:gd name="connsiteY6" fmla="*/ 1604495 h 1943514"/>
              <a:gd name="connsiteX7" fmla="*/ 372031 w 4798479"/>
              <a:gd name="connsiteY7" fmla="*/ 1604262 h 1943514"/>
              <a:gd name="connsiteX8" fmla="*/ 7555 w 4798479"/>
              <a:gd name="connsiteY8" fmla="*/ 1901319 h 1943514"/>
              <a:gd name="connsiteX9" fmla="*/ 3301 w 4798479"/>
              <a:gd name="connsiteY9" fmla="*/ 1943514 h 1943514"/>
              <a:gd name="connsiteX10" fmla="*/ 0 w 4798479"/>
              <a:gd name="connsiteY10" fmla="*/ 1935545 h 1943514"/>
              <a:gd name="connsiteX11" fmla="*/ 0 w 4798479"/>
              <a:gd name="connsiteY11" fmla="*/ 71054 h 1943514"/>
              <a:gd name="connsiteX12" fmla="*/ 71054 w 4798479"/>
              <a:gd name="connsiteY12" fmla="*/ 0 h 1943514"/>
              <a:gd name="connsiteX0" fmla="*/ 71054 w 4801282"/>
              <a:gd name="connsiteY0" fmla="*/ 0 h 1943514"/>
              <a:gd name="connsiteX1" fmla="*/ 4453013 w 4801282"/>
              <a:gd name="connsiteY1" fmla="*/ 0 h 1943514"/>
              <a:gd name="connsiteX2" fmla="*/ 4524067 w 4801282"/>
              <a:gd name="connsiteY2" fmla="*/ 71054 h 1943514"/>
              <a:gd name="connsiteX3" fmla="*/ 4522480 w 4801282"/>
              <a:gd name="connsiteY3" fmla="*/ 1547019 h 1943514"/>
              <a:gd name="connsiteX4" fmla="*/ 4481998 w 4801282"/>
              <a:gd name="connsiteY4" fmla="*/ 1606550 h 1943514"/>
              <a:gd name="connsiteX5" fmla="*/ 374342 w 4801282"/>
              <a:gd name="connsiteY5" fmla="*/ 1604261 h 1943514"/>
              <a:gd name="connsiteX6" fmla="*/ 374342 w 4801282"/>
              <a:gd name="connsiteY6" fmla="*/ 1604495 h 1943514"/>
              <a:gd name="connsiteX7" fmla="*/ 372031 w 4801282"/>
              <a:gd name="connsiteY7" fmla="*/ 1604262 h 1943514"/>
              <a:gd name="connsiteX8" fmla="*/ 7555 w 4801282"/>
              <a:gd name="connsiteY8" fmla="*/ 1901319 h 1943514"/>
              <a:gd name="connsiteX9" fmla="*/ 3301 w 4801282"/>
              <a:gd name="connsiteY9" fmla="*/ 1943514 h 1943514"/>
              <a:gd name="connsiteX10" fmla="*/ 0 w 4801282"/>
              <a:gd name="connsiteY10" fmla="*/ 1935545 h 1943514"/>
              <a:gd name="connsiteX11" fmla="*/ 0 w 4801282"/>
              <a:gd name="connsiteY11" fmla="*/ 71054 h 1943514"/>
              <a:gd name="connsiteX12" fmla="*/ 71054 w 4801282"/>
              <a:gd name="connsiteY12" fmla="*/ 0 h 1943514"/>
              <a:gd name="connsiteX0" fmla="*/ 71054 w 4527104"/>
              <a:gd name="connsiteY0" fmla="*/ 0 h 1943514"/>
              <a:gd name="connsiteX1" fmla="*/ 4453013 w 4527104"/>
              <a:gd name="connsiteY1" fmla="*/ 0 h 1943514"/>
              <a:gd name="connsiteX2" fmla="*/ 4524067 w 4527104"/>
              <a:gd name="connsiteY2" fmla="*/ 71054 h 1943514"/>
              <a:gd name="connsiteX3" fmla="*/ 4522480 w 4527104"/>
              <a:gd name="connsiteY3" fmla="*/ 1547019 h 1943514"/>
              <a:gd name="connsiteX4" fmla="*/ 4481998 w 4527104"/>
              <a:gd name="connsiteY4" fmla="*/ 1606550 h 1943514"/>
              <a:gd name="connsiteX5" fmla="*/ 374342 w 4527104"/>
              <a:gd name="connsiteY5" fmla="*/ 1604261 h 1943514"/>
              <a:gd name="connsiteX6" fmla="*/ 374342 w 4527104"/>
              <a:gd name="connsiteY6" fmla="*/ 1604495 h 1943514"/>
              <a:gd name="connsiteX7" fmla="*/ 372031 w 4527104"/>
              <a:gd name="connsiteY7" fmla="*/ 1604262 h 1943514"/>
              <a:gd name="connsiteX8" fmla="*/ 7555 w 4527104"/>
              <a:gd name="connsiteY8" fmla="*/ 1901319 h 1943514"/>
              <a:gd name="connsiteX9" fmla="*/ 3301 w 4527104"/>
              <a:gd name="connsiteY9" fmla="*/ 1943514 h 1943514"/>
              <a:gd name="connsiteX10" fmla="*/ 0 w 4527104"/>
              <a:gd name="connsiteY10" fmla="*/ 1935545 h 1943514"/>
              <a:gd name="connsiteX11" fmla="*/ 0 w 4527104"/>
              <a:gd name="connsiteY11" fmla="*/ 71054 h 1943514"/>
              <a:gd name="connsiteX12" fmla="*/ 71054 w 4527104"/>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4067" h="1943514">
                <a:moveTo>
                  <a:pt x="71054" y="0"/>
                </a:moveTo>
                <a:lnTo>
                  <a:pt x="4453013" y="0"/>
                </a:lnTo>
                <a:cubicBezTo>
                  <a:pt x="4492255" y="0"/>
                  <a:pt x="4524067" y="31812"/>
                  <a:pt x="4524067" y="71054"/>
                </a:cubicBezTo>
                <a:cubicBezTo>
                  <a:pt x="4523538" y="552723"/>
                  <a:pt x="4522346" y="1479221"/>
                  <a:pt x="4522480" y="1516062"/>
                </a:cubicBezTo>
                <a:cubicBezTo>
                  <a:pt x="4522614" y="1552903"/>
                  <a:pt x="4525654" y="1606535"/>
                  <a:pt x="4458185" y="1608931"/>
                </a:cubicBezTo>
                <a:cubicBezTo>
                  <a:pt x="4390716" y="1611327"/>
                  <a:pt x="1735623" y="1605818"/>
                  <a:pt x="374342" y="1604261"/>
                </a:cubicBezTo>
                <a:lnTo>
                  <a:pt x="374342" y="1604495"/>
                </a:lnTo>
                <a:lnTo>
                  <a:pt x="372031" y="1604262"/>
                </a:lnTo>
                <a:cubicBezTo>
                  <a:pt x="192246" y="1604262"/>
                  <a:pt x="42246" y="1731789"/>
                  <a:pt x="7555" y="1901319"/>
                </a:cubicBezTo>
                <a:lnTo>
                  <a:pt x="3301" y="1943514"/>
                </a:lnTo>
                <a:lnTo>
                  <a:pt x="0" y="1935545"/>
                </a:lnTo>
                <a:lnTo>
                  <a:pt x="0" y="71054"/>
                </a:lnTo>
                <a:cubicBezTo>
                  <a:pt x="0" y="31812"/>
                  <a:pt x="31812" y="0"/>
                  <a:pt x="71054" y="0"/>
                </a:cubicBezTo>
                <a:close/>
              </a:path>
            </a:pathLst>
          </a:custGeom>
          <a:solidFill>
            <a:schemeClr val="tx2">
              <a:alpha val="85000"/>
            </a:schemeClr>
          </a:solidFill>
        </p:spPr>
        <p:txBody>
          <a:bodyPr wrap="square" lIns="360000" tIns="180000" rIns="576000" bIns="180000">
            <a:noAutofit/>
          </a:bodyPr>
          <a:lstStyle>
            <a:lvl1pPr marL="0" indent="0">
              <a:lnSpc>
                <a:spcPct val="110000"/>
              </a:lnSpc>
              <a:spcBef>
                <a:spcPts val="0"/>
              </a:spcBef>
              <a:spcAft>
                <a:spcPts val="0"/>
              </a:spcAft>
              <a:buFontTx/>
              <a:buNone/>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lnSpc>
                <a:spcPct val="100000"/>
              </a:lnSpc>
              <a:defRPr sz="2400" b="0">
                <a:solidFill>
                  <a:schemeClr val="bg1"/>
                </a:solidFill>
              </a:defRPr>
            </a:lvl5pPr>
          </a:lstStyle>
          <a:p>
            <a:pPr lvl="0"/>
            <a:r>
              <a:rPr lang="nl-NL" noProof="0"/>
              <a:t>Klik om tekst in te voegen</a:t>
            </a:r>
          </a:p>
        </p:txBody>
      </p:sp>
      <p:sp>
        <p:nvSpPr>
          <p:cNvPr id="14" name="Tijdelijke aanduiding voor datum 3">
            <a:extLst>
              <a:ext uri="{FF2B5EF4-FFF2-40B4-BE49-F238E27FC236}">
                <a16:creationId xmlns:a16="http://schemas.microsoft.com/office/drawing/2014/main" id="{6C5C6C08-DDA7-4CC4-B473-244AE8EBA705}"/>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0B70BE4-B49B-4495-86FF-21BC09262938}" type="datetime1">
              <a:rPr lang="nl-NL" noProof="0" smtClean="0"/>
              <a:t>27-10-2020</a:t>
            </a:fld>
            <a:endParaRPr lang="nl-NL" noProof="0"/>
          </a:p>
        </p:txBody>
      </p:sp>
      <p:grpSp>
        <p:nvGrpSpPr>
          <p:cNvPr id="175" name="Groep 258">
            <a:extLst>
              <a:ext uri="{FF2B5EF4-FFF2-40B4-BE49-F238E27FC236}">
                <a16:creationId xmlns:a16="http://schemas.microsoft.com/office/drawing/2014/main" id="{32746DC4-88FC-4573-AFD3-B1C8E92AA3FC}"/>
              </a:ext>
            </a:extLst>
          </p:cNvPr>
          <p:cNvGrpSpPr/>
          <p:nvPr userDrawn="1"/>
        </p:nvGrpSpPr>
        <p:grpSpPr>
          <a:xfrm>
            <a:off x="12391601" y="0"/>
            <a:ext cx="3183678" cy="5229113"/>
            <a:chOff x="12391601" y="0"/>
            <a:chExt cx="3183678" cy="5229113"/>
          </a:xfrm>
        </p:grpSpPr>
        <p:grpSp>
          <p:nvGrpSpPr>
            <p:cNvPr id="176" name="Meer informatie">
              <a:extLst>
                <a:ext uri="{FF2B5EF4-FFF2-40B4-BE49-F238E27FC236}">
                  <a16:creationId xmlns:a16="http://schemas.microsoft.com/office/drawing/2014/main" id="{B0670A90-84BD-4C03-8E9A-E3A811B1DE03}"/>
                </a:ext>
              </a:extLst>
            </p:cNvPr>
            <p:cNvGrpSpPr/>
            <p:nvPr userDrawn="1"/>
          </p:nvGrpSpPr>
          <p:grpSpPr>
            <a:xfrm>
              <a:off x="12396764" y="4445840"/>
              <a:ext cx="3178515" cy="783273"/>
              <a:chOff x="-3741486" y="3386444"/>
              <a:chExt cx="3178515" cy="783273"/>
            </a:xfrm>
          </p:grpSpPr>
          <p:sp>
            <p:nvSpPr>
              <p:cNvPr id="235" name="Freeform 101">
                <a:extLst>
                  <a:ext uri="{FF2B5EF4-FFF2-40B4-BE49-F238E27FC236}">
                    <a16:creationId xmlns:a16="http://schemas.microsoft.com/office/drawing/2014/main" id="{21EE44E5-6482-4E8B-9DB5-EC22FDA9814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6" name="Rechthoek 306">
                <a:extLst>
                  <a:ext uri="{FF2B5EF4-FFF2-40B4-BE49-F238E27FC236}">
                    <a16:creationId xmlns:a16="http://schemas.microsoft.com/office/drawing/2014/main" id="{68056740-4BDC-40A5-92C4-290C510A0CB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37" name="Rechte verbindingslijn 307">
                <a:extLst>
                  <a:ext uri="{FF2B5EF4-FFF2-40B4-BE49-F238E27FC236}">
                    <a16:creationId xmlns:a16="http://schemas.microsoft.com/office/drawing/2014/main" id="{F04CC3DB-5360-461B-ADBA-345B3743A5A4}"/>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77" name="Rechthoek 260">
              <a:extLst>
                <a:ext uri="{FF2B5EF4-FFF2-40B4-BE49-F238E27FC236}">
                  <a16:creationId xmlns:a16="http://schemas.microsoft.com/office/drawing/2014/main" id="{BBFC268C-2613-4F95-919A-428B00EF1E1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78" name="Ovaal 261">
              <a:extLst>
                <a:ext uri="{FF2B5EF4-FFF2-40B4-BE49-F238E27FC236}">
                  <a16:creationId xmlns:a16="http://schemas.microsoft.com/office/drawing/2014/main" id="{419C2E17-C33F-4062-A892-E17A6E639D8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9" name="Rechte verbindingslijn 262">
              <a:extLst>
                <a:ext uri="{FF2B5EF4-FFF2-40B4-BE49-F238E27FC236}">
                  <a16:creationId xmlns:a16="http://schemas.microsoft.com/office/drawing/2014/main" id="{896FA431-FE05-4130-8A0E-F455E9D66292}"/>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0" name="Rechte verbindingslijn 263">
              <a:extLst>
                <a:ext uri="{FF2B5EF4-FFF2-40B4-BE49-F238E27FC236}">
                  <a16:creationId xmlns:a16="http://schemas.microsoft.com/office/drawing/2014/main" id="{302FC35A-411F-4C1F-A29F-11E63FF7A33D}"/>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1" name="Rechthoek 264">
              <a:extLst>
                <a:ext uri="{FF2B5EF4-FFF2-40B4-BE49-F238E27FC236}">
                  <a16:creationId xmlns:a16="http://schemas.microsoft.com/office/drawing/2014/main" id="{A755A67A-9BBC-4244-973C-D2A8C42C21A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2" name="Rechte verbindingslijn 265">
              <a:extLst>
                <a:ext uri="{FF2B5EF4-FFF2-40B4-BE49-F238E27FC236}">
                  <a16:creationId xmlns:a16="http://schemas.microsoft.com/office/drawing/2014/main" id="{76B2D01C-1BE0-4770-9A9F-F28D68D47F30}"/>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3" name="Ovaal 266">
              <a:extLst>
                <a:ext uri="{FF2B5EF4-FFF2-40B4-BE49-F238E27FC236}">
                  <a16:creationId xmlns:a16="http://schemas.microsoft.com/office/drawing/2014/main" id="{7AE8A063-9ECB-487E-B64D-4A50F3013EC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4" name="Rechthoek 267">
              <a:extLst>
                <a:ext uri="{FF2B5EF4-FFF2-40B4-BE49-F238E27FC236}">
                  <a16:creationId xmlns:a16="http://schemas.microsoft.com/office/drawing/2014/main" id="{A3902585-C030-41F4-8736-968356A94343}"/>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5" name="Groep 268">
              <a:extLst>
                <a:ext uri="{FF2B5EF4-FFF2-40B4-BE49-F238E27FC236}">
                  <a16:creationId xmlns:a16="http://schemas.microsoft.com/office/drawing/2014/main" id="{DC07FDFD-2AE0-4E87-8F46-E07793262170}"/>
                </a:ext>
              </a:extLst>
            </p:cNvPr>
            <p:cNvGrpSpPr/>
            <p:nvPr userDrawn="1"/>
          </p:nvGrpSpPr>
          <p:grpSpPr>
            <a:xfrm>
              <a:off x="12757282" y="2184550"/>
              <a:ext cx="825500" cy="209550"/>
              <a:chOff x="13504624" y="2482850"/>
              <a:chExt cx="825500" cy="209550"/>
            </a:xfrm>
          </p:grpSpPr>
          <p:sp>
            <p:nvSpPr>
              <p:cNvPr id="232" name="Rechthoek 302">
                <a:extLst>
                  <a:ext uri="{FF2B5EF4-FFF2-40B4-BE49-F238E27FC236}">
                    <a16:creationId xmlns:a16="http://schemas.microsoft.com/office/drawing/2014/main" id="{C3944425-6892-4ADE-81EE-8F269C56B50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3" name="Rechte verbindingslijn 303">
                <a:extLst>
                  <a:ext uri="{FF2B5EF4-FFF2-40B4-BE49-F238E27FC236}">
                    <a16:creationId xmlns:a16="http://schemas.microsoft.com/office/drawing/2014/main" id="{AA6D1494-D166-4EF1-AB19-C53BDF4AB2F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4" name="Gelijkbenige driehoek 304">
                <a:extLst>
                  <a:ext uri="{FF2B5EF4-FFF2-40B4-BE49-F238E27FC236}">
                    <a16:creationId xmlns:a16="http://schemas.microsoft.com/office/drawing/2014/main" id="{30A47B12-907C-4F85-A5D5-29F5CBF80A4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6" name="Groep 269">
              <a:extLst>
                <a:ext uri="{FF2B5EF4-FFF2-40B4-BE49-F238E27FC236}">
                  <a16:creationId xmlns:a16="http://schemas.microsoft.com/office/drawing/2014/main" id="{C24B7CB5-91E0-4939-88F8-E2D52FAC4B45}"/>
                </a:ext>
              </a:extLst>
            </p:cNvPr>
            <p:cNvGrpSpPr/>
            <p:nvPr userDrawn="1"/>
          </p:nvGrpSpPr>
          <p:grpSpPr>
            <a:xfrm>
              <a:off x="12757282" y="1216782"/>
              <a:ext cx="294789" cy="318834"/>
              <a:chOff x="14466489" y="1001522"/>
              <a:chExt cx="290627" cy="314333"/>
            </a:xfrm>
          </p:grpSpPr>
          <p:sp>
            <p:nvSpPr>
              <p:cNvPr id="213" name="Rechthoek 296">
                <a:extLst>
                  <a:ext uri="{FF2B5EF4-FFF2-40B4-BE49-F238E27FC236}">
                    <a16:creationId xmlns:a16="http://schemas.microsoft.com/office/drawing/2014/main" id="{869C421D-F735-4172-83F8-6113DE4D1BA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7" name="Ovaal 297">
                <a:extLst>
                  <a:ext uri="{FF2B5EF4-FFF2-40B4-BE49-F238E27FC236}">
                    <a16:creationId xmlns:a16="http://schemas.microsoft.com/office/drawing/2014/main" id="{ABB8A66C-4036-40C4-BCA1-1C8405EDCF11}"/>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8" name="Vrije vorm: vorm 298">
                <a:extLst>
                  <a:ext uri="{FF2B5EF4-FFF2-40B4-BE49-F238E27FC236}">
                    <a16:creationId xmlns:a16="http://schemas.microsoft.com/office/drawing/2014/main" id="{FDED221B-20FC-4FEB-807C-A24B925B1EE0}"/>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9" name="Rechthoek: afgeronde hoeken 299">
                <a:extLst>
                  <a:ext uri="{FF2B5EF4-FFF2-40B4-BE49-F238E27FC236}">
                    <a16:creationId xmlns:a16="http://schemas.microsoft.com/office/drawing/2014/main" id="{C5A637DF-387F-4796-9C11-925EE3284C34}"/>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30" name="Rechte verbindingslijn 300">
                <a:extLst>
                  <a:ext uri="{FF2B5EF4-FFF2-40B4-BE49-F238E27FC236}">
                    <a16:creationId xmlns:a16="http://schemas.microsoft.com/office/drawing/2014/main" id="{BED97851-1EF9-44DD-A9F7-C30ABE59134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1" name="Rechte verbindingslijn 301">
                <a:extLst>
                  <a:ext uri="{FF2B5EF4-FFF2-40B4-BE49-F238E27FC236}">
                    <a16:creationId xmlns:a16="http://schemas.microsoft.com/office/drawing/2014/main" id="{691BDA09-845E-4BFA-A421-28B572C25D7A}"/>
                  </a:ext>
                </a:extLst>
              </p:cNvPr>
              <p:cNvCxnSpPr>
                <a:cxnSpLocks/>
                <a:stCxn id="22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7" name="Ovaal 270">
              <a:extLst>
                <a:ext uri="{FF2B5EF4-FFF2-40B4-BE49-F238E27FC236}">
                  <a16:creationId xmlns:a16="http://schemas.microsoft.com/office/drawing/2014/main" id="{316501B2-FA5B-4AC3-B66F-07021F7BB709}"/>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8" name="Rechthoek 271">
              <a:extLst>
                <a:ext uri="{FF2B5EF4-FFF2-40B4-BE49-F238E27FC236}">
                  <a16:creationId xmlns:a16="http://schemas.microsoft.com/office/drawing/2014/main" id="{C00A2A26-F9E7-4C43-AFF7-A43201DB0241}"/>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272">
              <a:extLst>
                <a:ext uri="{FF2B5EF4-FFF2-40B4-BE49-F238E27FC236}">
                  <a16:creationId xmlns:a16="http://schemas.microsoft.com/office/drawing/2014/main" id="{5DBBCEC7-1DBB-4B05-8BCA-ED381E55F00E}"/>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0" name="Rechthoek 273">
              <a:extLst>
                <a:ext uri="{FF2B5EF4-FFF2-40B4-BE49-F238E27FC236}">
                  <a16:creationId xmlns:a16="http://schemas.microsoft.com/office/drawing/2014/main" id="{BA60779A-6B3B-425F-BFC6-DCFFF26ED9CF}"/>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1" name="Groep 274">
              <a:extLst>
                <a:ext uri="{FF2B5EF4-FFF2-40B4-BE49-F238E27FC236}">
                  <a16:creationId xmlns:a16="http://schemas.microsoft.com/office/drawing/2014/main" id="{E61A0D1D-B200-4A2A-9DEA-80EC488B11D7}"/>
                </a:ext>
              </a:extLst>
            </p:cNvPr>
            <p:cNvGrpSpPr/>
            <p:nvPr userDrawn="1"/>
          </p:nvGrpSpPr>
          <p:grpSpPr>
            <a:xfrm>
              <a:off x="13614067" y="3535184"/>
              <a:ext cx="1195438" cy="678267"/>
              <a:chOff x="12757284" y="3224292"/>
              <a:chExt cx="1195438" cy="678267"/>
            </a:xfrm>
          </p:grpSpPr>
          <p:sp>
            <p:nvSpPr>
              <p:cNvPr id="192" name="Rechthoek 275">
                <a:extLst>
                  <a:ext uri="{FF2B5EF4-FFF2-40B4-BE49-F238E27FC236}">
                    <a16:creationId xmlns:a16="http://schemas.microsoft.com/office/drawing/2014/main" id="{F5E6DE1B-3A05-4A9A-AA3A-51649ADD934E}"/>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3" name="Rechthoek 276">
                <a:extLst>
                  <a:ext uri="{FF2B5EF4-FFF2-40B4-BE49-F238E27FC236}">
                    <a16:creationId xmlns:a16="http://schemas.microsoft.com/office/drawing/2014/main" id="{F567E2FE-17B8-400C-BFF3-450395110597}"/>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4" name="Groep 277">
                <a:extLst>
                  <a:ext uri="{FF2B5EF4-FFF2-40B4-BE49-F238E27FC236}">
                    <a16:creationId xmlns:a16="http://schemas.microsoft.com/office/drawing/2014/main" id="{90E12851-D269-4CFD-8A49-89471511595E}"/>
                  </a:ext>
                </a:extLst>
              </p:cNvPr>
              <p:cNvGrpSpPr/>
              <p:nvPr userDrawn="1"/>
            </p:nvGrpSpPr>
            <p:grpSpPr>
              <a:xfrm>
                <a:off x="12839234" y="3289794"/>
                <a:ext cx="155951" cy="131922"/>
                <a:chOff x="12968836" y="3354170"/>
                <a:chExt cx="404806" cy="342433"/>
              </a:xfrm>
            </p:grpSpPr>
            <p:sp>
              <p:nvSpPr>
                <p:cNvPr id="207" name="Rechthoek: afgeronde hoeken 290">
                  <a:extLst>
                    <a:ext uri="{FF2B5EF4-FFF2-40B4-BE49-F238E27FC236}">
                      <a16:creationId xmlns:a16="http://schemas.microsoft.com/office/drawing/2014/main" id="{94EB7F95-EBB8-4505-884A-956C1FCD891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8" name="Rechthoek 291">
                  <a:extLst>
                    <a:ext uri="{FF2B5EF4-FFF2-40B4-BE49-F238E27FC236}">
                      <a16:creationId xmlns:a16="http://schemas.microsoft.com/office/drawing/2014/main" id="{1BCF18D2-FAED-47FD-A532-D4FD7401998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92">
                  <a:extLst>
                    <a:ext uri="{FF2B5EF4-FFF2-40B4-BE49-F238E27FC236}">
                      <a16:creationId xmlns:a16="http://schemas.microsoft.com/office/drawing/2014/main" id="{30E38F31-9E47-4AA5-9F7A-DD258EA3168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93">
                  <a:extLst>
                    <a:ext uri="{FF2B5EF4-FFF2-40B4-BE49-F238E27FC236}">
                      <a16:creationId xmlns:a16="http://schemas.microsoft.com/office/drawing/2014/main" id="{DB9BA5A7-87AA-4288-B18A-2849D4A89216}"/>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Rechthoek 294">
                  <a:extLst>
                    <a:ext uri="{FF2B5EF4-FFF2-40B4-BE49-F238E27FC236}">
                      <a16:creationId xmlns:a16="http://schemas.microsoft.com/office/drawing/2014/main" id="{80CDEBB7-8EB9-4525-9FC8-189636894CB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2" name="Rechthoek 295">
                  <a:extLst>
                    <a:ext uri="{FF2B5EF4-FFF2-40B4-BE49-F238E27FC236}">
                      <a16:creationId xmlns:a16="http://schemas.microsoft.com/office/drawing/2014/main" id="{F0AA582E-92B1-4248-B21F-CCAAAAC8609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5" name="Groep 278">
                <a:extLst>
                  <a:ext uri="{FF2B5EF4-FFF2-40B4-BE49-F238E27FC236}">
                    <a16:creationId xmlns:a16="http://schemas.microsoft.com/office/drawing/2014/main" id="{6222D373-DC9B-4DDC-B446-DF1D4C73E12B}"/>
                  </a:ext>
                </a:extLst>
              </p:cNvPr>
              <p:cNvGrpSpPr/>
              <p:nvPr userDrawn="1"/>
            </p:nvGrpSpPr>
            <p:grpSpPr>
              <a:xfrm>
                <a:off x="12819679" y="3589117"/>
                <a:ext cx="166739" cy="218963"/>
                <a:chOff x="12940828" y="3950597"/>
                <a:chExt cx="432813" cy="568367"/>
              </a:xfrm>
            </p:grpSpPr>
            <p:grpSp>
              <p:nvGrpSpPr>
                <p:cNvPr id="199" name="Groep 282">
                  <a:extLst>
                    <a:ext uri="{FF2B5EF4-FFF2-40B4-BE49-F238E27FC236}">
                      <a16:creationId xmlns:a16="http://schemas.microsoft.com/office/drawing/2014/main" id="{72C6A67F-7068-43B6-9E98-26C84F2D8B4C}"/>
                    </a:ext>
                  </a:extLst>
                </p:cNvPr>
                <p:cNvGrpSpPr/>
                <p:nvPr userDrawn="1"/>
              </p:nvGrpSpPr>
              <p:grpSpPr>
                <a:xfrm>
                  <a:off x="13000382" y="4006891"/>
                  <a:ext cx="373259" cy="315747"/>
                  <a:chOff x="12968836" y="3354170"/>
                  <a:chExt cx="404806" cy="342433"/>
                </a:xfrm>
              </p:grpSpPr>
              <p:sp>
                <p:nvSpPr>
                  <p:cNvPr id="201" name="Rechthoek: afgeronde hoeken 284">
                    <a:extLst>
                      <a:ext uri="{FF2B5EF4-FFF2-40B4-BE49-F238E27FC236}">
                        <a16:creationId xmlns:a16="http://schemas.microsoft.com/office/drawing/2014/main" id="{4E55893D-FCD6-403B-AD26-3876F4A580C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2" name="Rechthoek 285">
                    <a:extLst>
                      <a:ext uri="{FF2B5EF4-FFF2-40B4-BE49-F238E27FC236}">
                        <a16:creationId xmlns:a16="http://schemas.microsoft.com/office/drawing/2014/main" id="{60B8FAAB-EE20-4314-BA2E-0765E8F72B6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Rechthoek 286">
                    <a:extLst>
                      <a:ext uri="{FF2B5EF4-FFF2-40B4-BE49-F238E27FC236}">
                        <a16:creationId xmlns:a16="http://schemas.microsoft.com/office/drawing/2014/main" id="{A6D9782F-9F32-43D7-9E8C-AE748003E54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4" name="Rechthoek 287">
                    <a:extLst>
                      <a:ext uri="{FF2B5EF4-FFF2-40B4-BE49-F238E27FC236}">
                        <a16:creationId xmlns:a16="http://schemas.microsoft.com/office/drawing/2014/main" id="{EC5B7045-916A-4AD0-81FE-E4BBBFE389C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5" name="Rechthoek 288">
                    <a:extLst>
                      <a:ext uri="{FF2B5EF4-FFF2-40B4-BE49-F238E27FC236}">
                        <a16:creationId xmlns:a16="http://schemas.microsoft.com/office/drawing/2014/main" id="{098701C8-4361-49B0-BCA7-A8F3FF778E1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6" name="Rechthoek 289">
                    <a:extLst>
                      <a:ext uri="{FF2B5EF4-FFF2-40B4-BE49-F238E27FC236}">
                        <a16:creationId xmlns:a16="http://schemas.microsoft.com/office/drawing/2014/main" id="{7B39F7BB-A445-4FE8-BC6C-955670709E8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0" name="Boog 283">
                  <a:extLst>
                    <a:ext uri="{FF2B5EF4-FFF2-40B4-BE49-F238E27FC236}">
                      <a16:creationId xmlns:a16="http://schemas.microsoft.com/office/drawing/2014/main" id="{F23040F2-5494-432D-B820-CCAA1988ED2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96" name="Tekstvak 279">
                <a:extLst>
                  <a:ext uri="{FF2B5EF4-FFF2-40B4-BE49-F238E27FC236}">
                    <a16:creationId xmlns:a16="http://schemas.microsoft.com/office/drawing/2014/main" id="{2942AA11-63F0-4006-AEF1-6D4462308EDB}"/>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97" name="Tekstvak 280">
                <a:extLst>
                  <a:ext uri="{FF2B5EF4-FFF2-40B4-BE49-F238E27FC236}">
                    <a16:creationId xmlns:a16="http://schemas.microsoft.com/office/drawing/2014/main" id="{E3210A11-4381-46EA-9E6F-D2E0DFE2C8E2}"/>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98" name="Picture 3">
                <a:extLst>
                  <a:ext uri="{FF2B5EF4-FFF2-40B4-BE49-F238E27FC236}">
                    <a16:creationId xmlns:a16="http://schemas.microsoft.com/office/drawing/2014/main" id="{212D6480-E9C7-43EA-A0E9-3A3C5A863653}"/>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4" name="Instructie">
            <a:extLst>
              <a:ext uri="{FF2B5EF4-FFF2-40B4-BE49-F238E27FC236}">
                <a16:creationId xmlns:a16="http://schemas.microsoft.com/office/drawing/2014/main" id="{6143FC48-7592-4337-8C6F-C8C026048308}"/>
              </a:ext>
            </a:extLst>
          </p:cNvPr>
          <p:cNvGrpSpPr/>
          <p:nvPr userDrawn="1"/>
        </p:nvGrpSpPr>
        <p:grpSpPr>
          <a:xfrm>
            <a:off x="-3352957" y="0"/>
            <a:ext cx="3182755" cy="2660264"/>
            <a:chOff x="-3426088" y="4512342"/>
            <a:chExt cx="3182755" cy="2660264"/>
          </a:xfrm>
        </p:grpSpPr>
        <p:sp>
          <p:nvSpPr>
            <p:cNvPr id="75" name="Rechthoek 127">
              <a:extLst>
                <a:ext uri="{FF2B5EF4-FFF2-40B4-BE49-F238E27FC236}">
                  <a16:creationId xmlns:a16="http://schemas.microsoft.com/office/drawing/2014/main" id="{C2DB9CB0-FDFD-4B95-85C7-62EBC401C533}"/>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6" name="Rechte verbindingslijn 128">
              <a:extLst>
                <a:ext uri="{FF2B5EF4-FFF2-40B4-BE49-F238E27FC236}">
                  <a16:creationId xmlns:a16="http://schemas.microsoft.com/office/drawing/2014/main" id="{4DD63A3F-5FCC-405B-81BA-E77F2793647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7" name="Rechthoek 130">
              <a:extLst>
                <a:ext uri="{FF2B5EF4-FFF2-40B4-BE49-F238E27FC236}">
                  <a16:creationId xmlns:a16="http://schemas.microsoft.com/office/drawing/2014/main" id="{58BFF1D8-DB47-4AD7-96CB-2A4E75C45A68}"/>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78" name="Rechthoek 133">
              <a:extLst>
                <a:ext uri="{FF2B5EF4-FFF2-40B4-BE49-F238E27FC236}">
                  <a16:creationId xmlns:a16="http://schemas.microsoft.com/office/drawing/2014/main" id="{FDAB2AD8-2C4C-405A-B254-A4EFB4848223}"/>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79" name="Rechthoek 136">
              <a:extLst>
                <a:ext uri="{FF2B5EF4-FFF2-40B4-BE49-F238E27FC236}">
                  <a16:creationId xmlns:a16="http://schemas.microsoft.com/office/drawing/2014/main" id="{A889BFAD-371E-4693-90E4-31F482B01473}"/>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0" name="Rechthoek 139">
              <a:extLst>
                <a:ext uri="{FF2B5EF4-FFF2-40B4-BE49-F238E27FC236}">
                  <a16:creationId xmlns:a16="http://schemas.microsoft.com/office/drawing/2014/main" id="{18804913-91E7-42B8-90DE-F9FF7DA712E1}"/>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1" name="Rechte verbindingslijn 140">
              <a:extLst>
                <a:ext uri="{FF2B5EF4-FFF2-40B4-BE49-F238E27FC236}">
                  <a16:creationId xmlns:a16="http://schemas.microsoft.com/office/drawing/2014/main" id="{C4DDD1F0-B44E-4523-8EA2-5CF570A55589}"/>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495595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withEffect">
                                  <p:stCondLst>
                                    <p:cond delay="0"/>
                                  </p:stCondLst>
                                  <p:childTnLst>
                                    <p:animScale>
                                      <p:cBhvr>
                                        <p:cTn id="6" dur="4250" fill="hold"/>
                                        <p:tgtEl>
                                          <p:spTgt spid="10"/>
                                        </p:tgtEl>
                                      </p:cBhvr>
                                      <p:by x="110000" y="110000"/>
                                    </p:animScale>
                                  </p:childTnLst>
                                </p:cTn>
                              </p:par>
                              <p:par>
                                <p:cTn id="7" presetID="2" presetClass="entr" presetSubtype="2" decel="100000" fill="hold" grpId="0" nodeType="withEffect">
                                  <p:stCondLst>
                                    <p:cond delay="750"/>
                                  </p:stCondLst>
                                  <p:childTnLst>
                                    <p:set>
                                      <p:cBhvr>
                                        <p:cTn id="8" dur="1" fill="hold">
                                          <p:stCondLst>
                                            <p:cond delay="0"/>
                                          </p:stCondLst>
                                        </p:cTn>
                                        <p:tgtEl>
                                          <p:spTgt spid="16"/>
                                        </p:tgtEl>
                                        <p:attrNameLst>
                                          <p:attrName>style.visibility</p:attrName>
                                        </p:attrNameLst>
                                      </p:cBhvr>
                                      <p:to>
                                        <p:strVal val="visible"/>
                                      </p:to>
                                    </p:set>
                                    <p:anim calcmode="lin" valueType="num">
                                      <p:cBhvr additive="base">
                                        <p:cTn id="9" dur="1000" fill="hold"/>
                                        <p:tgtEl>
                                          <p:spTgt spid="16"/>
                                        </p:tgtEl>
                                        <p:attrNameLst>
                                          <p:attrName>ppt_x</p:attrName>
                                        </p:attrNameLst>
                                      </p:cBhvr>
                                      <p:tavLst>
                                        <p:tav tm="0">
                                          <p:val>
                                            <p:strVal val="1+#ppt_w/2"/>
                                          </p:val>
                                        </p:tav>
                                        <p:tav tm="100000">
                                          <p:val>
                                            <p:strVal val="#ppt_x"/>
                                          </p:val>
                                        </p:tav>
                                      </p:tavLst>
                                    </p:anim>
                                    <p:anim calcmode="lin" valueType="num">
                                      <p:cBhvr additive="base">
                                        <p:cTn id="10"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tmplLst>
          <p:tmpl>
            <p:tnLst>
              <p:par>
                <p:cTn presetID="2" presetClass="entr" presetSubtype="2" decel="10000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 + Balk 10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7145"/>
            <a:ext cx="12192002" cy="6865145"/>
          </a:xfrm>
          <a:solidFill>
            <a:schemeClr val="bg1">
              <a:lumMod val="95000"/>
            </a:schemeClr>
          </a:solidFill>
        </p:spPr>
        <p:txBody>
          <a:bodyPr tIns="144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3" name="Tijdelijke aanduiding voor voettekst 4">
            <a:extLst>
              <a:ext uri="{FF2B5EF4-FFF2-40B4-BE49-F238E27FC236}">
                <a16:creationId xmlns:a16="http://schemas.microsoft.com/office/drawing/2014/main" id="{3FD2C40F-5ED0-4573-8F6F-31F0DA9D4651}"/>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FDCACBC6-40CE-484B-AC87-549D0BAA4F94}"/>
              </a:ext>
            </a:extLst>
          </p:cNvPr>
          <p:cNvSpPr>
            <a:spLocks noGrp="1"/>
          </p:cNvSpPr>
          <p:nvPr>
            <p:ph type="sldNum" sz="quarter" idx="12"/>
          </p:nvPr>
        </p:nvSpPr>
        <p:spPr>
          <a:xfrm>
            <a:off x="480241" y="6190780"/>
            <a:ext cx="242875"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3" name="Tijdelijke aanduiding voor tekst 3">
            <a:extLst>
              <a:ext uri="{FF2B5EF4-FFF2-40B4-BE49-F238E27FC236}">
                <a16:creationId xmlns:a16="http://schemas.microsoft.com/office/drawing/2014/main" id="{6F196782-009C-4892-9740-D47F8104AB77}"/>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4" name="Tijdelijke aanduiding voor verticale tekst 2">
            <a:extLst>
              <a:ext uri="{FF2B5EF4-FFF2-40B4-BE49-F238E27FC236}">
                <a16:creationId xmlns:a16="http://schemas.microsoft.com/office/drawing/2014/main" id="{1D71B8A2-5FF8-4862-BD63-087FD3B538C2}"/>
              </a:ext>
            </a:extLst>
          </p:cNvPr>
          <p:cNvSpPr>
            <a:spLocks noGrp="1"/>
          </p:cNvSpPr>
          <p:nvPr>
            <p:ph type="body" orient="vert" idx="1" hasCustomPrompt="1"/>
          </p:nvPr>
        </p:nvSpPr>
        <p:spPr>
          <a:xfrm>
            <a:off x="-3172" y="1347077"/>
            <a:ext cx="12195172" cy="1458522"/>
          </a:xfrm>
          <a:solidFill>
            <a:schemeClr val="tx2">
              <a:alpha val="82000"/>
            </a:schemeClr>
          </a:solidFill>
        </p:spPr>
        <p:txBody>
          <a:bodyPr vert="horz" lIns="216000" tIns="180000" rIns="216000" bIns="180000" rtlCol="0" anchor="ctr">
            <a:normAutofit/>
          </a:bodyPr>
          <a:lstStyle>
            <a:lvl1pPr marL="0" indent="0" algn="ctr">
              <a:buFontTx/>
              <a:buNone/>
              <a:defRPr lang="en-US" sz="3600" b="0" noProof="0" dirty="0">
                <a:solidFill>
                  <a:schemeClr val="bg1"/>
                </a:solidFill>
              </a:defRPr>
            </a:lvl1pPr>
            <a:lvl2pPr>
              <a:defRPr lang="en-US" noProof="0" dirty="0">
                <a:solidFill>
                  <a:schemeClr val="bg1"/>
                </a:solidFill>
              </a:defRPr>
            </a:lvl2pPr>
            <a:lvl3pPr>
              <a:defRPr lang="en-US" noProof="0" dirty="0">
                <a:solidFill>
                  <a:schemeClr val="bg1"/>
                </a:solidFill>
              </a:defRPr>
            </a:lvl3pPr>
            <a:lvl4pPr>
              <a:defRPr lang="en-US" noProof="0" dirty="0">
                <a:solidFill>
                  <a:schemeClr val="bg1"/>
                </a:solidFill>
              </a:defRPr>
            </a:lvl4pPr>
            <a:lvl5pPr algn="ctr">
              <a:defRPr lang="en-US" sz="3600" b="0" noProof="0" dirty="0">
                <a:solidFill>
                  <a:schemeClr val="bg1"/>
                </a:solidFill>
              </a:defRPr>
            </a:lvl5pPr>
          </a:lstStyle>
          <a:p>
            <a:pPr lvl="0"/>
            <a:r>
              <a:rPr lang="nl-NL" noProof="0"/>
              <a:t>Klik om tekst in te voegen</a:t>
            </a:r>
          </a:p>
        </p:txBody>
      </p:sp>
      <p:sp>
        <p:nvSpPr>
          <p:cNvPr id="15" name="Tijdelijke aanduiding voor datum 3">
            <a:extLst>
              <a:ext uri="{FF2B5EF4-FFF2-40B4-BE49-F238E27FC236}">
                <a16:creationId xmlns:a16="http://schemas.microsoft.com/office/drawing/2014/main" id="{C4AEE98B-5CA5-411B-9688-928C7F70CAA2}"/>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949D2A1-BCAF-464A-ADBC-F90E2254D093}" type="datetime1">
              <a:rPr lang="nl-NL" noProof="0" smtClean="0"/>
              <a:t>27-10-2020</a:t>
            </a:fld>
            <a:endParaRPr lang="nl-NL" noProof="0"/>
          </a:p>
        </p:txBody>
      </p:sp>
      <p:grpSp>
        <p:nvGrpSpPr>
          <p:cNvPr id="173" name="Groep 258">
            <a:extLst>
              <a:ext uri="{FF2B5EF4-FFF2-40B4-BE49-F238E27FC236}">
                <a16:creationId xmlns:a16="http://schemas.microsoft.com/office/drawing/2014/main" id="{C1EFFC3F-9638-4D57-9C97-534AB7CEBD23}"/>
              </a:ext>
            </a:extLst>
          </p:cNvPr>
          <p:cNvGrpSpPr/>
          <p:nvPr userDrawn="1"/>
        </p:nvGrpSpPr>
        <p:grpSpPr>
          <a:xfrm>
            <a:off x="12391601" y="0"/>
            <a:ext cx="3183678" cy="5229113"/>
            <a:chOff x="12391601" y="0"/>
            <a:chExt cx="3183678" cy="5229113"/>
          </a:xfrm>
        </p:grpSpPr>
        <p:grpSp>
          <p:nvGrpSpPr>
            <p:cNvPr id="174" name="Meer informatie">
              <a:extLst>
                <a:ext uri="{FF2B5EF4-FFF2-40B4-BE49-F238E27FC236}">
                  <a16:creationId xmlns:a16="http://schemas.microsoft.com/office/drawing/2014/main" id="{F667BF30-8018-47FD-B527-F0FE71A71227}"/>
                </a:ext>
              </a:extLst>
            </p:cNvPr>
            <p:cNvGrpSpPr/>
            <p:nvPr userDrawn="1"/>
          </p:nvGrpSpPr>
          <p:grpSpPr>
            <a:xfrm>
              <a:off x="12396764" y="4445840"/>
              <a:ext cx="3178515" cy="783273"/>
              <a:chOff x="-3741486" y="3386444"/>
              <a:chExt cx="3178515" cy="783273"/>
            </a:xfrm>
          </p:grpSpPr>
          <p:sp>
            <p:nvSpPr>
              <p:cNvPr id="235" name="Freeform 101">
                <a:extLst>
                  <a:ext uri="{FF2B5EF4-FFF2-40B4-BE49-F238E27FC236}">
                    <a16:creationId xmlns:a16="http://schemas.microsoft.com/office/drawing/2014/main" id="{5E80BC63-2A63-4FDA-B5CD-A7CA400F381B}"/>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6" name="Rechthoek 306">
                <a:extLst>
                  <a:ext uri="{FF2B5EF4-FFF2-40B4-BE49-F238E27FC236}">
                    <a16:creationId xmlns:a16="http://schemas.microsoft.com/office/drawing/2014/main" id="{689FF9A8-43C3-4406-964F-81D4CAFDCBF0}"/>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37" name="Rechte verbindingslijn 307">
                <a:extLst>
                  <a:ext uri="{FF2B5EF4-FFF2-40B4-BE49-F238E27FC236}">
                    <a16:creationId xmlns:a16="http://schemas.microsoft.com/office/drawing/2014/main" id="{5E7D8531-F4E6-425D-A8F2-F9DA26D72C18}"/>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75" name="Rechthoek 260">
              <a:extLst>
                <a:ext uri="{FF2B5EF4-FFF2-40B4-BE49-F238E27FC236}">
                  <a16:creationId xmlns:a16="http://schemas.microsoft.com/office/drawing/2014/main" id="{6187B742-9185-4FF6-BFAF-312EA12DAAB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76" name="Ovaal 261">
              <a:extLst>
                <a:ext uri="{FF2B5EF4-FFF2-40B4-BE49-F238E27FC236}">
                  <a16:creationId xmlns:a16="http://schemas.microsoft.com/office/drawing/2014/main" id="{F9F2AA75-2B84-4090-AE72-4842E63CAD80}"/>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7" name="Rechte verbindingslijn 262">
              <a:extLst>
                <a:ext uri="{FF2B5EF4-FFF2-40B4-BE49-F238E27FC236}">
                  <a16:creationId xmlns:a16="http://schemas.microsoft.com/office/drawing/2014/main" id="{C5B814DC-E462-4AC7-82DD-1D050B7067A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78" name="Rechte verbindingslijn 263">
              <a:extLst>
                <a:ext uri="{FF2B5EF4-FFF2-40B4-BE49-F238E27FC236}">
                  <a16:creationId xmlns:a16="http://schemas.microsoft.com/office/drawing/2014/main" id="{358FFB8B-DB58-4B39-B451-3B230B33A03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79" name="Rechthoek 264">
              <a:extLst>
                <a:ext uri="{FF2B5EF4-FFF2-40B4-BE49-F238E27FC236}">
                  <a16:creationId xmlns:a16="http://schemas.microsoft.com/office/drawing/2014/main" id="{1E0186EA-B3F4-4977-B6C8-B0A55C82EC4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0" name="Rechte verbindingslijn 265">
              <a:extLst>
                <a:ext uri="{FF2B5EF4-FFF2-40B4-BE49-F238E27FC236}">
                  <a16:creationId xmlns:a16="http://schemas.microsoft.com/office/drawing/2014/main" id="{4CB86C25-16AF-4D7F-876C-0206DA81457E}"/>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1" name="Ovaal 266">
              <a:extLst>
                <a:ext uri="{FF2B5EF4-FFF2-40B4-BE49-F238E27FC236}">
                  <a16:creationId xmlns:a16="http://schemas.microsoft.com/office/drawing/2014/main" id="{CDCA5228-950F-4E97-9AB0-CA9BFBCCE7C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2" name="Rechthoek 267">
              <a:extLst>
                <a:ext uri="{FF2B5EF4-FFF2-40B4-BE49-F238E27FC236}">
                  <a16:creationId xmlns:a16="http://schemas.microsoft.com/office/drawing/2014/main" id="{8DAF3E25-27A2-423C-B2AB-29B3EDDBA21E}"/>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3" name="Groep 268">
              <a:extLst>
                <a:ext uri="{FF2B5EF4-FFF2-40B4-BE49-F238E27FC236}">
                  <a16:creationId xmlns:a16="http://schemas.microsoft.com/office/drawing/2014/main" id="{542482A0-99B6-4164-AE39-A958DBA72BAA}"/>
                </a:ext>
              </a:extLst>
            </p:cNvPr>
            <p:cNvGrpSpPr/>
            <p:nvPr userDrawn="1"/>
          </p:nvGrpSpPr>
          <p:grpSpPr>
            <a:xfrm>
              <a:off x="12757282" y="2184550"/>
              <a:ext cx="825500" cy="209550"/>
              <a:chOff x="13504624" y="2482850"/>
              <a:chExt cx="825500" cy="209550"/>
            </a:xfrm>
          </p:grpSpPr>
          <p:sp>
            <p:nvSpPr>
              <p:cNvPr id="232" name="Rechthoek 302">
                <a:extLst>
                  <a:ext uri="{FF2B5EF4-FFF2-40B4-BE49-F238E27FC236}">
                    <a16:creationId xmlns:a16="http://schemas.microsoft.com/office/drawing/2014/main" id="{F39F8540-2F4A-4394-8149-273296238E7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3" name="Rechte verbindingslijn 303">
                <a:extLst>
                  <a:ext uri="{FF2B5EF4-FFF2-40B4-BE49-F238E27FC236}">
                    <a16:creationId xmlns:a16="http://schemas.microsoft.com/office/drawing/2014/main" id="{06501535-42A3-4EC8-BB29-B9FC044BCC7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4" name="Gelijkbenige driehoek 304">
                <a:extLst>
                  <a:ext uri="{FF2B5EF4-FFF2-40B4-BE49-F238E27FC236}">
                    <a16:creationId xmlns:a16="http://schemas.microsoft.com/office/drawing/2014/main" id="{78A54C8A-AF82-4A15-A3AD-D1ED60EEA7F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4" name="Groep 269">
              <a:extLst>
                <a:ext uri="{FF2B5EF4-FFF2-40B4-BE49-F238E27FC236}">
                  <a16:creationId xmlns:a16="http://schemas.microsoft.com/office/drawing/2014/main" id="{D9F68751-1A39-4A61-A83E-32B1CAABBB9D}"/>
                </a:ext>
              </a:extLst>
            </p:cNvPr>
            <p:cNvGrpSpPr/>
            <p:nvPr userDrawn="1"/>
          </p:nvGrpSpPr>
          <p:grpSpPr>
            <a:xfrm>
              <a:off x="12757282" y="1216782"/>
              <a:ext cx="294789" cy="318834"/>
              <a:chOff x="14466489" y="1001522"/>
              <a:chExt cx="290627" cy="314333"/>
            </a:xfrm>
          </p:grpSpPr>
          <p:sp>
            <p:nvSpPr>
              <p:cNvPr id="211" name="Rechthoek 296">
                <a:extLst>
                  <a:ext uri="{FF2B5EF4-FFF2-40B4-BE49-F238E27FC236}">
                    <a16:creationId xmlns:a16="http://schemas.microsoft.com/office/drawing/2014/main" id="{CE0D5B93-8739-4DFE-94DA-00BC260366E3}"/>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Ovaal 297">
                <a:extLst>
                  <a:ext uri="{FF2B5EF4-FFF2-40B4-BE49-F238E27FC236}">
                    <a16:creationId xmlns:a16="http://schemas.microsoft.com/office/drawing/2014/main" id="{CBBBA1E1-9D01-44E3-9225-86D943A0EE3E}"/>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Vrije vorm: vorm 298">
                <a:extLst>
                  <a:ext uri="{FF2B5EF4-FFF2-40B4-BE49-F238E27FC236}">
                    <a16:creationId xmlns:a16="http://schemas.microsoft.com/office/drawing/2014/main" id="{DBFDBB89-30E8-4B1A-B33A-1B3138E6E52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9" name="Rechthoek: afgeronde hoeken 299">
                <a:extLst>
                  <a:ext uri="{FF2B5EF4-FFF2-40B4-BE49-F238E27FC236}">
                    <a16:creationId xmlns:a16="http://schemas.microsoft.com/office/drawing/2014/main" id="{999AB046-2619-452F-ACDF-ADC6E68C542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30" name="Rechte verbindingslijn 300">
                <a:extLst>
                  <a:ext uri="{FF2B5EF4-FFF2-40B4-BE49-F238E27FC236}">
                    <a16:creationId xmlns:a16="http://schemas.microsoft.com/office/drawing/2014/main" id="{A4DB2D6E-8CF7-4684-B700-DF7E7C581C39}"/>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1" name="Rechte verbindingslijn 301">
                <a:extLst>
                  <a:ext uri="{FF2B5EF4-FFF2-40B4-BE49-F238E27FC236}">
                    <a16:creationId xmlns:a16="http://schemas.microsoft.com/office/drawing/2014/main" id="{9D4D3B63-E337-4385-BD0C-951DDE56002B}"/>
                  </a:ext>
                </a:extLst>
              </p:cNvPr>
              <p:cNvCxnSpPr>
                <a:cxnSpLocks/>
                <a:stCxn id="22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5" name="Ovaal 270">
              <a:extLst>
                <a:ext uri="{FF2B5EF4-FFF2-40B4-BE49-F238E27FC236}">
                  <a16:creationId xmlns:a16="http://schemas.microsoft.com/office/drawing/2014/main" id="{58C9ED72-D2A8-4EEA-9864-3A615C92B164}"/>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6" name="Rechthoek 271">
              <a:extLst>
                <a:ext uri="{FF2B5EF4-FFF2-40B4-BE49-F238E27FC236}">
                  <a16:creationId xmlns:a16="http://schemas.microsoft.com/office/drawing/2014/main" id="{8A432441-0DAA-4B9B-8AA0-D71133FEE396}"/>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7" name="Rechte verbindingslijn 272">
              <a:extLst>
                <a:ext uri="{FF2B5EF4-FFF2-40B4-BE49-F238E27FC236}">
                  <a16:creationId xmlns:a16="http://schemas.microsoft.com/office/drawing/2014/main" id="{8506943D-D6E6-441D-8984-6581D048C39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88" name="Rechthoek 273">
              <a:extLst>
                <a:ext uri="{FF2B5EF4-FFF2-40B4-BE49-F238E27FC236}">
                  <a16:creationId xmlns:a16="http://schemas.microsoft.com/office/drawing/2014/main" id="{3E57D89B-0E56-4A4C-8059-4FB4603F6AF3}"/>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89" name="Groep 274">
              <a:extLst>
                <a:ext uri="{FF2B5EF4-FFF2-40B4-BE49-F238E27FC236}">
                  <a16:creationId xmlns:a16="http://schemas.microsoft.com/office/drawing/2014/main" id="{482FCCB4-698B-4EEE-A2B4-18D0CC8FE29F}"/>
                </a:ext>
              </a:extLst>
            </p:cNvPr>
            <p:cNvGrpSpPr/>
            <p:nvPr userDrawn="1"/>
          </p:nvGrpSpPr>
          <p:grpSpPr>
            <a:xfrm>
              <a:off x="13614067" y="3535184"/>
              <a:ext cx="1195438" cy="678267"/>
              <a:chOff x="12757284" y="3224292"/>
              <a:chExt cx="1195438" cy="678267"/>
            </a:xfrm>
          </p:grpSpPr>
          <p:sp>
            <p:nvSpPr>
              <p:cNvPr id="190" name="Rechthoek 275">
                <a:extLst>
                  <a:ext uri="{FF2B5EF4-FFF2-40B4-BE49-F238E27FC236}">
                    <a16:creationId xmlns:a16="http://schemas.microsoft.com/office/drawing/2014/main" id="{AA27D55B-E2DA-4324-BEFF-288A1F1CB785}"/>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1" name="Rechthoek 276">
                <a:extLst>
                  <a:ext uri="{FF2B5EF4-FFF2-40B4-BE49-F238E27FC236}">
                    <a16:creationId xmlns:a16="http://schemas.microsoft.com/office/drawing/2014/main" id="{8D0500E3-6A5F-47CD-AB65-8005E13AF02E}"/>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2" name="Groep 277">
                <a:extLst>
                  <a:ext uri="{FF2B5EF4-FFF2-40B4-BE49-F238E27FC236}">
                    <a16:creationId xmlns:a16="http://schemas.microsoft.com/office/drawing/2014/main" id="{36B44A3F-F910-4425-A31E-AA256BDD0022}"/>
                  </a:ext>
                </a:extLst>
              </p:cNvPr>
              <p:cNvGrpSpPr/>
              <p:nvPr userDrawn="1"/>
            </p:nvGrpSpPr>
            <p:grpSpPr>
              <a:xfrm>
                <a:off x="12839234" y="3289794"/>
                <a:ext cx="155951" cy="131922"/>
                <a:chOff x="12968836" y="3354170"/>
                <a:chExt cx="404806" cy="342433"/>
              </a:xfrm>
            </p:grpSpPr>
            <p:sp>
              <p:nvSpPr>
                <p:cNvPr id="205" name="Rechthoek: afgeronde hoeken 290">
                  <a:extLst>
                    <a:ext uri="{FF2B5EF4-FFF2-40B4-BE49-F238E27FC236}">
                      <a16:creationId xmlns:a16="http://schemas.microsoft.com/office/drawing/2014/main" id="{25CE5A8F-57DF-44FE-92B2-3F6EC4F0332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6" name="Rechthoek 291">
                  <a:extLst>
                    <a:ext uri="{FF2B5EF4-FFF2-40B4-BE49-F238E27FC236}">
                      <a16:creationId xmlns:a16="http://schemas.microsoft.com/office/drawing/2014/main" id="{F85F14FA-B63C-4308-84D4-DCDFFBB989C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7" name="Rechthoek 292">
                  <a:extLst>
                    <a:ext uri="{FF2B5EF4-FFF2-40B4-BE49-F238E27FC236}">
                      <a16:creationId xmlns:a16="http://schemas.microsoft.com/office/drawing/2014/main" id="{7D99B6F2-6B94-44D2-ABF7-D5C7E28C86D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8" name="Rechthoek 293">
                  <a:extLst>
                    <a:ext uri="{FF2B5EF4-FFF2-40B4-BE49-F238E27FC236}">
                      <a16:creationId xmlns:a16="http://schemas.microsoft.com/office/drawing/2014/main" id="{C7C81D0D-F3F4-42E3-9221-5BF634CFA946}"/>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94">
                  <a:extLst>
                    <a:ext uri="{FF2B5EF4-FFF2-40B4-BE49-F238E27FC236}">
                      <a16:creationId xmlns:a16="http://schemas.microsoft.com/office/drawing/2014/main" id="{1F578291-743C-4720-B3C4-394FA4C40EE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95">
                  <a:extLst>
                    <a:ext uri="{FF2B5EF4-FFF2-40B4-BE49-F238E27FC236}">
                      <a16:creationId xmlns:a16="http://schemas.microsoft.com/office/drawing/2014/main" id="{0C2FC51D-3763-459B-A846-3ED2A9C59AC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3" name="Groep 278">
                <a:extLst>
                  <a:ext uri="{FF2B5EF4-FFF2-40B4-BE49-F238E27FC236}">
                    <a16:creationId xmlns:a16="http://schemas.microsoft.com/office/drawing/2014/main" id="{26C56313-4505-41C2-BCDF-534F1814EBE9}"/>
                  </a:ext>
                </a:extLst>
              </p:cNvPr>
              <p:cNvGrpSpPr/>
              <p:nvPr userDrawn="1"/>
            </p:nvGrpSpPr>
            <p:grpSpPr>
              <a:xfrm>
                <a:off x="12819679" y="3589117"/>
                <a:ext cx="166739" cy="218963"/>
                <a:chOff x="12940828" y="3950597"/>
                <a:chExt cx="432813" cy="568367"/>
              </a:xfrm>
            </p:grpSpPr>
            <p:grpSp>
              <p:nvGrpSpPr>
                <p:cNvPr id="197" name="Groep 282">
                  <a:extLst>
                    <a:ext uri="{FF2B5EF4-FFF2-40B4-BE49-F238E27FC236}">
                      <a16:creationId xmlns:a16="http://schemas.microsoft.com/office/drawing/2014/main" id="{31F525E5-1974-459F-BD76-F8579F5C2160}"/>
                    </a:ext>
                  </a:extLst>
                </p:cNvPr>
                <p:cNvGrpSpPr/>
                <p:nvPr userDrawn="1"/>
              </p:nvGrpSpPr>
              <p:grpSpPr>
                <a:xfrm>
                  <a:off x="13000382" y="4006891"/>
                  <a:ext cx="373259" cy="315747"/>
                  <a:chOff x="12968836" y="3354170"/>
                  <a:chExt cx="404806" cy="342433"/>
                </a:xfrm>
              </p:grpSpPr>
              <p:sp>
                <p:nvSpPr>
                  <p:cNvPr id="199" name="Rechthoek: afgeronde hoeken 284">
                    <a:extLst>
                      <a:ext uri="{FF2B5EF4-FFF2-40B4-BE49-F238E27FC236}">
                        <a16:creationId xmlns:a16="http://schemas.microsoft.com/office/drawing/2014/main" id="{937C8BB9-EFC8-4FB9-A1A2-73C6B77BA94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0" name="Rechthoek 285">
                    <a:extLst>
                      <a:ext uri="{FF2B5EF4-FFF2-40B4-BE49-F238E27FC236}">
                        <a16:creationId xmlns:a16="http://schemas.microsoft.com/office/drawing/2014/main" id="{00A4B283-B36E-40D3-9C40-8CDB564A0B6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1" name="Rechthoek 286">
                    <a:extLst>
                      <a:ext uri="{FF2B5EF4-FFF2-40B4-BE49-F238E27FC236}">
                        <a16:creationId xmlns:a16="http://schemas.microsoft.com/office/drawing/2014/main" id="{1796BF20-C5B1-4048-9640-69158F3976A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2" name="Rechthoek 287">
                    <a:extLst>
                      <a:ext uri="{FF2B5EF4-FFF2-40B4-BE49-F238E27FC236}">
                        <a16:creationId xmlns:a16="http://schemas.microsoft.com/office/drawing/2014/main" id="{398189E4-06D1-4CBA-8E0E-C87B5C3EA77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Rechthoek 288">
                    <a:extLst>
                      <a:ext uri="{FF2B5EF4-FFF2-40B4-BE49-F238E27FC236}">
                        <a16:creationId xmlns:a16="http://schemas.microsoft.com/office/drawing/2014/main" id="{531440A8-DB35-40F4-B3C5-15FB670147A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4" name="Rechthoek 289">
                    <a:extLst>
                      <a:ext uri="{FF2B5EF4-FFF2-40B4-BE49-F238E27FC236}">
                        <a16:creationId xmlns:a16="http://schemas.microsoft.com/office/drawing/2014/main" id="{6FD5851A-6E2D-4AD2-AD0F-D95A0B19DA7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98" name="Boog 283">
                  <a:extLst>
                    <a:ext uri="{FF2B5EF4-FFF2-40B4-BE49-F238E27FC236}">
                      <a16:creationId xmlns:a16="http://schemas.microsoft.com/office/drawing/2014/main" id="{1AAF39A5-D9FF-4585-8646-A2EEA9E70D5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94" name="Tekstvak 279">
                <a:extLst>
                  <a:ext uri="{FF2B5EF4-FFF2-40B4-BE49-F238E27FC236}">
                    <a16:creationId xmlns:a16="http://schemas.microsoft.com/office/drawing/2014/main" id="{17DEFD0A-EFFC-4148-9E20-78CE2DD83BCD}"/>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95" name="Tekstvak 280">
                <a:extLst>
                  <a:ext uri="{FF2B5EF4-FFF2-40B4-BE49-F238E27FC236}">
                    <a16:creationId xmlns:a16="http://schemas.microsoft.com/office/drawing/2014/main" id="{DCC7AB1A-3EFC-4533-ACBF-051274587770}"/>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96" name="Picture 3">
                <a:extLst>
                  <a:ext uri="{FF2B5EF4-FFF2-40B4-BE49-F238E27FC236}">
                    <a16:creationId xmlns:a16="http://schemas.microsoft.com/office/drawing/2014/main" id="{6CDE7AA1-A80F-4A1C-BB2C-0D6173D5D24D}"/>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4" name="Instructie">
            <a:extLst>
              <a:ext uri="{FF2B5EF4-FFF2-40B4-BE49-F238E27FC236}">
                <a16:creationId xmlns:a16="http://schemas.microsoft.com/office/drawing/2014/main" id="{5E0F10CF-AB59-49C0-AB85-BF6D3157CDE7}"/>
              </a:ext>
            </a:extLst>
          </p:cNvPr>
          <p:cNvGrpSpPr/>
          <p:nvPr userDrawn="1"/>
        </p:nvGrpSpPr>
        <p:grpSpPr>
          <a:xfrm>
            <a:off x="-3352957" y="0"/>
            <a:ext cx="3182755" cy="2660264"/>
            <a:chOff x="-3426088" y="4512342"/>
            <a:chExt cx="3182755" cy="2660264"/>
          </a:xfrm>
        </p:grpSpPr>
        <p:sp>
          <p:nvSpPr>
            <p:cNvPr id="75" name="Rechthoek 127">
              <a:extLst>
                <a:ext uri="{FF2B5EF4-FFF2-40B4-BE49-F238E27FC236}">
                  <a16:creationId xmlns:a16="http://schemas.microsoft.com/office/drawing/2014/main" id="{5D38BD5B-23F8-41FE-8027-8E44F7F22116}"/>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6" name="Rechte verbindingslijn 128">
              <a:extLst>
                <a:ext uri="{FF2B5EF4-FFF2-40B4-BE49-F238E27FC236}">
                  <a16:creationId xmlns:a16="http://schemas.microsoft.com/office/drawing/2014/main" id="{00AAA963-7906-4ECE-8A89-9139ABC167E4}"/>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7" name="Rechthoek 130">
              <a:extLst>
                <a:ext uri="{FF2B5EF4-FFF2-40B4-BE49-F238E27FC236}">
                  <a16:creationId xmlns:a16="http://schemas.microsoft.com/office/drawing/2014/main" id="{548F0181-E434-48B0-B0FE-D94F047CF0F0}"/>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78" name="Rechthoek 133">
              <a:extLst>
                <a:ext uri="{FF2B5EF4-FFF2-40B4-BE49-F238E27FC236}">
                  <a16:creationId xmlns:a16="http://schemas.microsoft.com/office/drawing/2014/main" id="{5CC572EB-9A94-4CBF-A5FB-0E1D50EDAEBE}"/>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79" name="Rechthoek 136">
              <a:extLst>
                <a:ext uri="{FF2B5EF4-FFF2-40B4-BE49-F238E27FC236}">
                  <a16:creationId xmlns:a16="http://schemas.microsoft.com/office/drawing/2014/main" id="{A209D926-B538-4C9F-92FA-C20CCCEC907B}"/>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0" name="Rechthoek 139">
              <a:extLst>
                <a:ext uri="{FF2B5EF4-FFF2-40B4-BE49-F238E27FC236}">
                  <a16:creationId xmlns:a16="http://schemas.microsoft.com/office/drawing/2014/main" id="{422F0FA3-6D89-46D2-A941-C54A720EE31F}"/>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1" name="Rechte verbindingslijn 140">
              <a:extLst>
                <a:ext uri="{FF2B5EF4-FFF2-40B4-BE49-F238E27FC236}">
                  <a16:creationId xmlns:a16="http://schemas.microsoft.com/office/drawing/2014/main" id="{0918C9FA-DDF6-4164-B347-0AB0B07FB612}"/>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83395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withEffect">
                                  <p:stCondLst>
                                    <p:cond delay="0"/>
                                  </p:stCondLst>
                                  <p:childTnLst>
                                    <p:animScale>
                                      <p:cBhvr>
                                        <p:cTn id="6" dur="4250" fill="hold"/>
                                        <p:tgtEl>
                                          <p:spTgt spid="10"/>
                                        </p:tgtEl>
                                      </p:cBhvr>
                                      <p:by x="110000" y="110000"/>
                                    </p:animScale>
                                  </p:childTnLst>
                                </p:cTn>
                              </p:par>
                              <p:par>
                                <p:cTn id="7" presetID="10" presetClass="entr" presetSubtype="0" fill="hold" grpId="0" nodeType="withEffect">
                                  <p:stCondLst>
                                    <p:cond delay="50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tmplLst>
          <p:tmpl>
            <p:tnLst>
              <p:par>
                <p:cTn presetID="10" presetClass="entr" presetSubtype="0"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Effect transition="in" filter="fade">
                      <p:cBhvr>
                        <p:cTn dur="750"/>
                        <p:tgtEl>
                          <p:spTgt spid="14"/>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 80% ">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1188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67471"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15" name="Tijdelijke aanduiding voor datum 3">
            <a:extLst>
              <a:ext uri="{FF2B5EF4-FFF2-40B4-BE49-F238E27FC236}">
                <a16:creationId xmlns:a16="http://schemas.microsoft.com/office/drawing/2014/main" id="{B4AED1A4-683A-4021-8F91-6EB13C2447C2}"/>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0A659124-FA22-4DE2-958C-6848B49C8891}" type="datetime1">
              <a:rPr lang="nl-NL" noProof="0" smtClean="0"/>
              <a:t>27-10-2020</a:t>
            </a:fld>
            <a:endParaRPr lang="nl-NL" noProof="0"/>
          </a:p>
        </p:txBody>
      </p:sp>
      <p:grpSp>
        <p:nvGrpSpPr>
          <p:cNvPr id="153" name="Groep 258">
            <a:extLst>
              <a:ext uri="{FF2B5EF4-FFF2-40B4-BE49-F238E27FC236}">
                <a16:creationId xmlns:a16="http://schemas.microsoft.com/office/drawing/2014/main" id="{DA1D9589-42C5-473C-B14F-9E4339BBCFCA}"/>
              </a:ext>
            </a:extLst>
          </p:cNvPr>
          <p:cNvGrpSpPr/>
          <p:nvPr userDrawn="1"/>
        </p:nvGrpSpPr>
        <p:grpSpPr>
          <a:xfrm>
            <a:off x="12391601" y="0"/>
            <a:ext cx="3183678" cy="5229113"/>
            <a:chOff x="12391601" y="0"/>
            <a:chExt cx="3183678" cy="5229113"/>
          </a:xfrm>
        </p:grpSpPr>
        <p:grpSp>
          <p:nvGrpSpPr>
            <p:cNvPr id="154" name="Meer informatie">
              <a:extLst>
                <a:ext uri="{FF2B5EF4-FFF2-40B4-BE49-F238E27FC236}">
                  <a16:creationId xmlns:a16="http://schemas.microsoft.com/office/drawing/2014/main" id="{C44F933F-DCEE-4D3F-BF26-8EBF393D3EA5}"/>
                </a:ext>
              </a:extLst>
            </p:cNvPr>
            <p:cNvGrpSpPr/>
            <p:nvPr userDrawn="1"/>
          </p:nvGrpSpPr>
          <p:grpSpPr>
            <a:xfrm>
              <a:off x="12396764" y="4445840"/>
              <a:ext cx="3178515" cy="783273"/>
              <a:chOff x="-3741486" y="3386444"/>
              <a:chExt cx="3178515" cy="783273"/>
            </a:xfrm>
          </p:grpSpPr>
          <p:sp>
            <p:nvSpPr>
              <p:cNvPr id="200" name="Freeform 101">
                <a:extLst>
                  <a:ext uri="{FF2B5EF4-FFF2-40B4-BE49-F238E27FC236}">
                    <a16:creationId xmlns:a16="http://schemas.microsoft.com/office/drawing/2014/main" id="{E0680B05-28BD-4311-8AD4-830F2662FBB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01" name="Rechthoek 306">
                <a:extLst>
                  <a:ext uri="{FF2B5EF4-FFF2-40B4-BE49-F238E27FC236}">
                    <a16:creationId xmlns:a16="http://schemas.microsoft.com/office/drawing/2014/main" id="{5C5EE0C1-0229-4D49-885B-AB366CBDA71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02" name="Rechte verbindingslijn 307">
                <a:extLst>
                  <a:ext uri="{FF2B5EF4-FFF2-40B4-BE49-F238E27FC236}">
                    <a16:creationId xmlns:a16="http://schemas.microsoft.com/office/drawing/2014/main" id="{15573BEF-5FCB-406C-978A-8717772AAF59}"/>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55" name="Rechthoek 260">
              <a:extLst>
                <a:ext uri="{FF2B5EF4-FFF2-40B4-BE49-F238E27FC236}">
                  <a16:creationId xmlns:a16="http://schemas.microsoft.com/office/drawing/2014/main" id="{D80855EE-5D78-48AE-AFCD-97EA44C62C96}"/>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56" name="Ovaal 261">
              <a:extLst>
                <a:ext uri="{FF2B5EF4-FFF2-40B4-BE49-F238E27FC236}">
                  <a16:creationId xmlns:a16="http://schemas.microsoft.com/office/drawing/2014/main" id="{E2DF79CB-32C3-460F-997E-20B73C07E95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57" name="Rechte verbindingslijn 262">
              <a:extLst>
                <a:ext uri="{FF2B5EF4-FFF2-40B4-BE49-F238E27FC236}">
                  <a16:creationId xmlns:a16="http://schemas.microsoft.com/office/drawing/2014/main" id="{E0DEC3E8-C497-4A23-BA89-B65A4D285AC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58" name="Rechte verbindingslijn 263">
              <a:extLst>
                <a:ext uri="{FF2B5EF4-FFF2-40B4-BE49-F238E27FC236}">
                  <a16:creationId xmlns:a16="http://schemas.microsoft.com/office/drawing/2014/main" id="{636DE5FF-E15E-44A3-982E-93DB9003197E}"/>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59" name="Rechthoek 264">
              <a:extLst>
                <a:ext uri="{FF2B5EF4-FFF2-40B4-BE49-F238E27FC236}">
                  <a16:creationId xmlns:a16="http://schemas.microsoft.com/office/drawing/2014/main" id="{ABA7E3C3-36A7-43D0-AB18-7BB62CE6C32B}"/>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0" name="Rechte verbindingslijn 265">
              <a:extLst>
                <a:ext uri="{FF2B5EF4-FFF2-40B4-BE49-F238E27FC236}">
                  <a16:creationId xmlns:a16="http://schemas.microsoft.com/office/drawing/2014/main" id="{E6CEC6AE-ED76-4367-B1B9-FC5B957FACE3}"/>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61" name="Ovaal 266">
              <a:extLst>
                <a:ext uri="{FF2B5EF4-FFF2-40B4-BE49-F238E27FC236}">
                  <a16:creationId xmlns:a16="http://schemas.microsoft.com/office/drawing/2014/main" id="{E056C88D-6140-4DAC-9BBE-E7B428A9D977}"/>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2" name="Rechthoek 267">
              <a:extLst>
                <a:ext uri="{FF2B5EF4-FFF2-40B4-BE49-F238E27FC236}">
                  <a16:creationId xmlns:a16="http://schemas.microsoft.com/office/drawing/2014/main" id="{32E164EC-77FD-4FC1-9761-36792135480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63" name="Groep 268">
              <a:extLst>
                <a:ext uri="{FF2B5EF4-FFF2-40B4-BE49-F238E27FC236}">
                  <a16:creationId xmlns:a16="http://schemas.microsoft.com/office/drawing/2014/main" id="{66A970B5-0C0C-487F-A79A-3858C90E2330}"/>
                </a:ext>
              </a:extLst>
            </p:cNvPr>
            <p:cNvGrpSpPr/>
            <p:nvPr userDrawn="1"/>
          </p:nvGrpSpPr>
          <p:grpSpPr>
            <a:xfrm>
              <a:off x="12757282" y="2184550"/>
              <a:ext cx="825500" cy="209550"/>
              <a:chOff x="13504624" y="2482850"/>
              <a:chExt cx="825500" cy="209550"/>
            </a:xfrm>
          </p:grpSpPr>
          <p:sp>
            <p:nvSpPr>
              <p:cNvPr id="197" name="Rechthoek 302">
                <a:extLst>
                  <a:ext uri="{FF2B5EF4-FFF2-40B4-BE49-F238E27FC236}">
                    <a16:creationId xmlns:a16="http://schemas.microsoft.com/office/drawing/2014/main" id="{A96DAE96-85E8-4F85-B1EB-312E5FD7F72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98" name="Rechte verbindingslijn 303">
                <a:extLst>
                  <a:ext uri="{FF2B5EF4-FFF2-40B4-BE49-F238E27FC236}">
                    <a16:creationId xmlns:a16="http://schemas.microsoft.com/office/drawing/2014/main" id="{4CF5C91E-4661-4756-AB3E-8A36CCED7C0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99" name="Gelijkbenige driehoek 304">
                <a:extLst>
                  <a:ext uri="{FF2B5EF4-FFF2-40B4-BE49-F238E27FC236}">
                    <a16:creationId xmlns:a16="http://schemas.microsoft.com/office/drawing/2014/main" id="{3B90813B-784B-4DFE-92D2-FD85D98D1F0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4" name="Groep 269">
              <a:extLst>
                <a:ext uri="{FF2B5EF4-FFF2-40B4-BE49-F238E27FC236}">
                  <a16:creationId xmlns:a16="http://schemas.microsoft.com/office/drawing/2014/main" id="{7B852B1E-CE1B-46C6-B5D7-D38D38202C16}"/>
                </a:ext>
              </a:extLst>
            </p:cNvPr>
            <p:cNvGrpSpPr/>
            <p:nvPr userDrawn="1"/>
          </p:nvGrpSpPr>
          <p:grpSpPr>
            <a:xfrm>
              <a:off x="12757282" y="1216782"/>
              <a:ext cx="294789" cy="318834"/>
              <a:chOff x="14466489" y="1001522"/>
              <a:chExt cx="290627" cy="314333"/>
            </a:xfrm>
          </p:grpSpPr>
          <p:sp>
            <p:nvSpPr>
              <p:cNvPr id="191" name="Rechthoek 296">
                <a:extLst>
                  <a:ext uri="{FF2B5EF4-FFF2-40B4-BE49-F238E27FC236}">
                    <a16:creationId xmlns:a16="http://schemas.microsoft.com/office/drawing/2014/main" id="{E31C9AB7-98E4-4194-BBB6-44F7032E2EAB}"/>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2" name="Ovaal 297">
                <a:extLst>
                  <a:ext uri="{FF2B5EF4-FFF2-40B4-BE49-F238E27FC236}">
                    <a16:creationId xmlns:a16="http://schemas.microsoft.com/office/drawing/2014/main" id="{A3D4D748-52E1-44BD-A4E2-839A6CFCB2D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3" name="Vrije vorm: vorm 298">
                <a:extLst>
                  <a:ext uri="{FF2B5EF4-FFF2-40B4-BE49-F238E27FC236}">
                    <a16:creationId xmlns:a16="http://schemas.microsoft.com/office/drawing/2014/main" id="{7A57264A-23B7-4221-BCC0-78742143AE7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4" name="Rechthoek: afgeronde hoeken 299">
                <a:extLst>
                  <a:ext uri="{FF2B5EF4-FFF2-40B4-BE49-F238E27FC236}">
                    <a16:creationId xmlns:a16="http://schemas.microsoft.com/office/drawing/2014/main" id="{EFE133AF-8CEB-4497-8616-583F4E51C12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95" name="Rechte verbindingslijn 300">
                <a:extLst>
                  <a:ext uri="{FF2B5EF4-FFF2-40B4-BE49-F238E27FC236}">
                    <a16:creationId xmlns:a16="http://schemas.microsoft.com/office/drawing/2014/main" id="{26563C41-B812-44E0-8096-A355745352C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96" name="Rechte verbindingslijn 301">
                <a:extLst>
                  <a:ext uri="{FF2B5EF4-FFF2-40B4-BE49-F238E27FC236}">
                    <a16:creationId xmlns:a16="http://schemas.microsoft.com/office/drawing/2014/main" id="{A7DB654B-B206-4180-A352-57C1FFA1F26D}"/>
                  </a:ext>
                </a:extLst>
              </p:cNvPr>
              <p:cNvCxnSpPr>
                <a:cxnSpLocks/>
                <a:stCxn id="19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5" name="Ovaal 270">
              <a:extLst>
                <a:ext uri="{FF2B5EF4-FFF2-40B4-BE49-F238E27FC236}">
                  <a16:creationId xmlns:a16="http://schemas.microsoft.com/office/drawing/2014/main" id="{B8F12F58-5EEA-402B-8334-FC93673E8D83}"/>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6" name="Rechthoek 271">
              <a:extLst>
                <a:ext uri="{FF2B5EF4-FFF2-40B4-BE49-F238E27FC236}">
                  <a16:creationId xmlns:a16="http://schemas.microsoft.com/office/drawing/2014/main" id="{34D6239F-5BAB-43CA-A786-31E13E7F1970}"/>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7" name="Rechte verbindingslijn 272">
              <a:extLst>
                <a:ext uri="{FF2B5EF4-FFF2-40B4-BE49-F238E27FC236}">
                  <a16:creationId xmlns:a16="http://schemas.microsoft.com/office/drawing/2014/main" id="{D376FBCD-AB4C-47FD-BE76-BF4D70481939}"/>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68" name="Rechthoek 273">
              <a:extLst>
                <a:ext uri="{FF2B5EF4-FFF2-40B4-BE49-F238E27FC236}">
                  <a16:creationId xmlns:a16="http://schemas.microsoft.com/office/drawing/2014/main" id="{4FDEA777-4601-4BAB-9E85-7443A5A30D79}"/>
                </a:ext>
              </a:extLst>
            </p:cNvPr>
            <p:cNvSpPr/>
            <p:nvPr userDrawn="1"/>
          </p:nvSpPr>
          <p:spPr>
            <a:xfrm>
              <a:off x="12654153" y="3238910"/>
              <a:ext cx="1624926" cy="805220"/>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69" name="Groep 274">
              <a:extLst>
                <a:ext uri="{FF2B5EF4-FFF2-40B4-BE49-F238E27FC236}">
                  <a16:creationId xmlns:a16="http://schemas.microsoft.com/office/drawing/2014/main" id="{25263BD1-BA41-40BD-A5CA-5553E4533937}"/>
                </a:ext>
              </a:extLst>
            </p:cNvPr>
            <p:cNvGrpSpPr/>
            <p:nvPr userDrawn="1"/>
          </p:nvGrpSpPr>
          <p:grpSpPr>
            <a:xfrm>
              <a:off x="13614067" y="3535184"/>
              <a:ext cx="1195438" cy="678267"/>
              <a:chOff x="12757284" y="3224292"/>
              <a:chExt cx="1195438" cy="678267"/>
            </a:xfrm>
          </p:grpSpPr>
          <p:sp>
            <p:nvSpPr>
              <p:cNvPr id="170" name="Rechthoek 275">
                <a:extLst>
                  <a:ext uri="{FF2B5EF4-FFF2-40B4-BE49-F238E27FC236}">
                    <a16:creationId xmlns:a16="http://schemas.microsoft.com/office/drawing/2014/main" id="{BACB4A4D-B220-4C85-866E-EF5D3C9F2E77}"/>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1" name="Rechthoek 276">
                <a:extLst>
                  <a:ext uri="{FF2B5EF4-FFF2-40B4-BE49-F238E27FC236}">
                    <a16:creationId xmlns:a16="http://schemas.microsoft.com/office/drawing/2014/main" id="{025FD7B2-79C8-42F3-BF6C-D6CCD81B3842}"/>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72" name="Groep 277">
                <a:extLst>
                  <a:ext uri="{FF2B5EF4-FFF2-40B4-BE49-F238E27FC236}">
                    <a16:creationId xmlns:a16="http://schemas.microsoft.com/office/drawing/2014/main" id="{81F9F757-146D-44C8-ADB6-3734949FA9EE}"/>
                  </a:ext>
                </a:extLst>
              </p:cNvPr>
              <p:cNvGrpSpPr/>
              <p:nvPr userDrawn="1"/>
            </p:nvGrpSpPr>
            <p:grpSpPr>
              <a:xfrm>
                <a:off x="12839234" y="3289794"/>
                <a:ext cx="155951" cy="131922"/>
                <a:chOff x="12968836" y="3354170"/>
                <a:chExt cx="404806" cy="342433"/>
              </a:xfrm>
            </p:grpSpPr>
            <p:sp>
              <p:nvSpPr>
                <p:cNvPr id="185" name="Rechthoek: afgeronde hoeken 290">
                  <a:extLst>
                    <a:ext uri="{FF2B5EF4-FFF2-40B4-BE49-F238E27FC236}">
                      <a16:creationId xmlns:a16="http://schemas.microsoft.com/office/drawing/2014/main" id="{16731A77-6ECF-4493-A5A4-C3451A8329D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6" name="Rechthoek 291">
                  <a:extLst>
                    <a:ext uri="{FF2B5EF4-FFF2-40B4-BE49-F238E27FC236}">
                      <a16:creationId xmlns:a16="http://schemas.microsoft.com/office/drawing/2014/main" id="{F229AB88-426F-4CBB-956D-EF2316183A6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7" name="Rechthoek 292">
                  <a:extLst>
                    <a:ext uri="{FF2B5EF4-FFF2-40B4-BE49-F238E27FC236}">
                      <a16:creationId xmlns:a16="http://schemas.microsoft.com/office/drawing/2014/main" id="{256D338F-6030-465B-976E-83CADA93F170}"/>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8" name="Rechthoek 293">
                  <a:extLst>
                    <a:ext uri="{FF2B5EF4-FFF2-40B4-BE49-F238E27FC236}">
                      <a16:creationId xmlns:a16="http://schemas.microsoft.com/office/drawing/2014/main" id="{C50D365A-AE0D-4735-AD40-8DAF2FD67F5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9" name="Rechthoek 294">
                  <a:extLst>
                    <a:ext uri="{FF2B5EF4-FFF2-40B4-BE49-F238E27FC236}">
                      <a16:creationId xmlns:a16="http://schemas.microsoft.com/office/drawing/2014/main" id="{2378150C-3C77-4907-8A1F-865347958F3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0" name="Rechthoek 295">
                  <a:extLst>
                    <a:ext uri="{FF2B5EF4-FFF2-40B4-BE49-F238E27FC236}">
                      <a16:creationId xmlns:a16="http://schemas.microsoft.com/office/drawing/2014/main" id="{6CCC5F73-EBC0-47E3-B939-A9BD1B5FCCF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73" name="Groep 278">
                <a:extLst>
                  <a:ext uri="{FF2B5EF4-FFF2-40B4-BE49-F238E27FC236}">
                    <a16:creationId xmlns:a16="http://schemas.microsoft.com/office/drawing/2014/main" id="{AE95217F-96A2-4ACB-BDDE-FE168E1D915C}"/>
                  </a:ext>
                </a:extLst>
              </p:cNvPr>
              <p:cNvGrpSpPr/>
              <p:nvPr userDrawn="1"/>
            </p:nvGrpSpPr>
            <p:grpSpPr>
              <a:xfrm>
                <a:off x="12819679" y="3589117"/>
                <a:ext cx="166739" cy="218963"/>
                <a:chOff x="12940828" y="3950597"/>
                <a:chExt cx="432813" cy="568367"/>
              </a:xfrm>
            </p:grpSpPr>
            <p:grpSp>
              <p:nvGrpSpPr>
                <p:cNvPr id="177" name="Groep 282">
                  <a:extLst>
                    <a:ext uri="{FF2B5EF4-FFF2-40B4-BE49-F238E27FC236}">
                      <a16:creationId xmlns:a16="http://schemas.microsoft.com/office/drawing/2014/main" id="{61DC68D2-8FF2-40B0-8103-5D96C0E50E6D}"/>
                    </a:ext>
                  </a:extLst>
                </p:cNvPr>
                <p:cNvGrpSpPr/>
                <p:nvPr userDrawn="1"/>
              </p:nvGrpSpPr>
              <p:grpSpPr>
                <a:xfrm>
                  <a:off x="13000382" y="4006891"/>
                  <a:ext cx="373259" cy="315747"/>
                  <a:chOff x="12968836" y="3354170"/>
                  <a:chExt cx="404806" cy="342433"/>
                </a:xfrm>
              </p:grpSpPr>
              <p:sp>
                <p:nvSpPr>
                  <p:cNvPr id="179" name="Rechthoek: afgeronde hoeken 284">
                    <a:extLst>
                      <a:ext uri="{FF2B5EF4-FFF2-40B4-BE49-F238E27FC236}">
                        <a16:creationId xmlns:a16="http://schemas.microsoft.com/office/drawing/2014/main" id="{CDFBC008-32A0-4F0D-9C0A-0133F32E72B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0" name="Rechthoek 285">
                    <a:extLst>
                      <a:ext uri="{FF2B5EF4-FFF2-40B4-BE49-F238E27FC236}">
                        <a16:creationId xmlns:a16="http://schemas.microsoft.com/office/drawing/2014/main" id="{613EB2D4-E5DB-477E-BFC3-2DA9AF3AE78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1" name="Rechthoek 286">
                    <a:extLst>
                      <a:ext uri="{FF2B5EF4-FFF2-40B4-BE49-F238E27FC236}">
                        <a16:creationId xmlns:a16="http://schemas.microsoft.com/office/drawing/2014/main" id="{AD0883A3-B67A-4B95-991E-E8B093C4E23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287">
                    <a:extLst>
                      <a:ext uri="{FF2B5EF4-FFF2-40B4-BE49-F238E27FC236}">
                        <a16:creationId xmlns:a16="http://schemas.microsoft.com/office/drawing/2014/main" id="{667615A5-4510-4FA9-B455-09F6E4B0500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3" name="Rechthoek 288">
                    <a:extLst>
                      <a:ext uri="{FF2B5EF4-FFF2-40B4-BE49-F238E27FC236}">
                        <a16:creationId xmlns:a16="http://schemas.microsoft.com/office/drawing/2014/main" id="{CA41F919-456A-4336-823B-20BCA38C70C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289">
                    <a:extLst>
                      <a:ext uri="{FF2B5EF4-FFF2-40B4-BE49-F238E27FC236}">
                        <a16:creationId xmlns:a16="http://schemas.microsoft.com/office/drawing/2014/main" id="{FC58C8E1-0D5B-4880-8053-DBBD4E93AEF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78" name="Boog 283">
                  <a:extLst>
                    <a:ext uri="{FF2B5EF4-FFF2-40B4-BE49-F238E27FC236}">
                      <a16:creationId xmlns:a16="http://schemas.microsoft.com/office/drawing/2014/main" id="{BE1B5382-341F-4AE3-960B-D162EA44B5E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74" name="Tekstvak 279">
                <a:extLst>
                  <a:ext uri="{FF2B5EF4-FFF2-40B4-BE49-F238E27FC236}">
                    <a16:creationId xmlns:a16="http://schemas.microsoft.com/office/drawing/2014/main" id="{56CB79DD-AE4C-48D0-9775-6446EEC6116D}"/>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75" name="Tekstvak 280">
                <a:extLst>
                  <a:ext uri="{FF2B5EF4-FFF2-40B4-BE49-F238E27FC236}">
                    <a16:creationId xmlns:a16="http://schemas.microsoft.com/office/drawing/2014/main" id="{EFF76582-2E3D-4CFF-A588-BE3C0453870F}"/>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76" name="Picture 3">
                <a:extLst>
                  <a:ext uri="{FF2B5EF4-FFF2-40B4-BE49-F238E27FC236}">
                    <a16:creationId xmlns:a16="http://schemas.microsoft.com/office/drawing/2014/main" id="{F374CB61-58A4-4672-80A2-1B90D7B212AD}"/>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59" name="Afbeelding 58">
            <a:extLst>
              <a:ext uri="{FF2B5EF4-FFF2-40B4-BE49-F238E27FC236}">
                <a16:creationId xmlns:a16="http://schemas.microsoft.com/office/drawing/2014/main" id="{94DE45D5-3C71-47D7-B6BA-DC9BBAF4A27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Tree>
    <p:extLst>
      <p:ext uri="{BB962C8B-B14F-4D97-AF65-F5344CB8AC3E}">
        <p14:creationId xmlns:p14="http://schemas.microsoft.com/office/powerpoint/2010/main" val="3927575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 tekstvlak 8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3024000">
            <a:normAutofit/>
          </a:bodyPr>
          <a:lstStyle>
            <a:lvl1pPr marL="0" indent="0" algn="ctr">
              <a:spcBef>
                <a:spcPts val="0"/>
              </a:spcBef>
              <a:spcAft>
                <a:spcPts val="0"/>
              </a:spcAft>
              <a:buNone/>
              <a:tabLst>
                <a:tab pos="9231313" algn="l"/>
              </a:tabLst>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36313"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25" name="Tijdelijke aanduiding voor tekst 3">
            <a:extLst>
              <a:ext uri="{FF2B5EF4-FFF2-40B4-BE49-F238E27FC236}">
                <a16:creationId xmlns:a16="http://schemas.microsoft.com/office/drawing/2014/main" id="{B1EBCF2F-E9DD-4864-A450-DD8AF487DDE6}"/>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6" name="Tijdelijke aanduiding voor tekst 5">
            <a:extLst>
              <a:ext uri="{FF2B5EF4-FFF2-40B4-BE49-F238E27FC236}">
                <a16:creationId xmlns:a16="http://schemas.microsoft.com/office/drawing/2014/main" id="{28641602-EFC5-4A31-A66E-7D18FE4BC0DE}"/>
              </a:ext>
            </a:extLst>
          </p:cNvPr>
          <p:cNvSpPr>
            <a:spLocks noGrp="1"/>
          </p:cNvSpPr>
          <p:nvPr>
            <p:ph type="body" sz="quarter" idx="40" hasCustomPrompt="1"/>
          </p:nvPr>
        </p:nvSpPr>
        <p:spPr>
          <a:xfrm>
            <a:off x="7787678" y="4266860"/>
            <a:ext cx="3940330" cy="1612398"/>
          </a:xfrm>
          <a:custGeom>
            <a:avLst/>
            <a:gdLst>
              <a:gd name="connsiteX0" fmla="*/ 0 w 3938778"/>
              <a:gd name="connsiteY0" fmla="*/ 84049 h 1609202"/>
              <a:gd name="connsiteX1" fmla="*/ 84049 w 3938778"/>
              <a:gd name="connsiteY1" fmla="*/ 0 h 1609202"/>
              <a:gd name="connsiteX2" fmla="*/ 3854729 w 3938778"/>
              <a:gd name="connsiteY2" fmla="*/ 0 h 1609202"/>
              <a:gd name="connsiteX3" fmla="*/ 3938778 w 3938778"/>
              <a:gd name="connsiteY3" fmla="*/ 84049 h 1609202"/>
              <a:gd name="connsiteX4" fmla="*/ 3938778 w 3938778"/>
              <a:gd name="connsiteY4" fmla="*/ 1525153 h 1609202"/>
              <a:gd name="connsiteX5" fmla="*/ 3854729 w 3938778"/>
              <a:gd name="connsiteY5" fmla="*/ 1609202 h 1609202"/>
              <a:gd name="connsiteX6" fmla="*/ 84049 w 3938778"/>
              <a:gd name="connsiteY6" fmla="*/ 1609202 h 1609202"/>
              <a:gd name="connsiteX7" fmla="*/ 0 w 3938778"/>
              <a:gd name="connsiteY7" fmla="*/ 1525153 h 1609202"/>
              <a:gd name="connsiteX8" fmla="*/ 0 w 3938778"/>
              <a:gd name="connsiteY8" fmla="*/ 84049 h 1609202"/>
              <a:gd name="connsiteX0" fmla="*/ 212359 w 4151137"/>
              <a:gd name="connsiteY0" fmla="*/ 126307 h 1651460"/>
              <a:gd name="connsiteX1" fmla="*/ 237486 w 4151137"/>
              <a:gd name="connsiteY1" fmla="*/ 63809 h 1651460"/>
              <a:gd name="connsiteX2" fmla="*/ 296408 w 4151137"/>
              <a:gd name="connsiteY2" fmla="*/ 42258 h 1651460"/>
              <a:gd name="connsiteX3" fmla="*/ 4067088 w 4151137"/>
              <a:gd name="connsiteY3" fmla="*/ 42258 h 1651460"/>
              <a:gd name="connsiteX4" fmla="*/ 4151137 w 4151137"/>
              <a:gd name="connsiteY4" fmla="*/ 126307 h 1651460"/>
              <a:gd name="connsiteX5" fmla="*/ 4151137 w 4151137"/>
              <a:gd name="connsiteY5" fmla="*/ 1567411 h 1651460"/>
              <a:gd name="connsiteX6" fmla="*/ 4067088 w 4151137"/>
              <a:gd name="connsiteY6" fmla="*/ 1651460 h 1651460"/>
              <a:gd name="connsiteX7" fmla="*/ 296408 w 4151137"/>
              <a:gd name="connsiteY7" fmla="*/ 1651460 h 1651460"/>
              <a:gd name="connsiteX8" fmla="*/ 212359 w 4151137"/>
              <a:gd name="connsiteY8" fmla="*/ 1567411 h 1651460"/>
              <a:gd name="connsiteX9" fmla="*/ 212359 w 4151137"/>
              <a:gd name="connsiteY9" fmla="*/ 126307 h 1651460"/>
              <a:gd name="connsiteX0" fmla="*/ 212359 w 4151137"/>
              <a:gd name="connsiteY0" fmla="*/ 84049 h 1609202"/>
              <a:gd name="connsiteX1" fmla="*/ 237486 w 4151137"/>
              <a:gd name="connsiteY1" fmla="*/ 21551 h 1609202"/>
              <a:gd name="connsiteX2" fmla="*/ 296408 w 4151137"/>
              <a:gd name="connsiteY2" fmla="*/ 0 h 1609202"/>
              <a:gd name="connsiteX3" fmla="*/ 4067088 w 4151137"/>
              <a:gd name="connsiteY3" fmla="*/ 0 h 1609202"/>
              <a:gd name="connsiteX4" fmla="*/ 4151137 w 4151137"/>
              <a:gd name="connsiteY4" fmla="*/ 84049 h 1609202"/>
              <a:gd name="connsiteX5" fmla="*/ 4151137 w 4151137"/>
              <a:gd name="connsiteY5" fmla="*/ 1525153 h 1609202"/>
              <a:gd name="connsiteX6" fmla="*/ 4067088 w 4151137"/>
              <a:gd name="connsiteY6" fmla="*/ 1609202 h 1609202"/>
              <a:gd name="connsiteX7" fmla="*/ 296408 w 4151137"/>
              <a:gd name="connsiteY7" fmla="*/ 1609202 h 1609202"/>
              <a:gd name="connsiteX8" fmla="*/ 212359 w 4151137"/>
              <a:gd name="connsiteY8" fmla="*/ 1525153 h 1609202"/>
              <a:gd name="connsiteX9" fmla="*/ 212359 w 4151137"/>
              <a:gd name="connsiteY9" fmla="*/ 84049 h 1609202"/>
              <a:gd name="connsiteX0" fmla="*/ 21 w 3938799"/>
              <a:gd name="connsiteY0" fmla="*/ 85645 h 1610798"/>
              <a:gd name="connsiteX1" fmla="*/ 25148 w 3938799"/>
              <a:gd name="connsiteY1" fmla="*/ 23147 h 1610798"/>
              <a:gd name="connsiteX2" fmla="*/ 84070 w 3938799"/>
              <a:gd name="connsiteY2" fmla="*/ 1596 h 1610798"/>
              <a:gd name="connsiteX3" fmla="*/ 3854750 w 3938799"/>
              <a:gd name="connsiteY3" fmla="*/ 1596 h 1610798"/>
              <a:gd name="connsiteX4" fmla="*/ 3938799 w 3938799"/>
              <a:gd name="connsiteY4" fmla="*/ 85645 h 1610798"/>
              <a:gd name="connsiteX5" fmla="*/ 3938799 w 3938799"/>
              <a:gd name="connsiteY5" fmla="*/ 1526749 h 1610798"/>
              <a:gd name="connsiteX6" fmla="*/ 3854750 w 3938799"/>
              <a:gd name="connsiteY6" fmla="*/ 1610798 h 1610798"/>
              <a:gd name="connsiteX7" fmla="*/ 84070 w 3938799"/>
              <a:gd name="connsiteY7" fmla="*/ 1610798 h 1610798"/>
              <a:gd name="connsiteX8" fmla="*/ 21 w 3938799"/>
              <a:gd name="connsiteY8" fmla="*/ 1526749 h 1610798"/>
              <a:gd name="connsiteX9" fmla="*/ 21 w 3938799"/>
              <a:gd name="connsiteY9" fmla="*/ 85645 h 1610798"/>
              <a:gd name="connsiteX0" fmla="*/ 221900 w 4160678"/>
              <a:gd name="connsiteY0" fmla="*/ 126307 h 1651460"/>
              <a:gd name="connsiteX1" fmla="*/ 220833 w 4160678"/>
              <a:gd name="connsiteY1" fmla="*/ 63809 h 1651460"/>
              <a:gd name="connsiteX2" fmla="*/ 305949 w 4160678"/>
              <a:gd name="connsiteY2" fmla="*/ 42258 h 1651460"/>
              <a:gd name="connsiteX3" fmla="*/ 4076629 w 4160678"/>
              <a:gd name="connsiteY3" fmla="*/ 42258 h 1651460"/>
              <a:gd name="connsiteX4" fmla="*/ 4160678 w 4160678"/>
              <a:gd name="connsiteY4" fmla="*/ 126307 h 1651460"/>
              <a:gd name="connsiteX5" fmla="*/ 4160678 w 4160678"/>
              <a:gd name="connsiteY5" fmla="*/ 1567411 h 1651460"/>
              <a:gd name="connsiteX6" fmla="*/ 4076629 w 4160678"/>
              <a:gd name="connsiteY6" fmla="*/ 1651460 h 1651460"/>
              <a:gd name="connsiteX7" fmla="*/ 305949 w 4160678"/>
              <a:gd name="connsiteY7" fmla="*/ 1651460 h 1651460"/>
              <a:gd name="connsiteX8" fmla="*/ 221900 w 4160678"/>
              <a:gd name="connsiteY8" fmla="*/ 1567411 h 1651460"/>
              <a:gd name="connsiteX9" fmla="*/ 221900 w 4160678"/>
              <a:gd name="connsiteY9" fmla="*/ 126307 h 1651460"/>
              <a:gd name="connsiteX0" fmla="*/ 222785 w 4161563"/>
              <a:gd name="connsiteY0" fmla="*/ 132298 h 1657451"/>
              <a:gd name="connsiteX1" fmla="*/ 219337 w 4161563"/>
              <a:gd name="connsiteY1" fmla="*/ 55513 h 1657451"/>
              <a:gd name="connsiteX2" fmla="*/ 306834 w 4161563"/>
              <a:gd name="connsiteY2" fmla="*/ 48249 h 1657451"/>
              <a:gd name="connsiteX3" fmla="*/ 4077514 w 4161563"/>
              <a:gd name="connsiteY3" fmla="*/ 48249 h 1657451"/>
              <a:gd name="connsiteX4" fmla="*/ 4161563 w 4161563"/>
              <a:gd name="connsiteY4" fmla="*/ 132298 h 1657451"/>
              <a:gd name="connsiteX5" fmla="*/ 4161563 w 4161563"/>
              <a:gd name="connsiteY5" fmla="*/ 1573402 h 1657451"/>
              <a:gd name="connsiteX6" fmla="*/ 4077514 w 4161563"/>
              <a:gd name="connsiteY6" fmla="*/ 1657451 h 1657451"/>
              <a:gd name="connsiteX7" fmla="*/ 306834 w 4161563"/>
              <a:gd name="connsiteY7" fmla="*/ 1657451 h 1657451"/>
              <a:gd name="connsiteX8" fmla="*/ 222785 w 4161563"/>
              <a:gd name="connsiteY8" fmla="*/ 1573402 h 1657451"/>
              <a:gd name="connsiteX9" fmla="*/ 222785 w 4161563"/>
              <a:gd name="connsiteY9" fmla="*/ 132298 h 1657451"/>
              <a:gd name="connsiteX0" fmla="*/ 8993 w 3947771"/>
              <a:gd name="connsiteY0" fmla="*/ 132298 h 1657451"/>
              <a:gd name="connsiteX1" fmla="*/ 5545 w 3947771"/>
              <a:gd name="connsiteY1" fmla="*/ 55513 h 1657451"/>
              <a:gd name="connsiteX2" fmla="*/ 93042 w 3947771"/>
              <a:gd name="connsiteY2" fmla="*/ 48249 h 1657451"/>
              <a:gd name="connsiteX3" fmla="*/ 3863722 w 3947771"/>
              <a:gd name="connsiteY3" fmla="*/ 48249 h 1657451"/>
              <a:gd name="connsiteX4" fmla="*/ 3947771 w 3947771"/>
              <a:gd name="connsiteY4" fmla="*/ 132298 h 1657451"/>
              <a:gd name="connsiteX5" fmla="*/ 3947771 w 3947771"/>
              <a:gd name="connsiteY5" fmla="*/ 1573402 h 1657451"/>
              <a:gd name="connsiteX6" fmla="*/ 3863722 w 3947771"/>
              <a:gd name="connsiteY6" fmla="*/ 1657451 h 1657451"/>
              <a:gd name="connsiteX7" fmla="*/ 93042 w 3947771"/>
              <a:gd name="connsiteY7" fmla="*/ 1657451 h 1657451"/>
              <a:gd name="connsiteX8" fmla="*/ 8993 w 3947771"/>
              <a:gd name="connsiteY8" fmla="*/ 1573402 h 1657451"/>
              <a:gd name="connsiteX9" fmla="*/ 8993 w 3947771"/>
              <a:gd name="connsiteY9" fmla="*/ 132298 h 1657451"/>
              <a:gd name="connsiteX0" fmla="*/ 9451 w 3948229"/>
              <a:gd name="connsiteY0" fmla="*/ 85220 h 1610373"/>
              <a:gd name="connsiteX1" fmla="*/ 6003 w 3948229"/>
              <a:gd name="connsiteY1" fmla="*/ 8435 h 1610373"/>
              <a:gd name="connsiteX2" fmla="*/ 93500 w 3948229"/>
              <a:gd name="connsiteY2" fmla="*/ 1171 h 1610373"/>
              <a:gd name="connsiteX3" fmla="*/ 3864180 w 3948229"/>
              <a:gd name="connsiteY3" fmla="*/ 1171 h 1610373"/>
              <a:gd name="connsiteX4" fmla="*/ 3948229 w 3948229"/>
              <a:gd name="connsiteY4" fmla="*/ 85220 h 1610373"/>
              <a:gd name="connsiteX5" fmla="*/ 3948229 w 3948229"/>
              <a:gd name="connsiteY5" fmla="*/ 1526324 h 1610373"/>
              <a:gd name="connsiteX6" fmla="*/ 3864180 w 3948229"/>
              <a:gd name="connsiteY6" fmla="*/ 1610373 h 1610373"/>
              <a:gd name="connsiteX7" fmla="*/ 93500 w 3948229"/>
              <a:gd name="connsiteY7" fmla="*/ 1610373 h 1610373"/>
              <a:gd name="connsiteX8" fmla="*/ 9451 w 3948229"/>
              <a:gd name="connsiteY8" fmla="*/ 1526324 h 1610373"/>
              <a:gd name="connsiteX9" fmla="*/ 9451 w 3948229"/>
              <a:gd name="connsiteY9" fmla="*/ 85220 h 1610373"/>
              <a:gd name="connsiteX0" fmla="*/ 9451 w 3948229"/>
              <a:gd name="connsiteY0" fmla="*/ 85220 h 1610373"/>
              <a:gd name="connsiteX1" fmla="*/ 6003 w 3948229"/>
              <a:gd name="connsiteY1" fmla="*/ 8435 h 1610373"/>
              <a:gd name="connsiteX2" fmla="*/ 93500 w 3948229"/>
              <a:gd name="connsiteY2" fmla="*/ 1171 h 1610373"/>
              <a:gd name="connsiteX3" fmla="*/ 3864180 w 3948229"/>
              <a:gd name="connsiteY3" fmla="*/ 1171 h 1610373"/>
              <a:gd name="connsiteX4" fmla="*/ 3948229 w 3948229"/>
              <a:gd name="connsiteY4" fmla="*/ 85220 h 1610373"/>
              <a:gd name="connsiteX5" fmla="*/ 3948229 w 3948229"/>
              <a:gd name="connsiteY5" fmla="*/ 1526324 h 1610373"/>
              <a:gd name="connsiteX6" fmla="*/ 3864180 w 3948229"/>
              <a:gd name="connsiteY6" fmla="*/ 1610373 h 1610373"/>
              <a:gd name="connsiteX7" fmla="*/ 93500 w 3948229"/>
              <a:gd name="connsiteY7" fmla="*/ 1610373 h 1610373"/>
              <a:gd name="connsiteX8" fmla="*/ 9451 w 3948229"/>
              <a:gd name="connsiteY8" fmla="*/ 1526324 h 1610373"/>
              <a:gd name="connsiteX9" fmla="*/ 9451 w 3948229"/>
              <a:gd name="connsiteY9" fmla="*/ 85220 h 1610373"/>
              <a:gd name="connsiteX0" fmla="*/ 12575 w 3951353"/>
              <a:gd name="connsiteY0" fmla="*/ 1632501 h 1716550"/>
              <a:gd name="connsiteX1" fmla="*/ 9127 w 3951353"/>
              <a:gd name="connsiteY1" fmla="*/ 114612 h 1716550"/>
              <a:gd name="connsiteX2" fmla="*/ 96624 w 3951353"/>
              <a:gd name="connsiteY2" fmla="*/ 107348 h 1716550"/>
              <a:gd name="connsiteX3" fmla="*/ 3867304 w 3951353"/>
              <a:gd name="connsiteY3" fmla="*/ 107348 h 1716550"/>
              <a:gd name="connsiteX4" fmla="*/ 3951353 w 3951353"/>
              <a:gd name="connsiteY4" fmla="*/ 191397 h 1716550"/>
              <a:gd name="connsiteX5" fmla="*/ 3951353 w 3951353"/>
              <a:gd name="connsiteY5" fmla="*/ 1632501 h 1716550"/>
              <a:gd name="connsiteX6" fmla="*/ 3867304 w 3951353"/>
              <a:gd name="connsiteY6" fmla="*/ 1716550 h 1716550"/>
              <a:gd name="connsiteX7" fmla="*/ 96624 w 3951353"/>
              <a:gd name="connsiteY7" fmla="*/ 1716550 h 1716550"/>
              <a:gd name="connsiteX8" fmla="*/ 12575 w 3951353"/>
              <a:gd name="connsiteY8" fmla="*/ 1632501 h 1716550"/>
              <a:gd name="connsiteX0" fmla="*/ 9770 w 3948548"/>
              <a:gd name="connsiteY0" fmla="*/ 1632631 h 1716680"/>
              <a:gd name="connsiteX1" fmla="*/ 6322 w 3948548"/>
              <a:gd name="connsiteY1" fmla="*/ 114742 h 1716680"/>
              <a:gd name="connsiteX2" fmla="*/ 93819 w 3948548"/>
              <a:gd name="connsiteY2" fmla="*/ 107478 h 1716680"/>
              <a:gd name="connsiteX3" fmla="*/ 3864499 w 3948548"/>
              <a:gd name="connsiteY3" fmla="*/ 107478 h 1716680"/>
              <a:gd name="connsiteX4" fmla="*/ 3948548 w 3948548"/>
              <a:gd name="connsiteY4" fmla="*/ 191527 h 1716680"/>
              <a:gd name="connsiteX5" fmla="*/ 3948548 w 3948548"/>
              <a:gd name="connsiteY5" fmla="*/ 1632631 h 1716680"/>
              <a:gd name="connsiteX6" fmla="*/ 3864499 w 3948548"/>
              <a:gd name="connsiteY6" fmla="*/ 1716680 h 1716680"/>
              <a:gd name="connsiteX7" fmla="*/ 93819 w 3948548"/>
              <a:gd name="connsiteY7" fmla="*/ 1716680 h 1716680"/>
              <a:gd name="connsiteX8" fmla="*/ 9770 w 3948548"/>
              <a:gd name="connsiteY8" fmla="*/ 1632631 h 1716680"/>
              <a:gd name="connsiteX0" fmla="*/ 6731 w 3945509"/>
              <a:gd name="connsiteY0" fmla="*/ 1632631 h 1780851"/>
              <a:gd name="connsiteX1" fmla="*/ 3283 w 3945509"/>
              <a:gd name="connsiteY1" fmla="*/ 114742 h 1780851"/>
              <a:gd name="connsiteX2" fmla="*/ 90780 w 3945509"/>
              <a:gd name="connsiteY2" fmla="*/ 107478 h 1780851"/>
              <a:gd name="connsiteX3" fmla="*/ 3861460 w 3945509"/>
              <a:gd name="connsiteY3" fmla="*/ 107478 h 1780851"/>
              <a:gd name="connsiteX4" fmla="*/ 3945509 w 3945509"/>
              <a:gd name="connsiteY4" fmla="*/ 191527 h 1780851"/>
              <a:gd name="connsiteX5" fmla="*/ 3945509 w 3945509"/>
              <a:gd name="connsiteY5" fmla="*/ 1632631 h 1780851"/>
              <a:gd name="connsiteX6" fmla="*/ 3861460 w 3945509"/>
              <a:gd name="connsiteY6" fmla="*/ 1716680 h 1780851"/>
              <a:gd name="connsiteX7" fmla="*/ 90780 w 3945509"/>
              <a:gd name="connsiteY7" fmla="*/ 1716680 h 1780851"/>
              <a:gd name="connsiteX8" fmla="*/ 6731 w 3945509"/>
              <a:gd name="connsiteY8" fmla="*/ 1632631 h 1780851"/>
              <a:gd name="connsiteX0" fmla="*/ 5635 w 3944413"/>
              <a:gd name="connsiteY0" fmla="*/ 1632631 h 1730124"/>
              <a:gd name="connsiteX1" fmla="*/ 2187 w 3944413"/>
              <a:gd name="connsiteY1" fmla="*/ 114742 h 1730124"/>
              <a:gd name="connsiteX2" fmla="*/ 89684 w 3944413"/>
              <a:gd name="connsiteY2" fmla="*/ 107478 h 1730124"/>
              <a:gd name="connsiteX3" fmla="*/ 3860364 w 3944413"/>
              <a:gd name="connsiteY3" fmla="*/ 107478 h 1730124"/>
              <a:gd name="connsiteX4" fmla="*/ 3944413 w 3944413"/>
              <a:gd name="connsiteY4" fmla="*/ 191527 h 1730124"/>
              <a:gd name="connsiteX5" fmla="*/ 3944413 w 3944413"/>
              <a:gd name="connsiteY5" fmla="*/ 1632631 h 1730124"/>
              <a:gd name="connsiteX6" fmla="*/ 3860364 w 3944413"/>
              <a:gd name="connsiteY6" fmla="*/ 1716680 h 1730124"/>
              <a:gd name="connsiteX7" fmla="*/ 89684 w 3944413"/>
              <a:gd name="connsiteY7" fmla="*/ 1716680 h 1730124"/>
              <a:gd name="connsiteX8" fmla="*/ 5635 w 3944413"/>
              <a:gd name="connsiteY8" fmla="*/ 1632631 h 1730124"/>
              <a:gd name="connsiteX0" fmla="*/ 6730 w 3945508"/>
              <a:gd name="connsiteY0" fmla="*/ 1632631 h 1718001"/>
              <a:gd name="connsiteX1" fmla="*/ 3282 w 3945508"/>
              <a:gd name="connsiteY1" fmla="*/ 114742 h 1718001"/>
              <a:gd name="connsiteX2" fmla="*/ 90779 w 3945508"/>
              <a:gd name="connsiteY2" fmla="*/ 107478 h 1718001"/>
              <a:gd name="connsiteX3" fmla="*/ 3861459 w 3945508"/>
              <a:gd name="connsiteY3" fmla="*/ 107478 h 1718001"/>
              <a:gd name="connsiteX4" fmla="*/ 3945508 w 3945508"/>
              <a:gd name="connsiteY4" fmla="*/ 191527 h 1718001"/>
              <a:gd name="connsiteX5" fmla="*/ 3945508 w 3945508"/>
              <a:gd name="connsiteY5" fmla="*/ 1632631 h 1718001"/>
              <a:gd name="connsiteX6" fmla="*/ 3861459 w 3945508"/>
              <a:gd name="connsiteY6" fmla="*/ 1716680 h 1718001"/>
              <a:gd name="connsiteX7" fmla="*/ 90779 w 3945508"/>
              <a:gd name="connsiteY7" fmla="*/ 1716680 h 1718001"/>
              <a:gd name="connsiteX8" fmla="*/ 6730 w 3945508"/>
              <a:gd name="connsiteY8" fmla="*/ 1632631 h 1718001"/>
              <a:gd name="connsiteX0" fmla="*/ 5541 w 3944319"/>
              <a:gd name="connsiteY0" fmla="*/ 1632631 h 1716680"/>
              <a:gd name="connsiteX1" fmla="*/ 2093 w 3944319"/>
              <a:gd name="connsiteY1" fmla="*/ 114742 h 1716680"/>
              <a:gd name="connsiteX2" fmla="*/ 89590 w 3944319"/>
              <a:gd name="connsiteY2" fmla="*/ 107478 h 1716680"/>
              <a:gd name="connsiteX3" fmla="*/ 3860270 w 3944319"/>
              <a:gd name="connsiteY3" fmla="*/ 107478 h 1716680"/>
              <a:gd name="connsiteX4" fmla="*/ 3944319 w 3944319"/>
              <a:gd name="connsiteY4" fmla="*/ 191527 h 1716680"/>
              <a:gd name="connsiteX5" fmla="*/ 3944319 w 3944319"/>
              <a:gd name="connsiteY5" fmla="*/ 1632631 h 1716680"/>
              <a:gd name="connsiteX6" fmla="*/ 3860270 w 3944319"/>
              <a:gd name="connsiteY6" fmla="*/ 1716680 h 1716680"/>
              <a:gd name="connsiteX7" fmla="*/ 89590 w 3944319"/>
              <a:gd name="connsiteY7" fmla="*/ 1716680 h 1716680"/>
              <a:gd name="connsiteX8" fmla="*/ 5541 w 3944319"/>
              <a:gd name="connsiteY8" fmla="*/ 1632631 h 1716680"/>
              <a:gd name="connsiteX0" fmla="*/ 4066 w 3942844"/>
              <a:gd name="connsiteY0" fmla="*/ 1541301 h 1625350"/>
              <a:gd name="connsiteX1" fmla="*/ 618 w 3942844"/>
              <a:gd name="connsiteY1" fmla="*/ 23412 h 1625350"/>
              <a:gd name="connsiteX2" fmla="*/ 88115 w 3942844"/>
              <a:gd name="connsiteY2" fmla="*/ 16148 h 1625350"/>
              <a:gd name="connsiteX3" fmla="*/ 3858795 w 3942844"/>
              <a:gd name="connsiteY3" fmla="*/ 16148 h 1625350"/>
              <a:gd name="connsiteX4" fmla="*/ 3942844 w 3942844"/>
              <a:gd name="connsiteY4" fmla="*/ 100197 h 1625350"/>
              <a:gd name="connsiteX5" fmla="*/ 3942844 w 3942844"/>
              <a:gd name="connsiteY5" fmla="*/ 1541301 h 1625350"/>
              <a:gd name="connsiteX6" fmla="*/ 3858795 w 3942844"/>
              <a:gd name="connsiteY6" fmla="*/ 1625350 h 1625350"/>
              <a:gd name="connsiteX7" fmla="*/ 88115 w 3942844"/>
              <a:gd name="connsiteY7" fmla="*/ 1625350 h 1625350"/>
              <a:gd name="connsiteX8" fmla="*/ 4066 w 3942844"/>
              <a:gd name="connsiteY8" fmla="*/ 1541301 h 1625350"/>
              <a:gd name="connsiteX0" fmla="*/ 4276 w 3943054"/>
              <a:gd name="connsiteY0" fmla="*/ 1541301 h 1625350"/>
              <a:gd name="connsiteX1" fmla="*/ 828 w 3943054"/>
              <a:gd name="connsiteY1" fmla="*/ 23412 h 1625350"/>
              <a:gd name="connsiteX2" fmla="*/ 88325 w 3943054"/>
              <a:gd name="connsiteY2" fmla="*/ 16148 h 1625350"/>
              <a:gd name="connsiteX3" fmla="*/ 3859005 w 3943054"/>
              <a:gd name="connsiteY3" fmla="*/ 16148 h 1625350"/>
              <a:gd name="connsiteX4" fmla="*/ 3943054 w 3943054"/>
              <a:gd name="connsiteY4" fmla="*/ 100197 h 1625350"/>
              <a:gd name="connsiteX5" fmla="*/ 3943054 w 3943054"/>
              <a:gd name="connsiteY5" fmla="*/ 1541301 h 1625350"/>
              <a:gd name="connsiteX6" fmla="*/ 3859005 w 3943054"/>
              <a:gd name="connsiteY6" fmla="*/ 1625350 h 1625350"/>
              <a:gd name="connsiteX7" fmla="*/ 88325 w 3943054"/>
              <a:gd name="connsiteY7" fmla="*/ 1625350 h 1625350"/>
              <a:gd name="connsiteX8" fmla="*/ 4276 w 3943054"/>
              <a:gd name="connsiteY8" fmla="*/ 1541301 h 1625350"/>
              <a:gd name="connsiteX0" fmla="*/ 3584 w 3942362"/>
              <a:gd name="connsiteY0" fmla="*/ 1541301 h 1625350"/>
              <a:gd name="connsiteX1" fmla="*/ 136 w 3942362"/>
              <a:gd name="connsiteY1" fmla="*/ 23412 h 1625350"/>
              <a:gd name="connsiteX2" fmla="*/ 87633 w 3942362"/>
              <a:gd name="connsiteY2" fmla="*/ 16148 h 1625350"/>
              <a:gd name="connsiteX3" fmla="*/ 3858313 w 3942362"/>
              <a:gd name="connsiteY3" fmla="*/ 16148 h 1625350"/>
              <a:gd name="connsiteX4" fmla="*/ 3942362 w 3942362"/>
              <a:gd name="connsiteY4" fmla="*/ 100197 h 1625350"/>
              <a:gd name="connsiteX5" fmla="*/ 3942362 w 3942362"/>
              <a:gd name="connsiteY5" fmla="*/ 1541301 h 1625350"/>
              <a:gd name="connsiteX6" fmla="*/ 3858313 w 3942362"/>
              <a:gd name="connsiteY6" fmla="*/ 1625350 h 1625350"/>
              <a:gd name="connsiteX7" fmla="*/ 87633 w 3942362"/>
              <a:gd name="connsiteY7" fmla="*/ 1625350 h 1625350"/>
              <a:gd name="connsiteX8" fmla="*/ 3584 w 3942362"/>
              <a:gd name="connsiteY8" fmla="*/ 1541301 h 1625350"/>
              <a:gd name="connsiteX0" fmla="*/ 4276 w 3943054"/>
              <a:gd name="connsiteY0" fmla="*/ 1525692 h 1609741"/>
              <a:gd name="connsiteX1" fmla="*/ 828 w 3943054"/>
              <a:gd name="connsiteY1" fmla="*/ 7803 h 1609741"/>
              <a:gd name="connsiteX2" fmla="*/ 88325 w 3943054"/>
              <a:gd name="connsiteY2" fmla="*/ 539 h 1609741"/>
              <a:gd name="connsiteX3" fmla="*/ 3859005 w 3943054"/>
              <a:gd name="connsiteY3" fmla="*/ 539 h 1609741"/>
              <a:gd name="connsiteX4" fmla="*/ 3943054 w 3943054"/>
              <a:gd name="connsiteY4" fmla="*/ 84588 h 1609741"/>
              <a:gd name="connsiteX5" fmla="*/ 3943054 w 3943054"/>
              <a:gd name="connsiteY5" fmla="*/ 1525692 h 1609741"/>
              <a:gd name="connsiteX6" fmla="*/ 3859005 w 3943054"/>
              <a:gd name="connsiteY6" fmla="*/ 1609741 h 1609741"/>
              <a:gd name="connsiteX7" fmla="*/ 88325 w 3943054"/>
              <a:gd name="connsiteY7" fmla="*/ 1609741 h 1609741"/>
              <a:gd name="connsiteX8" fmla="*/ 4276 w 3943054"/>
              <a:gd name="connsiteY8" fmla="*/ 1525692 h 1609741"/>
              <a:gd name="connsiteX0" fmla="*/ 3584 w 3942362"/>
              <a:gd name="connsiteY0" fmla="*/ 1525692 h 1609741"/>
              <a:gd name="connsiteX1" fmla="*/ 136 w 3942362"/>
              <a:gd name="connsiteY1" fmla="*/ 7803 h 1609741"/>
              <a:gd name="connsiteX2" fmla="*/ 87633 w 3942362"/>
              <a:gd name="connsiteY2" fmla="*/ 539 h 1609741"/>
              <a:gd name="connsiteX3" fmla="*/ 3858313 w 3942362"/>
              <a:gd name="connsiteY3" fmla="*/ 539 h 1609741"/>
              <a:gd name="connsiteX4" fmla="*/ 3942362 w 3942362"/>
              <a:gd name="connsiteY4" fmla="*/ 84588 h 1609741"/>
              <a:gd name="connsiteX5" fmla="*/ 3942362 w 3942362"/>
              <a:gd name="connsiteY5" fmla="*/ 1525692 h 1609741"/>
              <a:gd name="connsiteX6" fmla="*/ 3858313 w 3942362"/>
              <a:gd name="connsiteY6" fmla="*/ 1609741 h 1609741"/>
              <a:gd name="connsiteX7" fmla="*/ 87633 w 3942362"/>
              <a:gd name="connsiteY7" fmla="*/ 1609741 h 1609741"/>
              <a:gd name="connsiteX8" fmla="*/ 3584 w 3942362"/>
              <a:gd name="connsiteY8" fmla="*/ 1525692 h 1609741"/>
              <a:gd name="connsiteX0" fmla="*/ 3644 w 3942422"/>
              <a:gd name="connsiteY0" fmla="*/ 1525692 h 1609741"/>
              <a:gd name="connsiteX1" fmla="*/ 196 w 3942422"/>
              <a:gd name="connsiteY1" fmla="*/ 7803 h 1609741"/>
              <a:gd name="connsiteX2" fmla="*/ 87693 w 3942422"/>
              <a:gd name="connsiteY2" fmla="*/ 539 h 1609741"/>
              <a:gd name="connsiteX3" fmla="*/ 3858373 w 3942422"/>
              <a:gd name="connsiteY3" fmla="*/ 539 h 1609741"/>
              <a:gd name="connsiteX4" fmla="*/ 3942422 w 3942422"/>
              <a:gd name="connsiteY4" fmla="*/ 84588 h 1609741"/>
              <a:gd name="connsiteX5" fmla="*/ 3942422 w 3942422"/>
              <a:gd name="connsiteY5" fmla="*/ 1525692 h 1609741"/>
              <a:gd name="connsiteX6" fmla="*/ 3858373 w 3942422"/>
              <a:gd name="connsiteY6" fmla="*/ 1609741 h 1609741"/>
              <a:gd name="connsiteX7" fmla="*/ 87693 w 3942422"/>
              <a:gd name="connsiteY7" fmla="*/ 1609741 h 1609741"/>
              <a:gd name="connsiteX8" fmla="*/ 3644 w 3942422"/>
              <a:gd name="connsiteY8" fmla="*/ 1525692 h 1609741"/>
              <a:gd name="connsiteX0" fmla="*/ 225140 w 4163918"/>
              <a:gd name="connsiteY0" fmla="*/ 1528731 h 1674428"/>
              <a:gd name="connsiteX1" fmla="*/ 224074 w 4163918"/>
              <a:gd name="connsiteY1" fmla="*/ 3699 h 1674428"/>
              <a:gd name="connsiteX2" fmla="*/ 309189 w 4163918"/>
              <a:gd name="connsiteY2" fmla="*/ 3578 h 1674428"/>
              <a:gd name="connsiteX3" fmla="*/ 4079869 w 4163918"/>
              <a:gd name="connsiteY3" fmla="*/ 3578 h 1674428"/>
              <a:gd name="connsiteX4" fmla="*/ 4163918 w 4163918"/>
              <a:gd name="connsiteY4" fmla="*/ 87627 h 1674428"/>
              <a:gd name="connsiteX5" fmla="*/ 4163918 w 4163918"/>
              <a:gd name="connsiteY5" fmla="*/ 1528731 h 1674428"/>
              <a:gd name="connsiteX6" fmla="*/ 4079869 w 4163918"/>
              <a:gd name="connsiteY6" fmla="*/ 1612780 h 1674428"/>
              <a:gd name="connsiteX7" fmla="*/ 309189 w 4163918"/>
              <a:gd name="connsiteY7" fmla="*/ 1612780 h 1674428"/>
              <a:gd name="connsiteX8" fmla="*/ 225140 w 4163918"/>
              <a:gd name="connsiteY8" fmla="*/ 1528731 h 1674428"/>
              <a:gd name="connsiteX0" fmla="*/ 6880 w 3945658"/>
              <a:gd name="connsiteY0" fmla="*/ 1528731 h 1674428"/>
              <a:gd name="connsiteX1" fmla="*/ 5814 w 3945658"/>
              <a:gd name="connsiteY1" fmla="*/ 3699 h 1674428"/>
              <a:gd name="connsiteX2" fmla="*/ 90929 w 3945658"/>
              <a:gd name="connsiteY2" fmla="*/ 3578 h 1674428"/>
              <a:gd name="connsiteX3" fmla="*/ 3861609 w 3945658"/>
              <a:gd name="connsiteY3" fmla="*/ 3578 h 1674428"/>
              <a:gd name="connsiteX4" fmla="*/ 3945658 w 3945658"/>
              <a:gd name="connsiteY4" fmla="*/ 87627 h 1674428"/>
              <a:gd name="connsiteX5" fmla="*/ 3945658 w 3945658"/>
              <a:gd name="connsiteY5" fmla="*/ 1528731 h 1674428"/>
              <a:gd name="connsiteX6" fmla="*/ 3861609 w 3945658"/>
              <a:gd name="connsiteY6" fmla="*/ 1612780 h 1674428"/>
              <a:gd name="connsiteX7" fmla="*/ 90929 w 3945658"/>
              <a:gd name="connsiteY7" fmla="*/ 1612780 h 1674428"/>
              <a:gd name="connsiteX8" fmla="*/ 6880 w 3945658"/>
              <a:gd name="connsiteY8" fmla="*/ 1528731 h 1674428"/>
              <a:gd name="connsiteX0" fmla="*/ 225140 w 4163918"/>
              <a:gd name="connsiteY0" fmla="*/ 1526452 h 1671925"/>
              <a:gd name="connsiteX1" fmla="*/ 224074 w 4163918"/>
              <a:gd name="connsiteY1" fmla="*/ 4595 h 1671925"/>
              <a:gd name="connsiteX2" fmla="*/ 309189 w 4163918"/>
              <a:gd name="connsiteY2" fmla="*/ 1299 h 1671925"/>
              <a:gd name="connsiteX3" fmla="*/ 4079869 w 4163918"/>
              <a:gd name="connsiteY3" fmla="*/ 1299 h 1671925"/>
              <a:gd name="connsiteX4" fmla="*/ 4163918 w 4163918"/>
              <a:gd name="connsiteY4" fmla="*/ 85348 h 1671925"/>
              <a:gd name="connsiteX5" fmla="*/ 4163918 w 4163918"/>
              <a:gd name="connsiteY5" fmla="*/ 1526452 h 1671925"/>
              <a:gd name="connsiteX6" fmla="*/ 4079869 w 4163918"/>
              <a:gd name="connsiteY6" fmla="*/ 1610501 h 1671925"/>
              <a:gd name="connsiteX7" fmla="*/ 309189 w 4163918"/>
              <a:gd name="connsiteY7" fmla="*/ 1610501 h 1671925"/>
              <a:gd name="connsiteX8" fmla="*/ 225140 w 4163918"/>
              <a:gd name="connsiteY8" fmla="*/ 1526452 h 1671925"/>
              <a:gd name="connsiteX0" fmla="*/ 6880 w 3945658"/>
              <a:gd name="connsiteY0" fmla="*/ 1527596 h 1673069"/>
              <a:gd name="connsiteX1" fmla="*/ 5814 w 3945658"/>
              <a:gd name="connsiteY1" fmla="*/ 5739 h 1673069"/>
              <a:gd name="connsiteX2" fmla="*/ 90929 w 3945658"/>
              <a:gd name="connsiteY2" fmla="*/ 2443 h 1673069"/>
              <a:gd name="connsiteX3" fmla="*/ 3861609 w 3945658"/>
              <a:gd name="connsiteY3" fmla="*/ 2443 h 1673069"/>
              <a:gd name="connsiteX4" fmla="*/ 3945658 w 3945658"/>
              <a:gd name="connsiteY4" fmla="*/ 86492 h 1673069"/>
              <a:gd name="connsiteX5" fmla="*/ 3945658 w 3945658"/>
              <a:gd name="connsiteY5" fmla="*/ 1527596 h 1673069"/>
              <a:gd name="connsiteX6" fmla="*/ 3861609 w 3945658"/>
              <a:gd name="connsiteY6" fmla="*/ 1611645 h 1673069"/>
              <a:gd name="connsiteX7" fmla="*/ 90929 w 3945658"/>
              <a:gd name="connsiteY7" fmla="*/ 1611645 h 1673069"/>
              <a:gd name="connsiteX8" fmla="*/ 6880 w 3945658"/>
              <a:gd name="connsiteY8" fmla="*/ 1527596 h 1673069"/>
              <a:gd name="connsiteX0" fmla="*/ 4095 w 3942873"/>
              <a:gd name="connsiteY0" fmla="*/ 1527596 h 1611653"/>
              <a:gd name="connsiteX1" fmla="*/ 3029 w 3942873"/>
              <a:gd name="connsiteY1" fmla="*/ 5739 h 1611653"/>
              <a:gd name="connsiteX2" fmla="*/ 88144 w 3942873"/>
              <a:gd name="connsiteY2" fmla="*/ 2443 h 1611653"/>
              <a:gd name="connsiteX3" fmla="*/ 3858824 w 3942873"/>
              <a:gd name="connsiteY3" fmla="*/ 2443 h 1611653"/>
              <a:gd name="connsiteX4" fmla="*/ 3942873 w 3942873"/>
              <a:gd name="connsiteY4" fmla="*/ 86492 h 1611653"/>
              <a:gd name="connsiteX5" fmla="*/ 3942873 w 3942873"/>
              <a:gd name="connsiteY5" fmla="*/ 1527596 h 1611653"/>
              <a:gd name="connsiteX6" fmla="*/ 3858824 w 3942873"/>
              <a:gd name="connsiteY6" fmla="*/ 1611645 h 1611653"/>
              <a:gd name="connsiteX7" fmla="*/ 88144 w 3942873"/>
              <a:gd name="connsiteY7" fmla="*/ 1611645 h 1611653"/>
              <a:gd name="connsiteX8" fmla="*/ 4095 w 3942873"/>
              <a:gd name="connsiteY8" fmla="*/ 1527596 h 1611653"/>
              <a:gd name="connsiteX0" fmla="*/ 9512 w 3948290"/>
              <a:gd name="connsiteY0" fmla="*/ 1527596 h 1673069"/>
              <a:gd name="connsiteX1" fmla="*/ 8446 w 3948290"/>
              <a:gd name="connsiteY1" fmla="*/ 5739 h 1673069"/>
              <a:gd name="connsiteX2" fmla="*/ 93561 w 3948290"/>
              <a:gd name="connsiteY2" fmla="*/ 2443 h 1673069"/>
              <a:gd name="connsiteX3" fmla="*/ 3864241 w 3948290"/>
              <a:gd name="connsiteY3" fmla="*/ 2443 h 1673069"/>
              <a:gd name="connsiteX4" fmla="*/ 3948290 w 3948290"/>
              <a:gd name="connsiteY4" fmla="*/ 86492 h 1673069"/>
              <a:gd name="connsiteX5" fmla="*/ 3948290 w 3948290"/>
              <a:gd name="connsiteY5" fmla="*/ 1527596 h 1673069"/>
              <a:gd name="connsiteX6" fmla="*/ 3864241 w 3948290"/>
              <a:gd name="connsiteY6" fmla="*/ 1611645 h 1673069"/>
              <a:gd name="connsiteX7" fmla="*/ 129280 w 3948290"/>
              <a:gd name="connsiteY7" fmla="*/ 1611645 h 1673069"/>
              <a:gd name="connsiteX8" fmla="*/ 9512 w 3948290"/>
              <a:gd name="connsiteY8" fmla="*/ 1527596 h 1673069"/>
              <a:gd name="connsiteX0" fmla="*/ 3242 w 3942020"/>
              <a:gd name="connsiteY0" fmla="*/ 1527596 h 1614938"/>
              <a:gd name="connsiteX1" fmla="*/ 2176 w 3942020"/>
              <a:gd name="connsiteY1" fmla="*/ 5739 h 1614938"/>
              <a:gd name="connsiteX2" fmla="*/ 87291 w 3942020"/>
              <a:gd name="connsiteY2" fmla="*/ 2443 h 1614938"/>
              <a:gd name="connsiteX3" fmla="*/ 3857971 w 3942020"/>
              <a:gd name="connsiteY3" fmla="*/ 2443 h 1614938"/>
              <a:gd name="connsiteX4" fmla="*/ 3942020 w 3942020"/>
              <a:gd name="connsiteY4" fmla="*/ 86492 h 1614938"/>
              <a:gd name="connsiteX5" fmla="*/ 3942020 w 3942020"/>
              <a:gd name="connsiteY5" fmla="*/ 1527596 h 1614938"/>
              <a:gd name="connsiteX6" fmla="*/ 3857971 w 3942020"/>
              <a:gd name="connsiteY6" fmla="*/ 1611645 h 1614938"/>
              <a:gd name="connsiteX7" fmla="*/ 123010 w 3942020"/>
              <a:gd name="connsiteY7" fmla="*/ 1611645 h 1614938"/>
              <a:gd name="connsiteX8" fmla="*/ 3242 w 3942020"/>
              <a:gd name="connsiteY8" fmla="*/ 1527596 h 1614938"/>
              <a:gd name="connsiteX0" fmla="*/ 1552 w 3940330"/>
              <a:gd name="connsiteY0" fmla="*/ 1527596 h 1612398"/>
              <a:gd name="connsiteX1" fmla="*/ 486 w 3940330"/>
              <a:gd name="connsiteY1" fmla="*/ 5739 h 1612398"/>
              <a:gd name="connsiteX2" fmla="*/ 85601 w 3940330"/>
              <a:gd name="connsiteY2" fmla="*/ 2443 h 1612398"/>
              <a:gd name="connsiteX3" fmla="*/ 3856281 w 3940330"/>
              <a:gd name="connsiteY3" fmla="*/ 2443 h 1612398"/>
              <a:gd name="connsiteX4" fmla="*/ 3940330 w 3940330"/>
              <a:gd name="connsiteY4" fmla="*/ 86492 h 1612398"/>
              <a:gd name="connsiteX5" fmla="*/ 3940330 w 3940330"/>
              <a:gd name="connsiteY5" fmla="*/ 1527596 h 1612398"/>
              <a:gd name="connsiteX6" fmla="*/ 3856281 w 3940330"/>
              <a:gd name="connsiteY6" fmla="*/ 1611645 h 1612398"/>
              <a:gd name="connsiteX7" fmla="*/ 121320 w 3940330"/>
              <a:gd name="connsiteY7" fmla="*/ 1611645 h 1612398"/>
              <a:gd name="connsiteX8" fmla="*/ 1552 w 3940330"/>
              <a:gd name="connsiteY8" fmla="*/ 1527596 h 161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0330" h="1612398">
                <a:moveTo>
                  <a:pt x="1552" y="1527596"/>
                </a:moveTo>
                <a:cubicBezTo>
                  <a:pt x="463" y="1429014"/>
                  <a:pt x="-671" y="14002"/>
                  <a:pt x="486" y="5739"/>
                </a:cubicBezTo>
                <a:cubicBezTo>
                  <a:pt x="1643" y="-2524"/>
                  <a:pt x="8119" y="-183"/>
                  <a:pt x="85601" y="2443"/>
                </a:cubicBezTo>
                <a:cubicBezTo>
                  <a:pt x="163083" y="5069"/>
                  <a:pt x="2599388" y="2443"/>
                  <a:pt x="3856281" y="2443"/>
                </a:cubicBezTo>
                <a:cubicBezTo>
                  <a:pt x="3902700" y="2443"/>
                  <a:pt x="3940330" y="40073"/>
                  <a:pt x="3940330" y="86492"/>
                </a:cubicBezTo>
                <a:lnTo>
                  <a:pt x="3940330" y="1527596"/>
                </a:lnTo>
                <a:cubicBezTo>
                  <a:pt x="3940330" y="1574015"/>
                  <a:pt x="3902700" y="1611645"/>
                  <a:pt x="3856281" y="1611645"/>
                </a:cubicBezTo>
                <a:lnTo>
                  <a:pt x="121320" y="1611645"/>
                </a:lnTo>
                <a:cubicBezTo>
                  <a:pt x="74901" y="1611645"/>
                  <a:pt x="2641" y="1626178"/>
                  <a:pt x="1552" y="1527596"/>
                </a:cubicBezTo>
                <a:close/>
              </a:path>
            </a:pathLst>
          </a:custGeom>
          <a:solidFill>
            <a:schemeClr val="bg2">
              <a:alpha val="85000"/>
            </a:schemeClr>
          </a:solidFill>
        </p:spPr>
        <p:txBody>
          <a:bodyPr vert="horz" lIns="360000" tIns="252000" rIns="360000" bIns="360000" rtlCol="0">
            <a:noAutofit/>
          </a:bodyPr>
          <a:lstStyle>
            <a:lvl1pPr marL="0" indent="0">
              <a:lnSpc>
                <a:spcPct val="110000"/>
              </a:lnSpc>
              <a:spcBef>
                <a:spcPts val="0"/>
              </a:spcBef>
              <a:spcAft>
                <a:spcPts val="0"/>
              </a:spcAft>
              <a:buFontTx/>
              <a:buNone/>
              <a:defRPr lang="nl-NL" sz="2400" b="0" dirty="0">
                <a:solidFill>
                  <a:schemeClr val="bg1"/>
                </a:solidFill>
                <a:latin typeface="+mj-lt"/>
              </a:defRPr>
            </a:lvl1pPr>
            <a:lvl2pPr>
              <a:lnSpc>
                <a:spcPct val="70000"/>
              </a:lnSpc>
              <a:defRPr lang="nl-NL" dirty="0">
                <a:solidFill>
                  <a:schemeClr val="bg1"/>
                </a:solidFill>
                <a:latin typeface="+mj-lt"/>
              </a:defRPr>
            </a:lvl2pPr>
            <a:lvl3pPr>
              <a:lnSpc>
                <a:spcPct val="70000"/>
              </a:lnSpc>
              <a:defRPr lang="nl-NL" dirty="0">
                <a:solidFill>
                  <a:schemeClr val="bg1"/>
                </a:solidFill>
                <a:latin typeface="+mj-lt"/>
              </a:defRPr>
            </a:lvl3pPr>
            <a:lvl4pPr>
              <a:lnSpc>
                <a:spcPct val="70000"/>
              </a:lnSpc>
              <a:defRPr lang="nl-NL" sz="2400" dirty="0">
                <a:solidFill>
                  <a:schemeClr val="bg1"/>
                </a:solidFill>
                <a:latin typeface="+mj-lt"/>
              </a:defRPr>
            </a:lvl4pPr>
            <a:lvl5pPr>
              <a:lnSpc>
                <a:spcPct val="70000"/>
              </a:lnSpc>
              <a:defRPr lang="nl-NL" b="0" dirty="0">
                <a:solidFill>
                  <a:schemeClr val="bg1"/>
                </a:solidFill>
              </a:defRPr>
            </a:lvl5pPr>
            <a:lvl6pPr>
              <a:lnSpc>
                <a:spcPct val="70000"/>
              </a:lnSpc>
              <a:defRPr lang="nl-NL" dirty="0"/>
            </a:lvl6pPr>
          </a:lstStyle>
          <a:p>
            <a:pPr lvl="0"/>
            <a:r>
              <a:rPr lang="nl-NL" noProof="0"/>
              <a:t>Klik om tekst in te voegen</a:t>
            </a:r>
          </a:p>
        </p:txBody>
      </p:sp>
      <p:sp>
        <p:nvSpPr>
          <p:cNvPr id="18" name="Tijdelijke aanduiding voor datum 3">
            <a:extLst>
              <a:ext uri="{FF2B5EF4-FFF2-40B4-BE49-F238E27FC236}">
                <a16:creationId xmlns:a16="http://schemas.microsoft.com/office/drawing/2014/main" id="{272E1BA3-CCCF-465D-9A0D-4F665A96EC10}"/>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B00A5A8C-9EFD-4AD5-BD15-C5E0C8E9E405}" type="datetime1">
              <a:rPr lang="nl-NL" noProof="0" smtClean="0"/>
              <a:t>27-10-2020</a:t>
            </a:fld>
            <a:endParaRPr lang="nl-NL" noProof="0"/>
          </a:p>
        </p:txBody>
      </p:sp>
      <p:grpSp>
        <p:nvGrpSpPr>
          <p:cNvPr id="180" name="Groep 258">
            <a:extLst>
              <a:ext uri="{FF2B5EF4-FFF2-40B4-BE49-F238E27FC236}">
                <a16:creationId xmlns:a16="http://schemas.microsoft.com/office/drawing/2014/main" id="{85EF3D0B-59E7-4AC4-9317-4F0D3F91CFF8}"/>
              </a:ext>
            </a:extLst>
          </p:cNvPr>
          <p:cNvGrpSpPr/>
          <p:nvPr userDrawn="1"/>
        </p:nvGrpSpPr>
        <p:grpSpPr>
          <a:xfrm>
            <a:off x="12391601" y="0"/>
            <a:ext cx="3183678" cy="5229113"/>
            <a:chOff x="12391601" y="0"/>
            <a:chExt cx="3183678" cy="5229113"/>
          </a:xfrm>
        </p:grpSpPr>
        <p:grpSp>
          <p:nvGrpSpPr>
            <p:cNvPr id="181" name="Meer informatie">
              <a:extLst>
                <a:ext uri="{FF2B5EF4-FFF2-40B4-BE49-F238E27FC236}">
                  <a16:creationId xmlns:a16="http://schemas.microsoft.com/office/drawing/2014/main" id="{094442AC-DEFB-4FBC-A6FC-D9B17099600B}"/>
                </a:ext>
              </a:extLst>
            </p:cNvPr>
            <p:cNvGrpSpPr/>
            <p:nvPr userDrawn="1"/>
          </p:nvGrpSpPr>
          <p:grpSpPr>
            <a:xfrm>
              <a:off x="12396764" y="4445840"/>
              <a:ext cx="3178515" cy="783273"/>
              <a:chOff x="-3741486" y="3386444"/>
              <a:chExt cx="3178515" cy="783273"/>
            </a:xfrm>
          </p:grpSpPr>
          <p:sp>
            <p:nvSpPr>
              <p:cNvPr id="237" name="Freeform 101">
                <a:extLst>
                  <a:ext uri="{FF2B5EF4-FFF2-40B4-BE49-F238E27FC236}">
                    <a16:creationId xmlns:a16="http://schemas.microsoft.com/office/drawing/2014/main" id="{2DA43AFA-A195-42A8-AD29-8D5D18AB3A00}"/>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8" name="Rechthoek 306">
                <a:extLst>
                  <a:ext uri="{FF2B5EF4-FFF2-40B4-BE49-F238E27FC236}">
                    <a16:creationId xmlns:a16="http://schemas.microsoft.com/office/drawing/2014/main" id="{C0480B14-11BC-41F5-9E35-C261D6C9061F}"/>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39" name="Rechte verbindingslijn 307">
                <a:extLst>
                  <a:ext uri="{FF2B5EF4-FFF2-40B4-BE49-F238E27FC236}">
                    <a16:creationId xmlns:a16="http://schemas.microsoft.com/office/drawing/2014/main" id="{9C2E1315-CAB9-498D-B138-9A53CF072D05}"/>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82" name="Rechthoek 260">
              <a:extLst>
                <a:ext uri="{FF2B5EF4-FFF2-40B4-BE49-F238E27FC236}">
                  <a16:creationId xmlns:a16="http://schemas.microsoft.com/office/drawing/2014/main" id="{7AF07C0D-E7A5-430C-B291-F3E1DE1C18C4}"/>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83" name="Ovaal 261">
              <a:extLst>
                <a:ext uri="{FF2B5EF4-FFF2-40B4-BE49-F238E27FC236}">
                  <a16:creationId xmlns:a16="http://schemas.microsoft.com/office/drawing/2014/main" id="{C1D04F3B-93B9-4EFB-B64C-A5F9D8302D86}"/>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4" name="Rechte verbindingslijn 262">
              <a:extLst>
                <a:ext uri="{FF2B5EF4-FFF2-40B4-BE49-F238E27FC236}">
                  <a16:creationId xmlns:a16="http://schemas.microsoft.com/office/drawing/2014/main" id="{B4DAF6EA-68D1-43DA-B525-76E18B573F2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5" name="Rechte verbindingslijn 263">
              <a:extLst>
                <a:ext uri="{FF2B5EF4-FFF2-40B4-BE49-F238E27FC236}">
                  <a16:creationId xmlns:a16="http://schemas.microsoft.com/office/drawing/2014/main" id="{AB8C44A2-00F9-43D3-B0B5-16EBFA7C656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6" name="Rechthoek 264">
              <a:extLst>
                <a:ext uri="{FF2B5EF4-FFF2-40B4-BE49-F238E27FC236}">
                  <a16:creationId xmlns:a16="http://schemas.microsoft.com/office/drawing/2014/main" id="{F1627388-9FBE-433F-9A3C-540958DBD459}"/>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7" name="Rechte verbindingslijn 265">
              <a:extLst>
                <a:ext uri="{FF2B5EF4-FFF2-40B4-BE49-F238E27FC236}">
                  <a16:creationId xmlns:a16="http://schemas.microsoft.com/office/drawing/2014/main" id="{BD2560AB-E4B1-4FB9-981B-3DEC3D57964A}"/>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8" name="Ovaal 266">
              <a:extLst>
                <a:ext uri="{FF2B5EF4-FFF2-40B4-BE49-F238E27FC236}">
                  <a16:creationId xmlns:a16="http://schemas.microsoft.com/office/drawing/2014/main" id="{7C416F0E-0568-4E3F-8ADB-8E61AD2BBB8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9" name="Rechthoek 267">
              <a:extLst>
                <a:ext uri="{FF2B5EF4-FFF2-40B4-BE49-F238E27FC236}">
                  <a16:creationId xmlns:a16="http://schemas.microsoft.com/office/drawing/2014/main" id="{A292EE0D-C7E6-4B85-8288-EC2F31433C3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90" name="Groep 268">
              <a:extLst>
                <a:ext uri="{FF2B5EF4-FFF2-40B4-BE49-F238E27FC236}">
                  <a16:creationId xmlns:a16="http://schemas.microsoft.com/office/drawing/2014/main" id="{9E9A9367-EC6B-4197-8FA0-96E1F9E5F9DD}"/>
                </a:ext>
              </a:extLst>
            </p:cNvPr>
            <p:cNvGrpSpPr/>
            <p:nvPr userDrawn="1"/>
          </p:nvGrpSpPr>
          <p:grpSpPr>
            <a:xfrm>
              <a:off x="12757282" y="2184550"/>
              <a:ext cx="825500" cy="209550"/>
              <a:chOff x="13504624" y="2482850"/>
              <a:chExt cx="825500" cy="209550"/>
            </a:xfrm>
          </p:grpSpPr>
          <p:sp>
            <p:nvSpPr>
              <p:cNvPr id="234" name="Rechthoek 302">
                <a:extLst>
                  <a:ext uri="{FF2B5EF4-FFF2-40B4-BE49-F238E27FC236}">
                    <a16:creationId xmlns:a16="http://schemas.microsoft.com/office/drawing/2014/main" id="{4D54B517-306E-4291-9C4F-81FF2A0113C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5" name="Rechte verbindingslijn 303">
                <a:extLst>
                  <a:ext uri="{FF2B5EF4-FFF2-40B4-BE49-F238E27FC236}">
                    <a16:creationId xmlns:a16="http://schemas.microsoft.com/office/drawing/2014/main" id="{30203F76-9A47-4493-AEF3-C40FBF3A4F0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6" name="Gelijkbenige driehoek 304">
                <a:extLst>
                  <a:ext uri="{FF2B5EF4-FFF2-40B4-BE49-F238E27FC236}">
                    <a16:creationId xmlns:a16="http://schemas.microsoft.com/office/drawing/2014/main" id="{E9B5BAF1-5630-47EC-9E69-1D5ED2112EC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1" name="Groep 269">
              <a:extLst>
                <a:ext uri="{FF2B5EF4-FFF2-40B4-BE49-F238E27FC236}">
                  <a16:creationId xmlns:a16="http://schemas.microsoft.com/office/drawing/2014/main" id="{D4C40DF4-2EAE-4FA7-9410-36EF66286AF8}"/>
                </a:ext>
              </a:extLst>
            </p:cNvPr>
            <p:cNvGrpSpPr/>
            <p:nvPr userDrawn="1"/>
          </p:nvGrpSpPr>
          <p:grpSpPr>
            <a:xfrm>
              <a:off x="12757282" y="1216782"/>
              <a:ext cx="294789" cy="318834"/>
              <a:chOff x="14466489" y="1001522"/>
              <a:chExt cx="290627" cy="314333"/>
            </a:xfrm>
          </p:grpSpPr>
          <p:sp>
            <p:nvSpPr>
              <p:cNvPr id="228" name="Rechthoek 296">
                <a:extLst>
                  <a:ext uri="{FF2B5EF4-FFF2-40B4-BE49-F238E27FC236}">
                    <a16:creationId xmlns:a16="http://schemas.microsoft.com/office/drawing/2014/main" id="{E1281EFA-DE5E-440E-AEB4-A0490FBC2D7C}"/>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9" name="Ovaal 297">
                <a:extLst>
                  <a:ext uri="{FF2B5EF4-FFF2-40B4-BE49-F238E27FC236}">
                    <a16:creationId xmlns:a16="http://schemas.microsoft.com/office/drawing/2014/main" id="{D3DB4830-3508-45C6-BCCA-955F55428B9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0" name="Vrije vorm: vorm 298">
                <a:extLst>
                  <a:ext uri="{FF2B5EF4-FFF2-40B4-BE49-F238E27FC236}">
                    <a16:creationId xmlns:a16="http://schemas.microsoft.com/office/drawing/2014/main" id="{89D30EF8-3A2D-4463-85F4-2CBF0D46C74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1" name="Rechthoek: afgeronde hoeken 299">
                <a:extLst>
                  <a:ext uri="{FF2B5EF4-FFF2-40B4-BE49-F238E27FC236}">
                    <a16:creationId xmlns:a16="http://schemas.microsoft.com/office/drawing/2014/main" id="{7A73EC4B-5214-4DEC-AC2F-BCB91590585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32" name="Rechte verbindingslijn 300">
                <a:extLst>
                  <a:ext uri="{FF2B5EF4-FFF2-40B4-BE49-F238E27FC236}">
                    <a16:creationId xmlns:a16="http://schemas.microsoft.com/office/drawing/2014/main" id="{F4AFDC55-B06C-409E-A49C-EB62D8188E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3" name="Rechte verbindingslijn 301">
                <a:extLst>
                  <a:ext uri="{FF2B5EF4-FFF2-40B4-BE49-F238E27FC236}">
                    <a16:creationId xmlns:a16="http://schemas.microsoft.com/office/drawing/2014/main" id="{0A1A0432-1DE3-4078-B7F3-CDD89C48551C}"/>
                  </a:ext>
                </a:extLst>
              </p:cNvPr>
              <p:cNvCxnSpPr>
                <a:cxnSpLocks/>
                <a:stCxn id="231"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2" name="Ovaal 270">
              <a:extLst>
                <a:ext uri="{FF2B5EF4-FFF2-40B4-BE49-F238E27FC236}">
                  <a16:creationId xmlns:a16="http://schemas.microsoft.com/office/drawing/2014/main" id="{F5E4CE74-BC6B-42D9-BDEB-33BB16E7B23A}"/>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3" name="Rechthoek 271">
              <a:extLst>
                <a:ext uri="{FF2B5EF4-FFF2-40B4-BE49-F238E27FC236}">
                  <a16:creationId xmlns:a16="http://schemas.microsoft.com/office/drawing/2014/main" id="{AD1B83CB-D7B9-4260-8F3A-EE29E5ACAEC1}"/>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4" name="Rechte verbindingslijn 272">
              <a:extLst>
                <a:ext uri="{FF2B5EF4-FFF2-40B4-BE49-F238E27FC236}">
                  <a16:creationId xmlns:a16="http://schemas.microsoft.com/office/drawing/2014/main" id="{7B5D5B99-21DA-48B1-8DF4-253EF8E61C04}"/>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5" name="Rechthoek 273">
              <a:extLst>
                <a:ext uri="{FF2B5EF4-FFF2-40B4-BE49-F238E27FC236}">
                  <a16:creationId xmlns:a16="http://schemas.microsoft.com/office/drawing/2014/main" id="{B25F762E-81F0-466F-81CB-4B14AA19F0AD}"/>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6" name="Groep 274">
              <a:extLst>
                <a:ext uri="{FF2B5EF4-FFF2-40B4-BE49-F238E27FC236}">
                  <a16:creationId xmlns:a16="http://schemas.microsoft.com/office/drawing/2014/main" id="{38715314-EC12-4872-85F5-DC48D0434C73}"/>
                </a:ext>
              </a:extLst>
            </p:cNvPr>
            <p:cNvGrpSpPr/>
            <p:nvPr userDrawn="1"/>
          </p:nvGrpSpPr>
          <p:grpSpPr>
            <a:xfrm>
              <a:off x="13614067" y="3535184"/>
              <a:ext cx="1195438" cy="678267"/>
              <a:chOff x="12757284" y="3224292"/>
              <a:chExt cx="1195438" cy="678267"/>
            </a:xfrm>
          </p:grpSpPr>
          <p:sp>
            <p:nvSpPr>
              <p:cNvPr id="197" name="Rechthoek 275">
                <a:extLst>
                  <a:ext uri="{FF2B5EF4-FFF2-40B4-BE49-F238E27FC236}">
                    <a16:creationId xmlns:a16="http://schemas.microsoft.com/office/drawing/2014/main" id="{6E8BB704-40C6-478D-B37E-A6BA473827BF}"/>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8" name="Rechthoek 276">
                <a:extLst>
                  <a:ext uri="{FF2B5EF4-FFF2-40B4-BE49-F238E27FC236}">
                    <a16:creationId xmlns:a16="http://schemas.microsoft.com/office/drawing/2014/main" id="{E8EE5A6A-267B-4CDF-AEB4-071D93D5BDAF}"/>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9" name="Groep 277">
                <a:extLst>
                  <a:ext uri="{FF2B5EF4-FFF2-40B4-BE49-F238E27FC236}">
                    <a16:creationId xmlns:a16="http://schemas.microsoft.com/office/drawing/2014/main" id="{12B5F916-2745-4DFA-B42C-7DECFBCDDF6A}"/>
                  </a:ext>
                </a:extLst>
              </p:cNvPr>
              <p:cNvGrpSpPr/>
              <p:nvPr userDrawn="1"/>
            </p:nvGrpSpPr>
            <p:grpSpPr>
              <a:xfrm>
                <a:off x="12839234" y="3289794"/>
                <a:ext cx="155951" cy="131922"/>
                <a:chOff x="12968836" y="3354170"/>
                <a:chExt cx="404806" cy="342433"/>
              </a:xfrm>
            </p:grpSpPr>
            <p:sp>
              <p:nvSpPr>
                <p:cNvPr id="212" name="Rechthoek: afgeronde hoeken 290">
                  <a:extLst>
                    <a:ext uri="{FF2B5EF4-FFF2-40B4-BE49-F238E27FC236}">
                      <a16:creationId xmlns:a16="http://schemas.microsoft.com/office/drawing/2014/main" id="{C4F0991F-8969-46A5-8299-C281E112BCC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3" name="Rechthoek 291">
                  <a:extLst>
                    <a:ext uri="{FF2B5EF4-FFF2-40B4-BE49-F238E27FC236}">
                      <a16:creationId xmlns:a16="http://schemas.microsoft.com/office/drawing/2014/main" id="{BAD4FCAD-85E5-47C8-B0D6-AF159002D67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292">
                  <a:extLst>
                    <a:ext uri="{FF2B5EF4-FFF2-40B4-BE49-F238E27FC236}">
                      <a16:creationId xmlns:a16="http://schemas.microsoft.com/office/drawing/2014/main" id="{DF8003A9-7C16-443C-9218-30B8D63A297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5" name="Rechthoek 293">
                  <a:extLst>
                    <a:ext uri="{FF2B5EF4-FFF2-40B4-BE49-F238E27FC236}">
                      <a16:creationId xmlns:a16="http://schemas.microsoft.com/office/drawing/2014/main" id="{BEEB4E54-3D33-4D16-87E2-1170DECB06D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6" name="Rechthoek 294">
                  <a:extLst>
                    <a:ext uri="{FF2B5EF4-FFF2-40B4-BE49-F238E27FC236}">
                      <a16:creationId xmlns:a16="http://schemas.microsoft.com/office/drawing/2014/main" id="{F9EEE1F0-8B23-4C7B-AE93-E83209BF875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7" name="Rechthoek 295">
                  <a:extLst>
                    <a:ext uri="{FF2B5EF4-FFF2-40B4-BE49-F238E27FC236}">
                      <a16:creationId xmlns:a16="http://schemas.microsoft.com/office/drawing/2014/main" id="{6CCAE864-0170-472F-B125-677A87BBBD8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00" name="Groep 278">
                <a:extLst>
                  <a:ext uri="{FF2B5EF4-FFF2-40B4-BE49-F238E27FC236}">
                    <a16:creationId xmlns:a16="http://schemas.microsoft.com/office/drawing/2014/main" id="{56741DF2-7BA3-4325-A837-64B6FFAE3D26}"/>
                  </a:ext>
                </a:extLst>
              </p:cNvPr>
              <p:cNvGrpSpPr/>
              <p:nvPr userDrawn="1"/>
            </p:nvGrpSpPr>
            <p:grpSpPr>
              <a:xfrm>
                <a:off x="12819679" y="3589117"/>
                <a:ext cx="166739" cy="218963"/>
                <a:chOff x="12940828" y="3950597"/>
                <a:chExt cx="432813" cy="568367"/>
              </a:xfrm>
            </p:grpSpPr>
            <p:grpSp>
              <p:nvGrpSpPr>
                <p:cNvPr id="204" name="Groep 282">
                  <a:extLst>
                    <a:ext uri="{FF2B5EF4-FFF2-40B4-BE49-F238E27FC236}">
                      <a16:creationId xmlns:a16="http://schemas.microsoft.com/office/drawing/2014/main" id="{FEDC01BC-36E6-4C21-810B-9897256EFBEB}"/>
                    </a:ext>
                  </a:extLst>
                </p:cNvPr>
                <p:cNvGrpSpPr/>
                <p:nvPr userDrawn="1"/>
              </p:nvGrpSpPr>
              <p:grpSpPr>
                <a:xfrm>
                  <a:off x="13000382" y="4006891"/>
                  <a:ext cx="373259" cy="315747"/>
                  <a:chOff x="12968836" y="3354170"/>
                  <a:chExt cx="404806" cy="342433"/>
                </a:xfrm>
              </p:grpSpPr>
              <p:sp>
                <p:nvSpPr>
                  <p:cNvPr id="206" name="Rechthoek: afgeronde hoeken 284">
                    <a:extLst>
                      <a:ext uri="{FF2B5EF4-FFF2-40B4-BE49-F238E27FC236}">
                        <a16:creationId xmlns:a16="http://schemas.microsoft.com/office/drawing/2014/main" id="{16578572-7E06-4290-949B-61109C8A2FE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7" name="Rechthoek 285">
                    <a:extLst>
                      <a:ext uri="{FF2B5EF4-FFF2-40B4-BE49-F238E27FC236}">
                        <a16:creationId xmlns:a16="http://schemas.microsoft.com/office/drawing/2014/main" id="{6410265C-9D29-47DF-87A6-E033C3F610E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8" name="Rechthoek 286">
                    <a:extLst>
                      <a:ext uri="{FF2B5EF4-FFF2-40B4-BE49-F238E27FC236}">
                        <a16:creationId xmlns:a16="http://schemas.microsoft.com/office/drawing/2014/main" id="{6F0FEA28-254F-4A16-92A2-29867CCCBB72}"/>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87">
                    <a:extLst>
                      <a:ext uri="{FF2B5EF4-FFF2-40B4-BE49-F238E27FC236}">
                        <a16:creationId xmlns:a16="http://schemas.microsoft.com/office/drawing/2014/main" id="{E2177107-446F-40BA-B2A8-FF6B4D886D5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88">
                    <a:extLst>
                      <a:ext uri="{FF2B5EF4-FFF2-40B4-BE49-F238E27FC236}">
                        <a16:creationId xmlns:a16="http://schemas.microsoft.com/office/drawing/2014/main" id="{4DE5D972-03E6-4AF7-8893-7D492261D0F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Rechthoek 289">
                    <a:extLst>
                      <a:ext uri="{FF2B5EF4-FFF2-40B4-BE49-F238E27FC236}">
                        <a16:creationId xmlns:a16="http://schemas.microsoft.com/office/drawing/2014/main" id="{1C842460-5630-4292-8F0C-73C8F82F52E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5" name="Boog 283">
                  <a:extLst>
                    <a:ext uri="{FF2B5EF4-FFF2-40B4-BE49-F238E27FC236}">
                      <a16:creationId xmlns:a16="http://schemas.microsoft.com/office/drawing/2014/main" id="{27C64B2C-2F70-4C27-82DA-A52F19F38C0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01" name="Tekstvak 279">
                <a:extLst>
                  <a:ext uri="{FF2B5EF4-FFF2-40B4-BE49-F238E27FC236}">
                    <a16:creationId xmlns:a16="http://schemas.microsoft.com/office/drawing/2014/main" id="{CD7E2612-2AEF-4C1D-8C44-62DE8A136EAD}"/>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02" name="Tekstvak 280">
                <a:extLst>
                  <a:ext uri="{FF2B5EF4-FFF2-40B4-BE49-F238E27FC236}">
                    <a16:creationId xmlns:a16="http://schemas.microsoft.com/office/drawing/2014/main" id="{0E7A3664-C29E-4F66-B81B-9C375EF647E3}"/>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03" name="Picture 3">
                <a:extLst>
                  <a:ext uri="{FF2B5EF4-FFF2-40B4-BE49-F238E27FC236}">
                    <a16:creationId xmlns:a16="http://schemas.microsoft.com/office/drawing/2014/main" id="{610BCC81-F8D1-4CD3-9B57-33536D7ED879}"/>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6" name="Instructie">
            <a:extLst>
              <a:ext uri="{FF2B5EF4-FFF2-40B4-BE49-F238E27FC236}">
                <a16:creationId xmlns:a16="http://schemas.microsoft.com/office/drawing/2014/main" id="{4603085B-E399-4832-BCA3-76BCA627EC71}"/>
              </a:ext>
            </a:extLst>
          </p:cNvPr>
          <p:cNvGrpSpPr/>
          <p:nvPr userDrawn="1"/>
        </p:nvGrpSpPr>
        <p:grpSpPr>
          <a:xfrm>
            <a:off x="-3352957" y="0"/>
            <a:ext cx="3182755" cy="2660264"/>
            <a:chOff x="-3426088" y="4512342"/>
            <a:chExt cx="3182755" cy="2660264"/>
          </a:xfrm>
        </p:grpSpPr>
        <p:sp>
          <p:nvSpPr>
            <p:cNvPr id="77" name="Rechthoek 127">
              <a:extLst>
                <a:ext uri="{FF2B5EF4-FFF2-40B4-BE49-F238E27FC236}">
                  <a16:creationId xmlns:a16="http://schemas.microsoft.com/office/drawing/2014/main" id="{BFF4F3EC-F7CC-4926-BA67-59424C7E9E81}"/>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8" name="Rechte verbindingslijn 128">
              <a:extLst>
                <a:ext uri="{FF2B5EF4-FFF2-40B4-BE49-F238E27FC236}">
                  <a16:creationId xmlns:a16="http://schemas.microsoft.com/office/drawing/2014/main" id="{358CBB5E-9BA0-4D4A-98F7-43DBDCD5E0B9}"/>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9" name="Rechthoek 130">
              <a:extLst>
                <a:ext uri="{FF2B5EF4-FFF2-40B4-BE49-F238E27FC236}">
                  <a16:creationId xmlns:a16="http://schemas.microsoft.com/office/drawing/2014/main" id="{E340B0A1-85BF-4C01-B9EB-3B2C78ECB25B}"/>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80" name="Rechthoek 133">
              <a:extLst>
                <a:ext uri="{FF2B5EF4-FFF2-40B4-BE49-F238E27FC236}">
                  <a16:creationId xmlns:a16="http://schemas.microsoft.com/office/drawing/2014/main" id="{2CBCD737-B2C3-4FF2-9C2B-260B623D367D}"/>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1" name="Rechthoek 136">
              <a:extLst>
                <a:ext uri="{FF2B5EF4-FFF2-40B4-BE49-F238E27FC236}">
                  <a16:creationId xmlns:a16="http://schemas.microsoft.com/office/drawing/2014/main" id="{592CF995-A6E6-4755-95C6-53ECB501F2E7}"/>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2" name="Rechthoek 139">
              <a:extLst>
                <a:ext uri="{FF2B5EF4-FFF2-40B4-BE49-F238E27FC236}">
                  <a16:creationId xmlns:a16="http://schemas.microsoft.com/office/drawing/2014/main" id="{79B706D0-8D58-40F3-8D42-6BF01C3F95ED}"/>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3" name="Rechte verbindingslijn 140">
              <a:extLst>
                <a:ext uri="{FF2B5EF4-FFF2-40B4-BE49-F238E27FC236}">
                  <a16:creationId xmlns:a16="http://schemas.microsoft.com/office/drawing/2014/main" id="{7E4623E2-3B20-49B9-8388-C465BE6F0EB2}"/>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885237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tmplLst>
          <p:tmpl>
            <p:tnLst>
              <p:par>
                <p:cTn presetID="2" presetClass="entr" presetSubtype="4"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ppt_x"/>
                          </p:val>
                        </p:tav>
                        <p:tav tm="100000">
                          <p:val>
                            <p:strVal val="#ppt_x"/>
                          </p:val>
                        </p:tav>
                      </p:tavLst>
                    </p:anim>
                    <p:anim calcmode="lin" valueType="num">
                      <p:cBhvr additive="base">
                        <p:cTn dur="1000" fill="hold"/>
                        <p:tgtEl>
                          <p:spTgt spid="1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 Grafiek 50%/50%">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0"/>
            <a:ext cx="5180184" cy="4320757"/>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34" name="Titel 1">
            <a:extLst>
              <a:ext uri="{FF2B5EF4-FFF2-40B4-BE49-F238E27FC236}">
                <a16:creationId xmlns:a16="http://schemas.microsoft.com/office/drawing/2014/main" id="{6FC02832-6172-4872-830B-0E200141D93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1" name="Tijdelijke aanduiding voor tekst 14">
            <a:extLst>
              <a:ext uri="{FF2B5EF4-FFF2-40B4-BE49-F238E27FC236}">
                <a16:creationId xmlns:a16="http://schemas.microsoft.com/office/drawing/2014/main" id="{92B3C0DD-4B30-41A4-ACF0-43DCC142EE16}"/>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8" name="Tijdelijke aanduiding voor voettekst 4">
            <a:extLst>
              <a:ext uri="{FF2B5EF4-FFF2-40B4-BE49-F238E27FC236}">
                <a16:creationId xmlns:a16="http://schemas.microsoft.com/office/drawing/2014/main" id="{A767B2FF-AFB7-4C77-9D83-2891D4995E69}"/>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9" name="Tijdelijke aanduiding voor dianummer 5">
            <a:extLst>
              <a:ext uri="{FF2B5EF4-FFF2-40B4-BE49-F238E27FC236}">
                <a16:creationId xmlns:a16="http://schemas.microsoft.com/office/drawing/2014/main" id="{9A2D0BED-D586-4A0C-92B4-0B9B6214445B}"/>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cxnSp>
        <p:nvCxnSpPr>
          <p:cNvPr id="4" name="Rechte verbindingslijn 3">
            <a:extLst>
              <a:ext uri="{FF2B5EF4-FFF2-40B4-BE49-F238E27FC236}">
                <a16:creationId xmlns:a16="http://schemas.microsoft.com/office/drawing/2014/main" id="{B7132B7D-5165-4EF7-9B98-0281F140107D}"/>
              </a:ext>
            </a:extLst>
          </p:cNvPr>
          <p:cNvCxnSpPr/>
          <p:nvPr userDrawn="1"/>
        </p:nvCxnSpPr>
        <p:spPr>
          <a:xfrm>
            <a:off x="6095998" y="1467110"/>
            <a:ext cx="0" cy="4320757"/>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18" name="Afbeelding 17">
            <a:extLst>
              <a:ext uri="{FF2B5EF4-FFF2-40B4-BE49-F238E27FC236}">
                <a16:creationId xmlns:a16="http://schemas.microsoft.com/office/drawing/2014/main" id="{16D74FCB-D738-418C-A30B-1974EAA5460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7" name="Tijdelijke aanduiding voor datum 3">
            <a:extLst>
              <a:ext uri="{FF2B5EF4-FFF2-40B4-BE49-F238E27FC236}">
                <a16:creationId xmlns:a16="http://schemas.microsoft.com/office/drawing/2014/main" id="{954DA91E-C842-4007-B98B-6B2243FE6119}"/>
              </a:ext>
            </a:extLst>
          </p:cNvPr>
          <p:cNvSpPr>
            <a:spLocks noGrp="1"/>
          </p:cNvSpPr>
          <p:nvPr>
            <p:ph type="dt" sz="half" idx="10"/>
          </p:nvPr>
        </p:nvSpPr>
        <p:spPr>
          <a:xfrm>
            <a:off x="8940509" y="6192542"/>
            <a:ext cx="2743200" cy="226714"/>
          </a:xfrm>
        </p:spPr>
        <p:txBody>
          <a:bodyPr/>
          <a:lstStyle/>
          <a:p>
            <a:fld id="{19707B42-73DA-42CB-A5E3-8DE983276932}" type="datetime1">
              <a:rPr lang="nl-NL" noProof="0" smtClean="0"/>
              <a:t>27-10-2020</a:t>
            </a:fld>
            <a:endParaRPr lang="nl-NL" noProof="0"/>
          </a:p>
        </p:txBody>
      </p:sp>
      <p:sp>
        <p:nvSpPr>
          <p:cNvPr id="208" name="Tijdelijke aanduiding voor grafiek 7">
            <a:extLst>
              <a:ext uri="{FF2B5EF4-FFF2-40B4-BE49-F238E27FC236}">
                <a16:creationId xmlns:a16="http://schemas.microsoft.com/office/drawing/2014/main" id="{850783B6-C90B-4AAA-90BA-1DAFC9F22AA9}"/>
              </a:ext>
            </a:extLst>
          </p:cNvPr>
          <p:cNvSpPr>
            <a:spLocks noGrp="1"/>
          </p:cNvSpPr>
          <p:nvPr>
            <p:ph type="chart" sz="quarter" idx="13" hasCustomPrompt="1"/>
          </p:nvPr>
        </p:nvSpPr>
        <p:spPr>
          <a:xfrm>
            <a:off x="6515099" y="1467111"/>
            <a:ext cx="5168610" cy="4320756"/>
          </a:xfrm>
          <a:solidFill>
            <a:schemeClr val="bg1">
              <a:lumMod val="95000"/>
            </a:schemeClr>
          </a:solidFill>
        </p:spPr>
        <p:txBody>
          <a:bodyPr tIns="288000" bIns="1440000" anchor="b">
            <a:normAutofit/>
          </a:bodyPr>
          <a:lstStyle>
            <a:lvl1pPr marL="0" indent="0" algn="ctr">
              <a:spcAft>
                <a:spcPts val="0"/>
              </a:spcAft>
              <a:buNone/>
              <a:defRPr sz="1200" b="0" i="1" baseline="0">
                <a:solidFill>
                  <a:schemeClr val="tx1">
                    <a:lumMod val="65000"/>
                    <a:lumOff val="35000"/>
                  </a:schemeClr>
                </a:solidFill>
              </a:defRPr>
            </a:lvl1pPr>
          </a:lstStyle>
          <a:p>
            <a:r>
              <a:rPr lang="nl-NL" noProof="0"/>
              <a:t>Klik op het icoon om een </a:t>
            </a:r>
            <a:br>
              <a:rPr lang="nl-NL" noProof="0"/>
            </a:br>
            <a:r>
              <a:rPr lang="nl-NL" noProof="0"/>
              <a:t>grafiek in te voegen</a:t>
            </a:r>
          </a:p>
        </p:txBody>
      </p:sp>
      <p:grpSp>
        <p:nvGrpSpPr>
          <p:cNvPr id="209" name="Groep 101">
            <a:extLst>
              <a:ext uri="{FF2B5EF4-FFF2-40B4-BE49-F238E27FC236}">
                <a16:creationId xmlns:a16="http://schemas.microsoft.com/office/drawing/2014/main" id="{CF0B8952-A6EE-4A9F-B55B-EFF0741535A5}"/>
              </a:ext>
            </a:extLst>
          </p:cNvPr>
          <p:cNvGrpSpPr/>
          <p:nvPr userDrawn="1"/>
        </p:nvGrpSpPr>
        <p:grpSpPr>
          <a:xfrm>
            <a:off x="-3437547" y="1434"/>
            <a:ext cx="3201327" cy="6108543"/>
            <a:chOff x="-3437547" y="1434"/>
            <a:chExt cx="3201327" cy="6108543"/>
          </a:xfrm>
        </p:grpSpPr>
        <p:sp>
          <p:nvSpPr>
            <p:cNvPr id="210" name="Rechthoek 102">
              <a:extLst>
                <a:ext uri="{FF2B5EF4-FFF2-40B4-BE49-F238E27FC236}">
                  <a16:creationId xmlns:a16="http://schemas.microsoft.com/office/drawing/2014/main" id="{C9CBDFE6-10A5-4124-8076-FDFE1751B940}"/>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211" name="Ovaal 103">
              <a:extLst>
                <a:ext uri="{FF2B5EF4-FFF2-40B4-BE49-F238E27FC236}">
                  <a16:creationId xmlns:a16="http://schemas.microsoft.com/office/drawing/2014/main" id="{608A2F3A-F983-4D28-A56A-33597068A448}"/>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12" name="Rechte verbindingslijn 104">
              <a:extLst>
                <a:ext uri="{FF2B5EF4-FFF2-40B4-BE49-F238E27FC236}">
                  <a16:creationId xmlns:a16="http://schemas.microsoft.com/office/drawing/2014/main" id="{439E0F0A-0884-4331-8B6E-AC05EF079E5E}"/>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213" name="Groep 105">
              <a:extLst>
                <a:ext uri="{FF2B5EF4-FFF2-40B4-BE49-F238E27FC236}">
                  <a16:creationId xmlns:a16="http://schemas.microsoft.com/office/drawing/2014/main" id="{11BF1B39-8FC3-4864-8690-8ED839E95330}"/>
                </a:ext>
              </a:extLst>
            </p:cNvPr>
            <p:cNvGrpSpPr/>
            <p:nvPr userDrawn="1"/>
          </p:nvGrpSpPr>
          <p:grpSpPr>
            <a:xfrm>
              <a:off x="-3437547" y="349413"/>
              <a:ext cx="2933825" cy="558875"/>
              <a:chOff x="-3419346" y="368233"/>
              <a:chExt cx="3904920" cy="743862"/>
            </a:xfrm>
          </p:grpSpPr>
          <p:sp>
            <p:nvSpPr>
              <p:cNvPr id="319" name="Rechthoek 130">
                <a:extLst>
                  <a:ext uri="{FF2B5EF4-FFF2-40B4-BE49-F238E27FC236}">
                    <a16:creationId xmlns:a16="http://schemas.microsoft.com/office/drawing/2014/main" id="{10CD6753-AB56-44BD-A361-613BAF2F420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20" name="Rechte verbindingslijn 131">
                <a:extLst>
                  <a:ext uri="{FF2B5EF4-FFF2-40B4-BE49-F238E27FC236}">
                    <a16:creationId xmlns:a16="http://schemas.microsoft.com/office/drawing/2014/main" id="{D4D40463-703A-4BDB-BD41-5016BB35F36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Rechte verbindingslijn 132">
                <a:extLst>
                  <a:ext uri="{FF2B5EF4-FFF2-40B4-BE49-F238E27FC236}">
                    <a16:creationId xmlns:a16="http://schemas.microsoft.com/office/drawing/2014/main" id="{1E08A247-3E38-4FCB-BE50-D92CAA96BA0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2" name="Rechthoek 133">
                <a:extLst>
                  <a:ext uri="{FF2B5EF4-FFF2-40B4-BE49-F238E27FC236}">
                    <a16:creationId xmlns:a16="http://schemas.microsoft.com/office/drawing/2014/main" id="{8CED0CD6-9582-40F2-816E-C0362CB65854}"/>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23" name="Groep 134">
                <a:extLst>
                  <a:ext uri="{FF2B5EF4-FFF2-40B4-BE49-F238E27FC236}">
                    <a16:creationId xmlns:a16="http://schemas.microsoft.com/office/drawing/2014/main" id="{15BBD192-187B-45B8-960D-F2A013A34F9A}"/>
                  </a:ext>
                </a:extLst>
              </p:cNvPr>
              <p:cNvGrpSpPr/>
              <p:nvPr userDrawn="1"/>
            </p:nvGrpSpPr>
            <p:grpSpPr>
              <a:xfrm>
                <a:off x="-3002834" y="720303"/>
                <a:ext cx="182598" cy="143759"/>
                <a:chOff x="-3310843" y="700986"/>
                <a:chExt cx="182598" cy="143759"/>
              </a:xfrm>
            </p:grpSpPr>
            <p:grpSp>
              <p:nvGrpSpPr>
                <p:cNvPr id="362" name="Groep 175">
                  <a:extLst>
                    <a:ext uri="{FF2B5EF4-FFF2-40B4-BE49-F238E27FC236}">
                      <a16:creationId xmlns:a16="http://schemas.microsoft.com/office/drawing/2014/main" id="{2CA2F516-3BE9-43FD-AB03-C290714BBFAB}"/>
                    </a:ext>
                  </a:extLst>
                </p:cNvPr>
                <p:cNvGrpSpPr/>
                <p:nvPr userDrawn="1"/>
              </p:nvGrpSpPr>
              <p:grpSpPr>
                <a:xfrm>
                  <a:off x="-3310843" y="700986"/>
                  <a:ext cx="182598" cy="143759"/>
                  <a:chOff x="-3310843" y="700986"/>
                  <a:chExt cx="182598" cy="143759"/>
                </a:xfrm>
              </p:grpSpPr>
              <p:cxnSp>
                <p:nvCxnSpPr>
                  <p:cNvPr id="366" name="Rechte verbindingslijn 179">
                    <a:extLst>
                      <a:ext uri="{FF2B5EF4-FFF2-40B4-BE49-F238E27FC236}">
                        <a16:creationId xmlns:a16="http://schemas.microsoft.com/office/drawing/2014/main" id="{B542B795-96DE-428C-A476-7BA81CC7CC4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67" name="Rechte verbindingslijn 180">
                    <a:extLst>
                      <a:ext uri="{FF2B5EF4-FFF2-40B4-BE49-F238E27FC236}">
                        <a16:creationId xmlns:a16="http://schemas.microsoft.com/office/drawing/2014/main" id="{DE850EE3-01F9-4ED0-BD89-E0A53F44B1B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68" name="Rechte verbindingslijn 181">
                    <a:extLst>
                      <a:ext uri="{FF2B5EF4-FFF2-40B4-BE49-F238E27FC236}">
                        <a16:creationId xmlns:a16="http://schemas.microsoft.com/office/drawing/2014/main" id="{573BA919-266F-4532-A11B-69577664AD9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69" name="Rechte verbindingslijn 182">
                    <a:extLst>
                      <a:ext uri="{FF2B5EF4-FFF2-40B4-BE49-F238E27FC236}">
                        <a16:creationId xmlns:a16="http://schemas.microsoft.com/office/drawing/2014/main" id="{2BCE2206-377A-4FFD-8286-75E234FB586F}"/>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70" name="Rechte verbindingslijn 183">
                    <a:extLst>
                      <a:ext uri="{FF2B5EF4-FFF2-40B4-BE49-F238E27FC236}">
                        <a16:creationId xmlns:a16="http://schemas.microsoft.com/office/drawing/2014/main" id="{2456E41D-275B-4F5D-BCFD-39650B74546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63" name="Groep 176">
                  <a:extLst>
                    <a:ext uri="{FF2B5EF4-FFF2-40B4-BE49-F238E27FC236}">
                      <a16:creationId xmlns:a16="http://schemas.microsoft.com/office/drawing/2014/main" id="{348A7F19-F0D4-4321-8CDA-AECD722E8DAD}"/>
                    </a:ext>
                  </a:extLst>
                </p:cNvPr>
                <p:cNvGrpSpPr/>
                <p:nvPr userDrawn="1"/>
              </p:nvGrpSpPr>
              <p:grpSpPr>
                <a:xfrm flipH="1">
                  <a:off x="-3310774" y="735854"/>
                  <a:ext cx="88801" cy="72568"/>
                  <a:chOff x="-2091059" y="1395403"/>
                  <a:chExt cx="157316" cy="128558"/>
                </a:xfrm>
              </p:grpSpPr>
              <p:sp>
                <p:nvSpPr>
                  <p:cNvPr id="364" name="Rechthoek 177">
                    <a:extLst>
                      <a:ext uri="{FF2B5EF4-FFF2-40B4-BE49-F238E27FC236}">
                        <a16:creationId xmlns:a16="http://schemas.microsoft.com/office/drawing/2014/main" id="{49D035A1-EDF1-48D0-ADB7-69718C97544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5" name="Pijl: punthaak 178">
                    <a:extLst>
                      <a:ext uri="{FF2B5EF4-FFF2-40B4-BE49-F238E27FC236}">
                        <a16:creationId xmlns:a16="http://schemas.microsoft.com/office/drawing/2014/main" id="{BAD204A2-69A7-4B2F-821F-DB0B734061A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24" name="Groep 135">
                <a:extLst>
                  <a:ext uri="{FF2B5EF4-FFF2-40B4-BE49-F238E27FC236}">
                    <a16:creationId xmlns:a16="http://schemas.microsoft.com/office/drawing/2014/main" id="{B9313554-4447-4850-8BBA-EA137C77EF93}"/>
                  </a:ext>
                </a:extLst>
              </p:cNvPr>
              <p:cNvGrpSpPr/>
              <p:nvPr userDrawn="1"/>
            </p:nvGrpSpPr>
            <p:grpSpPr>
              <a:xfrm>
                <a:off x="-3326107" y="720303"/>
                <a:ext cx="182598" cy="143759"/>
                <a:chOff x="-3634116" y="700986"/>
                <a:chExt cx="182598" cy="143759"/>
              </a:xfrm>
            </p:grpSpPr>
            <p:grpSp>
              <p:nvGrpSpPr>
                <p:cNvPr id="353" name="Groep 166">
                  <a:extLst>
                    <a:ext uri="{FF2B5EF4-FFF2-40B4-BE49-F238E27FC236}">
                      <a16:creationId xmlns:a16="http://schemas.microsoft.com/office/drawing/2014/main" id="{8121EA35-B215-40D4-BF6E-1FA905513C12}"/>
                    </a:ext>
                  </a:extLst>
                </p:cNvPr>
                <p:cNvGrpSpPr/>
                <p:nvPr userDrawn="1"/>
              </p:nvGrpSpPr>
              <p:grpSpPr>
                <a:xfrm>
                  <a:off x="-3634116" y="700986"/>
                  <a:ext cx="182598" cy="143759"/>
                  <a:chOff x="-3634116" y="700986"/>
                  <a:chExt cx="182598" cy="143759"/>
                </a:xfrm>
              </p:grpSpPr>
              <p:cxnSp>
                <p:nvCxnSpPr>
                  <p:cNvPr id="357" name="Rechte verbindingslijn 170">
                    <a:extLst>
                      <a:ext uri="{FF2B5EF4-FFF2-40B4-BE49-F238E27FC236}">
                        <a16:creationId xmlns:a16="http://schemas.microsoft.com/office/drawing/2014/main" id="{0ED626B3-FE72-44DB-999D-15A075925CB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58" name="Rechte verbindingslijn 171">
                    <a:extLst>
                      <a:ext uri="{FF2B5EF4-FFF2-40B4-BE49-F238E27FC236}">
                        <a16:creationId xmlns:a16="http://schemas.microsoft.com/office/drawing/2014/main" id="{CEDCA9DA-EB61-47F3-BA48-D5980DEBF70A}"/>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59" name="Rechte verbindingslijn 172">
                    <a:extLst>
                      <a:ext uri="{FF2B5EF4-FFF2-40B4-BE49-F238E27FC236}">
                        <a16:creationId xmlns:a16="http://schemas.microsoft.com/office/drawing/2014/main" id="{90A37D79-0B77-4DBD-AE68-D0854669C907}"/>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60" name="Rechte verbindingslijn 173">
                    <a:extLst>
                      <a:ext uri="{FF2B5EF4-FFF2-40B4-BE49-F238E27FC236}">
                        <a16:creationId xmlns:a16="http://schemas.microsoft.com/office/drawing/2014/main" id="{B49C24CE-85EF-423A-A680-E29B33A1A53E}"/>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61" name="Rechte verbindingslijn 174">
                    <a:extLst>
                      <a:ext uri="{FF2B5EF4-FFF2-40B4-BE49-F238E27FC236}">
                        <a16:creationId xmlns:a16="http://schemas.microsoft.com/office/drawing/2014/main" id="{3E27B5DF-39CB-4F25-831D-BEA64E006736}"/>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54" name="Groep 167">
                  <a:extLst>
                    <a:ext uri="{FF2B5EF4-FFF2-40B4-BE49-F238E27FC236}">
                      <a16:creationId xmlns:a16="http://schemas.microsoft.com/office/drawing/2014/main" id="{B4CD0A2F-5362-4E12-A304-904427AC4C2E}"/>
                    </a:ext>
                  </a:extLst>
                </p:cNvPr>
                <p:cNvGrpSpPr/>
                <p:nvPr userDrawn="1"/>
              </p:nvGrpSpPr>
              <p:grpSpPr>
                <a:xfrm>
                  <a:off x="-3634047" y="735854"/>
                  <a:ext cx="88801" cy="72568"/>
                  <a:chOff x="-2091059" y="1395403"/>
                  <a:chExt cx="157316" cy="128558"/>
                </a:xfrm>
              </p:grpSpPr>
              <p:sp>
                <p:nvSpPr>
                  <p:cNvPr id="355" name="Rechthoek 168">
                    <a:extLst>
                      <a:ext uri="{FF2B5EF4-FFF2-40B4-BE49-F238E27FC236}">
                        <a16:creationId xmlns:a16="http://schemas.microsoft.com/office/drawing/2014/main" id="{99A7E1A6-C72B-43D9-B095-B780CCB7362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6" name="Pijl: punthaak 169">
                    <a:extLst>
                      <a:ext uri="{FF2B5EF4-FFF2-40B4-BE49-F238E27FC236}">
                        <a16:creationId xmlns:a16="http://schemas.microsoft.com/office/drawing/2014/main" id="{34EB133E-2328-43C0-A9DB-F5699DCF4DA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25" name="Rechte verbindingslijn 136">
                <a:extLst>
                  <a:ext uri="{FF2B5EF4-FFF2-40B4-BE49-F238E27FC236}">
                    <a16:creationId xmlns:a16="http://schemas.microsoft.com/office/drawing/2014/main" id="{0815D2DF-F504-4AA5-8871-B9E1ABE2F086}"/>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26" name="Rechte verbindingslijn 137">
                <a:extLst>
                  <a:ext uri="{FF2B5EF4-FFF2-40B4-BE49-F238E27FC236}">
                    <a16:creationId xmlns:a16="http://schemas.microsoft.com/office/drawing/2014/main" id="{CCDAA09C-D307-4294-AC9B-A62F866EDAB6}"/>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27" name="Groep 138">
                <a:extLst>
                  <a:ext uri="{FF2B5EF4-FFF2-40B4-BE49-F238E27FC236}">
                    <a16:creationId xmlns:a16="http://schemas.microsoft.com/office/drawing/2014/main" id="{4C3F9D08-E5F9-480B-A0B9-8FD2F9FC7058}"/>
                  </a:ext>
                </a:extLst>
              </p:cNvPr>
              <p:cNvGrpSpPr/>
              <p:nvPr userDrawn="1"/>
            </p:nvGrpSpPr>
            <p:grpSpPr>
              <a:xfrm>
                <a:off x="-2425037" y="370226"/>
                <a:ext cx="357690" cy="330595"/>
                <a:chOff x="-2721817" y="347336"/>
                <a:chExt cx="432805" cy="400021"/>
              </a:xfrm>
            </p:grpSpPr>
            <p:sp>
              <p:nvSpPr>
                <p:cNvPr id="342" name="Rechthoek 155">
                  <a:extLst>
                    <a:ext uri="{FF2B5EF4-FFF2-40B4-BE49-F238E27FC236}">
                      <a16:creationId xmlns:a16="http://schemas.microsoft.com/office/drawing/2014/main" id="{25A8C032-9DB4-43DA-8720-8D0346D7235E}"/>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43" name="Groep 156">
                  <a:extLst>
                    <a:ext uri="{FF2B5EF4-FFF2-40B4-BE49-F238E27FC236}">
                      <a16:creationId xmlns:a16="http://schemas.microsoft.com/office/drawing/2014/main" id="{8AD8324B-7A26-4A6D-98D0-F43D2BEF0541}"/>
                    </a:ext>
                  </a:extLst>
                </p:cNvPr>
                <p:cNvGrpSpPr/>
                <p:nvPr userDrawn="1"/>
              </p:nvGrpSpPr>
              <p:grpSpPr>
                <a:xfrm>
                  <a:off x="-2652453" y="431583"/>
                  <a:ext cx="294076" cy="231526"/>
                  <a:chOff x="-3634116" y="700986"/>
                  <a:chExt cx="182598" cy="143759"/>
                </a:xfrm>
              </p:grpSpPr>
              <p:grpSp>
                <p:nvGrpSpPr>
                  <p:cNvPr id="344" name="Groep 157">
                    <a:extLst>
                      <a:ext uri="{FF2B5EF4-FFF2-40B4-BE49-F238E27FC236}">
                        <a16:creationId xmlns:a16="http://schemas.microsoft.com/office/drawing/2014/main" id="{6A5ACD99-7739-4F15-A261-DA8483AB964F}"/>
                      </a:ext>
                    </a:extLst>
                  </p:cNvPr>
                  <p:cNvGrpSpPr/>
                  <p:nvPr userDrawn="1"/>
                </p:nvGrpSpPr>
                <p:grpSpPr>
                  <a:xfrm>
                    <a:off x="-3634116" y="700986"/>
                    <a:ext cx="182598" cy="143759"/>
                    <a:chOff x="-3634116" y="700986"/>
                    <a:chExt cx="182598" cy="143759"/>
                  </a:xfrm>
                </p:grpSpPr>
                <p:cxnSp>
                  <p:nvCxnSpPr>
                    <p:cNvPr id="348" name="Rechte verbindingslijn 161">
                      <a:extLst>
                        <a:ext uri="{FF2B5EF4-FFF2-40B4-BE49-F238E27FC236}">
                          <a16:creationId xmlns:a16="http://schemas.microsoft.com/office/drawing/2014/main" id="{BFD7EADD-D4AB-4E50-909D-6650BA769F9D}"/>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49" name="Rechte verbindingslijn 162">
                      <a:extLst>
                        <a:ext uri="{FF2B5EF4-FFF2-40B4-BE49-F238E27FC236}">
                          <a16:creationId xmlns:a16="http://schemas.microsoft.com/office/drawing/2014/main" id="{3177407C-91F7-4509-BC63-C1E336E445D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50" name="Rechte verbindingslijn 163">
                      <a:extLst>
                        <a:ext uri="{FF2B5EF4-FFF2-40B4-BE49-F238E27FC236}">
                          <a16:creationId xmlns:a16="http://schemas.microsoft.com/office/drawing/2014/main" id="{B9B4BF52-93D3-499E-A6B5-DDAB1A5A436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51" name="Rechte verbindingslijn 164">
                      <a:extLst>
                        <a:ext uri="{FF2B5EF4-FFF2-40B4-BE49-F238E27FC236}">
                          <a16:creationId xmlns:a16="http://schemas.microsoft.com/office/drawing/2014/main" id="{9B7D7EA4-369B-4701-A5EC-B8A7F634706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52" name="Rechte verbindingslijn 165">
                      <a:extLst>
                        <a:ext uri="{FF2B5EF4-FFF2-40B4-BE49-F238E27FC236}">
                          <a16:creationId xmlns:a16="http://schemas.microsoft.com/office/drawing/2014/main" id="{1A4248D3-73FB-4005-8713-34E16CEC083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45" name="Groep 158">
                    <a:extLst>
                      <a:ext uri="{FF2B5EF4-FFF2-40B4-BE49-F238E27FC236}">
                        <a16:creationId xmlns:a16="http://schemas.microsoft.com/office/drawing/2014/main" id="{45434F88-8E50-45C8-A40F-4F4B3E28D6F8}"/>
                      </a:ext>
                    </a:extLst>
                  </p:cNvPr>
                  <p:cNvGrpSpPr/>
                  <p:nvPr userDrawn="1"/>
                </p:nvGrpSpPr>
                <p:grpSpPr>
                  <a:xfrm>
                    <a:off x="-3634047" y="735854"/>
                    <a:ext cx="88801" cy="72568"/>
                    <a:chOff x="-2091059" y="1395403"/>
                    <a:chExt cx="157316" cy="128558"/>
                  </a:xfrm>
                </p:grpSpPr>
                <p:sp>
                  <p:nvSpPr>
                    <p:cNvPr id="346" name="Rechthoek 159">
                      <a:extLst>
                        <a:ext uri="{FF2B5EF4-FFF2-40B4-BE49-F238E27FC236}">
                          <a16:creationId xmlns:a16="http://schemas.microsoft.com/office/drawing/2014/main" id="{F783CCE8-655D-4847-82CE-5D04DDFF7B1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Pijl: punthaak 160">
                      <a:extLst>
                        <a:ext uri="{FF2B5EF4-FFF2-40B4-BE49-F238E27FC236}">
                          <a16:creationId xmlns:a16="http://schemas.microsoft.com/office/drawing/2014/main" id="{9BA0CA80-20AB-4045-A8CB-3F7FDB36645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28" name="Groep 139">
                <a:extLst>
                  <a:ext uri="{FF2B5EF4-FFF2-40B4-BE49-F238E27FC236}">
                    <a16:creationId xmlns:a16="http://schemas.microsoft.com/office/drawing/2014/main" id="{91B70B45-C4DC-47C1-9C62-FA9330473CBA}"/>
                  </a:ext>
                </a:extLst>
              </p:cNvPr>
              <p:cNvGrpSpPr/>
              <p:nvPr userDrawn="1"/>
            </p:nvGrpSpPr>
            <p:grpSpPr>
              <a:xfrm>
                <a:off x="-2425037" y="781500"/>
                <a:ext cx="357690" cy="330595"/>
                <a:chOff x="-2721817" y="782525"/>
                <a:chExt cx="432805" cy="400021"/>
              </a:xfrm>
            </p:grpSpPr>
            <p:sp>
              <p:nvSpPr>
                <p:cNvPr id="331" name="Rechthoek 142">
                  <a:extLst>
                    <a:ext uri="{FF2B5EF4-FFF2-40B4-BE49-F238E27FC236}">
                      <a16:creationId xmlns:a16="http://schemas.microsoft.com/office/drawing/2014/main" id="{B85EC565-6B27-462D-A883-2E09A9BD9CD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2" name="Groep 143">
                  <a:extLst>
                    <a:ext uri="{FF2B5EF4-FFF2-40B4-BE49-F238E27FC236}">
                      <a16:creationId xmlns:a16="http://schemas.microsoft.com/office/drawing/2014/main" id="{59BCA5AA-BE34-46DF-8CA6-02F2A47F5291}"/>
                    </a:ext>
                  </a:extLst>
                </p:cNvPr>
                <p:cNvGrpSpPr/>
                <p:nvPr userDrawn="1"/>
              </p:nvGrpSpPr>
              <p:grpSpPr>
                <a:xfrm>
                  <a:off x="-2652453" y="866772"/>
                  <a:ext cx="294076" cy="231526"/>
                  <a:chOff x="-3310843" y="700986"/>
                  <a:chExt cx="182598" cy="143759"/>
                </a:xfrm>
              </p:grpSpPr>
              <p:grpSp>
                <p:nvGrpSpPr>
                  <p:cNvPr id="333" name="Groep 144">
                    <a:extLst>
                      <a:ext uri="{FF2B5EF4-FFF2-40B4-BE49-F238E27FC236}">
                        <a16:creationId xmlns:a16="http://schemas.microsoft.com/office/drawing/2014/main" id="{426AB20B-CAA9-4AFB-9507-0DDA45C4D2ED}"/>
                      </a:ext>
                    </a:extLst>
                  </p:cNvPr>
                  <p:cNvGrpSpPr/>
                  <p:nvPr userDrawn="1"/>
                </p:nvGrpSpPr>
                <p:grpSpPr>
                  <a:xfrm>
                    <a:off x="-3310843" y="700986"/>
                    <a:ext cx="182598" cy="143759"/>
                    <a:chOff x="-3310843" y="700986"/>
                    <a:chExt cx="182598" cy="143759"/>
                  </a:xfrm>
                </p:grpSpPr>
                <p:cxnSp>
                  <p:nvCxnSpPr>
                    <p:cNvPr id="337" name="Rechte verbindingslijn 150">
                      <a:extLst>
                        <a:ext uri="{FF2B5EF4-FFF2-40B4-BE49-F238E27FC236}">
                          <a16:creationId xmlns:a16="http://schemas.microsoft.com/office/drawing/2014/main" id="{B9B45D96-DCB3-42E5-9E3C-D0A8CF549F2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38" name="Rechte verbindingslijn 151">
                      <a:extLst>
                        <a:ext uri="{FF2B5EF4-FFF2-40B4-BE49-F238E27FC236}">
                          <a16:creationId xmlns:a16="http://schemas.microsoft.com/office/drawing/2014/main" id="{AB8E25C5-9BA9-4AC3-B61C-895F33E0AB8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39" name="Rechte verbindingslijn 152">
                      <a:extLst>
                        <a:ext uri="{FF2B5EF4-FFF2-40B4-BE49-F238E27FC236}">
                          <a16:creationId xmlns:a16="http://schemas.microsoft.com/office/drawing/2014/main" id="{F5997836-8530-4ECA-8948-2FB3DE5BFDDB}"/>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40" name="Rechte verbindingslijn 153">
                      <a:extLst>
                        <a:ext uri="{FF2B5EF4-FFF2-40B4-BE49-F238E27FC236}">
                          <a16:creationId xmlns:a16="http://schemas.microsoft.com/office/drawing/2014/main" id="{1FE38E3A-E844-4A3C-862A-3564F9168A7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41" name="Rechte verbindingslijn 154">
                      <a:extLst>
                        <a:ext uri="{FF2B5EF4-FFF2-40B4-BE49-F238E27FC236}">
                          <a16:creationId xmlns:a16="http://schemas.microsoft.com/office/drawing/2014/main" id="{C9889151-243A-46D4-987D-16B5882F5DF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34" name="Groep 147">
                    <a:extLst>
                      <a:ext uri="{FF2B5EF4-FFF2-40B4-BE49-F238E27FC236}">
                        <a16:creationId xmlns:a16="http://schemas.microsoft.com/office/drawing/2014/main" id="{9F65314B-F944-4997-8A36-CA7CDB613350}"/>
                      </a:ext>
                    </a:extLst>
                  </p:cNvPr>
                  <p:cNvGrpSpPr/>
                  <p:nvPr userDrawn="1"/>
                </p:nvGrpSpPr>
                <p:grpSpPr>
                  <a:xfrm flipH="1">
                    <a:off x="-3310774" y="735854"/>
                    <a:ext cx="88801" cy="72568"/>
                    <a:chOff x="-2091059" y="1395403"/>
                    <a:chExt cx="157316" cy="128558"/>
                  </a:xfrm>
                </p:grpSpPr>
                <p:sp>
                  <p:nvSpPr>
                    <p:cNvPr id="335" name="Rechthoek 148">
                      <a:extLst>
                        <a:ext uri="{FF2B5EF4-FFF2-40B4-BE49-F238E27FC236}">
                          <a16:creationId xmlns:a16="http://schemas.microsoft.com/office/drawing/2014/main" id="{7D84417F-5902-4822-AED4-542E88138D1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6" name="Pijl: punthaak 149">
                      <a:extLst>
                        <a:ext uri="{FF2B5EF4-FFF2-40B4-BE49-F238E27FC236}">
                          <a16:creationId xmlns:a16="http://schemas.microsoft.com/office/drawing/2014/main" id="{7679C9D0-290B-466F-893A-735F6BA82D7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29" name="Rechthoek 140">
                <a:extLst>
                  <a:ext uri="{FF2B5EF4-FFF2-40B4-BE49-F238E27FC236}">
                    <a16:creationId xmlns:a16="http://schemas.microsoft.com/office/drawing/2014/main" id="{FCA880C9-8B75-4EE8-8B59-5FF74303E9F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30" name="Rechthoek 141">
                <a:extLst>
                  <a:ext uri="{FF2B5EF4-FFF2-40B4-BE49-F238E27FC236}">
                    <a16:creationId xmlns:a16="http://schemas.microsoft.com/office/drawing/2014/main" id="{B2441C53-DBE7-46F9-8363-745C24DBB299}"/>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14" name="Rechte verbindingslijn 106">
              <a:extLst>
                <a:ext uri="{FF2B5EF4-FFF2-40B4-BE49-F238E27FC236}">
                  <a16:creationId xmlns:a16="http://schemas.microsoft.com/office/drawing/2014/main" id="{E25759A5-F67F-4D81-9197-6A6D5158EEA6}"/>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215" name="Rechthoek 107">
              <a:extLst>
                <a:ext uri="{FF2B5EF4-FFF2-40B4-BE49-F238E27FC236}">
                  <a16:creationId xmlns:a16="http://schemas.microsoft.com/office/drawing/2014/main" id="{AA033DF6-BBF6-4152-9CB0-BEF05074D338}"/>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216" name="Ovaal 108">
              <a:extLst>
                <a:ext uri="{FF2B5EF4-FFF2-40B4-BE49-F238E27FC236}">
                  <a16:creationId xmlns:a16="http://schemas.microsoft.com/office/drawing/2014/main" id="{907FC6F9-90FC-4881-98EA-FC934BEAEC5B}"/>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17" name="Rechthoek 109">
              <a:extLst>
                <a:ext uri="{FF2B5EF4-FFF2-40B4-BE49-F238E27FC236}">
                  <a16:creationId xmlns:a16="http://schemas.microsoft.com/office/drawing/2014/main" id="{58A40B17-05BD-4A3F-AFAC-1BE8F7612F86}"/>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218" name="Ovaal 110">
              <a:extLst>
                <a:ext uri="{FF2B5EF4-FFF2-40B4-BE49-F238E27FC236}">
                  <a16:creationId xmlns:a16="http://schemas.microsoft.com/office/drawing/2014/main" id="{163C3E3C-BB31-4CEA-8D42-C81D1DFD78E8}"/>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19" name="Rechthoek 111">
              <a:extLst>
                <a:ext uri="{FF2B5EF4-FFF2-40B4-BE49-F238E27FC236}">
                  <a16:creationId xmlns:a16="http://schemas.microsoft.com/office/drawing/2014/main" id="{41F289FC-D09A-4185-BDC1-FA80322B9735}"/>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0" name="Ovaal 112">
              <a:extLst>
                <a:ext uri="{FF2B5EF4-FFF2-40B4-BE49-F238E27FC236}">
                  <a16:creationId xmlns:a16="http://schemas.microsoft.com/office/drawing/2014/main" id="{874F1587-1FE5-4A5C-BC7F-05D75A64D36E}"/>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21" name="Rechthoek 113">
              <a:extLst>
                <a:ext uri="{FF2B5EF4-FFF2-40B4-BE49-F238E27FC236}">
                  <a16:creationId xmlns:a16="http://schemas.microsoft.com/office/drawing/2014/main" id="{B2E830F0-7042-453D-BE18-C66711611E81}"/>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222" name="Ovaal 114">
              <a:extLst>
                <a:ext uri="{FF2B5EF4-FFF2-40B4-BE49-F238E27FC236}">
                  <a16:creationId xmlns:a16="http://schemas.microsoft.com/office/drawing/2014/main" id="{9B14F6C9-9E33-461A-A8C9-EB30F6B5DFA1}"/>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23" name="Rechthoek 115">
              <a:extLst>
                <a:ext uri="{FF2B5EF4-FFF2-40B4-BE49-F238E27FC236}">
                  <a16:creationId xmlns:a16="http://schemas.microsoft.com/office/drawing/2014/main" id="{F363DB82-CE03-4CF4-9647-3C86A54457EE}"/>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05" name="Rechte verbindingslijn 116">
              <a:extLst>
                <a:ext uri="{FF2B5EF4-FFF2-40B4-BE49-F238E27FC236}">
                  <a16:creationId xmlns:a16="http://schemas.microsoft.com/office/drawing/2014/main" id="{CC8D6C92-0FD0-4A07-8B65-B4D1DE39E3E7}"/>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06" name="Meer informatie">
              <a:extLst>
                <a:ext uri="{FF2B5EF4-FFF2-40B4-BE49-F238E27FC236}">
                  <a16:creationId xmlns:a16="http://schemas.microsoft.com/office/drawing/2014/main" id="{EEFEC409-9C99-418C-B2E5-3756696F0F43}"/>
                </a:ext>
              </a:extLst>
            </p:cNvPr>
            <p:cNvGrpSpPr/>
            <p:nvPr userDrawn="1"/>
          </p:nvGrpSpPr>
          <p:grpSpPr>
            <a:xfrm>
              <a:off x="-3421298" y="5326704"/>
              <a:ext cx="3178515" cy="783273"/>
              <a:chOff x="-3741486" y="3359148"/>
              <a:chExt cx="3178515" cy="783273"/>
            </a:xfrm>
          </p:grpSpPr>
          <p:sp>
            <p:nvSpPr>
              <p:cNvPr id="316" name="Freeform 101">
                <a:extLst>
                  <a:ext uri="{FF2B5EF4-FFF2-40B4-BE49-F238E27FC236}">
                    <a16:creationId xmlns:a16="http://schemas.microsoft.com/office/drawing/2014/main" id="{5CE76CF0-876D-4B6F-B635-28162A4D019C}"/>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17" name="Rechthoek 128">
                <a:extLst>
                  <a:ext uri="{FF2B5EF4-FFF2-40B4-BE49-F238E27FC236}">
                    <a16:creationId xmlns:a16="http://schemas.microsoft.com/office/drawing/2014/main" id="{DC20A77C-26BE-447D-96BE-10F65B9D47E7}"/>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18" name="Rechte verbindingslijn 129">
                <a:extLst>
                  <a:ext uri="{FF2B5EF4-FFF2-40B4-BE49-F238E27FC236}">
                    <a16:creationId xmlns:a16="http://schemas.microsoft.com/office/drawing/2014/main" id="{11D0E135-7B1E-423C-9754-6F2E5CD23595}"/>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07" name="Rechthoek 118">
              <a:extLst>
                <a:ext uri="{FF2B5EF4-FFF2-40B4-BE49-F238E27FC236}">
                  <a16:creationId xmlns:a16="http://schemas.microsoft.com/office/drawing/2014/main" id="{7C67C6B2-65AB-41B3-BB8E-55A72ED44832}"/>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08" name="Ovaal 119">
              <a:extLst>
                <a:ext uri="{FF2B5EF4-FFF2-40B4-BE49-F238E27FC236}">
                  <a16:creationId xmlns:a16="http://schemas.microsoft.com/office/drawing/2014/main" id="{5A25B1A7-4859-485F-8FB9-8819FC638677}"/>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09" name="Rechthoek 120">
              <a:extLst>
                <a:ext uri="{FF2B5EF4-FFF2-40B4-BE49-F238E27FC236}">
                  <a16:creationId xmlns:a16="http://schemas.microsoft.com/office/drawing/2014/main" id="{4D1CA0E1-EF91-4335-B62F-F45CDC2BF9BB}"/>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10" name="Ovaal 121">
              <a:extLst>
                <a:ext uri="{FF2B5EF4-FFF2-40B4-BE49-F238E27FC236}">
                  <a16:creationId xmlns:a16="http://schemas.microsoft.com/office/drawing/2014/main" id="{9D5B0B07-E673-415C-A54B-0744950AEDBE}"/>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11" name="Rechthoek 122">
              <a:extLst>
                <a:ext uri="{FF2B5EF4-FFF2-40B4-BE49-F238E27FC236}">
                  <a16:creationId xmlns:a16="http://schemas.microsoft.com/office/drawing/2014/main" id="{A1A7F8AA-786C-420C-B208-2992F08A9265}"/>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12" name="Ovaal 123">
              <a:extLst>
                <a:ext uri="{FF2B5EF4-FFF2-40B4-BE49-F238E27FC236}">
                  <a16:creationId xmlns:a16="http://schemas.microsoft.com/office/drawing/2014/main" id="{99547D3A-F015-4E66-AC67-A7827FE81E74}"/>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13" name="Rechthoek 124">
              <a:extLst>
                <a:ext uri="{FF2B5EF4-FFF2-40B4-BE49-F238E27FC236}">
                  <a16:creationId xmlns:a16="http://schemas.microsoft.com/office/drawing/2014/main" id="{4B1E80C2-DC8A-4DC8-839C-73DF13E4C158}"/>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14" name="Rechthoek 125">
              <a:extLst>
                <a:ext uri="{FF2B5EF4-FFF2-40B4-BE49-F238E27FC236}">
                  <a16:creationId xmlns:a16="http://schemas.microsoft.com/office/drawing/2014/main" id="{7B837711-5022-4BE8-878C-7C5E8F45070D}"/>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15" name="Ovaal 126">
              <a:extLst>
                <a:ext uri="{FF2B5EF4-FFF2-40B4-BE49-F238E27FC236}">
                  <a16:creationId xmlns:a16="http://schemas.microsoft.com/office/drawing/2014/main" id="{089F77C4-5565-41BF-B9F8-3EEC0F7ACB80}"/>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grpSp>
        <p:nvGrpSpPr>
          <p:cNvPr id="371" name="Instructie">
            <a:extLst>
              <a:ext uri="{FF2B5EF4-FFF2-40B4-BE49-F238E27FC236}">
                <a16:creationId xmlns:a16="http://schemas.microsoft.com/office/drawing/2014/main" id="{093D00D8-0169-418F-BBF9-0B59653C092A}"/>
              </a:ext>
            </a:extLst>
          </p:cNvPr>
          <p:cNvGrpSpPr/>
          <p:nvPr userDrawn="1"/>
        </p:nvGrpSpPr>
        <p:grpSpPr>
          <a:xfrm>
            <a:off x="12389714" y="2882477"/>
            <a:ext cx="3183677" cy="2546619"/>
            <a:chOff x="12389714" y="4327164"/>
            <a:chExt cx="3183677" cy="2546619"/>
          </a:xfrm>
        </p:grpSpPr>
        <p:grpSp>
          <p:nvGrpSpPr>
            <p:cNvPr id="372" name="Meer informatie">
              <a:extLst>
                <a:ext uri="{FF2B5EF4-FFF2-40B4-BE49-F238E27FC236}">
                  <a16:creationId xmlns:a16="http://schemas.microsoft.com/office/drawing/2014/main" id="{CD9D0A7D-373C-43C3-97F7-EEFBA9DDC665}"/>
                </a:ext>
              </a:extLst>
            </p:cNvPr>
            <p:cNvGrpSpPr/>
            <p:nvPr userDrawn="1"/>
          </p:nvGrpSpPr>
          <p:grpSpPr>
            <a:xfrm>
              <a:off x="12394875" y="6090510"/>
              <a:ext cx="3178515" cy="783273"/>
              <a:chOff x="-3741486" y="3359148"/>
              <a:chExt cx="3178515" cy="783273"/>
            </a:xfrm>
          </p:grpSpPr>
          <p:sp>
            <p:nvSpPr>
              <p:cNvPr id="410" name="Freeform 101">
                <a:extLst>
                  <a:ext uri="{FF2B5EF4-FFF2-40B4-BE49-F238E27FC236}">
                    <a16:creationId xmlns:a16="http://schemas.microsoft.com/office/drawing/2014/main" id="{41B52622-B9B7-426F-8D75-BD8B08FDD5D7}"/>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411" name="Rechthoek 67">
                <a:extLst>
                  <a:ext uri="{FF2B5EF4-FFF2-40B4-BE49-F238E27FC236}">
                    <a16:creationId xmlns:a16="http://schemas.microsoft.com/office/drawing/2014/main" id="{4CB3D13E-34A6-4EB3-9748-76ADFD6ED9BA}"/>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12" name="Rechte verbindingslijn 68">
                <a:extLst>
                  <a:ext uri="{FF2B5EF4-FFF2-40B4-BE49-F238E27FC236}">
                    <a16:creationId xmlns:a16="http://schemas.microsoft.com/office/drawing/2014/main" id="{E80D425F-D318-4BCE-B843-062A7B2C3F3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cxnSp>
          <p:nvCxnSpPr>
            <p:cNvPr id="373" name="Rechte verbindingslijn 18">
              <a:extLst>
                <a:ext uri="{FF2B5EF4-FFF2-40B4-BE49-F238E27FC236}">
                  <a16:creationId xmlns:a16="http://schemas.microsoft.com/office/drawing/2014/main" id="{7F7FD683-3666-4C67-922B-AA6BFC0E614B}"/>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374" name="Rechthoek 19">
              <a:extLst>
                <a:ext uri="{FF2B5EF4-FFF2-40B4-BE49-F238E27FC236}">
                  <a16:creationId xmlns:a16="http://schemas.microsoft.com/office/drawing/2014/main" id="{F79488E0-33A2-49BB-88CF-6B9A0B62F300}"/>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Data van de Grafiek Bewerken</a:t>
              </a:r>
            </a:p>
          </p:txBody>
        </p:sp>
        <p:sp>
          <p:nvSpPr>
            <p:cNvPr id="375" name="Ovaal 20">
              <a:extLst>
                <a:ext uri="{FF2B5EF4-FFF2-40B4-BE49-F238E27FC236}">
                  <a16:creationId xmlns:a16="http://schemas.microsoft.com/office/drawing/2014/main" id="{F8AAD153-49ED-49B6-B9D7-6C39766BF907}"/>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6" name="Rechte verbindingslijn 21">
              <a:extLst>
                <a:ext uri="{FF2B5EF4-FFF2-40B4-BE49-F238E27FC236}">
                  <a16:creationId xmlns:a16="http://schemas.microsoft.com/office/drawing/2014/main" id="{A6B7FF75-2363-468F-983B-A790CB25A0E8}"/>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377" name="Rechthoek 22">
              <a:extLst>
                <a:ext uri="{FF2B5EF4-FFF2-40B4-BE49-F238E27FC236}">
                  <a16:creationId xmlns:a16="http://schemas.microsoft.com/office/drawing/2014/main" id="{7F216100-59E5-4E02-AC7B-1A9B95C69C8C}"/>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100" kern="0" noProof="0">
                  <a:solidFill>
                    <a:schemeClr val="tx1"/>
                  </a:solidFill>
                  <a:latin typeface="+mn-lt"/>
                  <a:cs typeface="Segoe UI Light" panose="020B0502040204020203" pitchFamily="34" charset="0"/>
                </a:rPr>
                <a:t>Selecteer de grafiek, klik met de rechter muisknop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lang="nl-NL" sz="1100" b="1" kern="0" noProof="0">
                  <a:solidFill>
                    <a:schemeClr val="tx1"/>
                  </a:solidFill>
                  <a:latin typeface="+mn-lt"/>
                  <a:cs typeface="Segoe UI Light" panose="020B0502040204020203" pitchFamily="34" charset="0"/>
                </a:rPr>
                <a:t>Gegevens bewerken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lang="nl-NL" sz="1100" b="1" kern="0" noProof="0">
                <a:solidFill>
                  <a:schemeClr val="tx1"/>
                </a:solidFill>
                <a:latin typeface="+mn-lt"/>
                <a:cs typeface="Segoe UI Light" panose="020B0502040204020203" pitchFamily="34" charset="0"/>
              </a:endParaRPr>
            </a:p>
          </p:txBody>
        </p:sp>
        <p:grpSp>
          <p:nvGrpSpPr>
            <p:cNvPr id="378" name="Groep 23">
              <a:extLst>
                <a:ext uri="{FF2B5EF4-FFF2-40B4-BE49-F238E27FC236}">
                  <a16:creationId xmlns:a16="http://schemas.microsoft.com/office/drawing/2014/main" id="{934A9BD4-E68E-4B49-A1BB-712DD237CBF3}"/>
                </a:ext>
              </a:extLst>
            </p:cNvPr>
            <p:cNvGrpSpPr/>
            <p:nvPr userDrawn="1"/>
          </p:nvGrpSpPr>
          <p:grpSpPr>
            <a:xfrm>
              <a:off x="12755394" y="5222855"/>
              <a:ext cx="1714530" cy="639425"/>
              <a:chOff x="12757283" y="4365594"/>
              <a:chExt cx="1714530" cy="639425"/>
            </a:xfrm>
          </p:grpSpPr>
          <p:sp>
            <p:nvSpPr>
              <p:cNvPr id="379" name="Rechthoek 24">
                <a:extLst>
                  <a:ext uri="{FF2B5EF4-FFF2-40B4-BE49-F238E27FC236}">
                    <a16:creationId xmlns:a16="http://schemas.microsoft.com/office/drawing/2014/main" id="{AA005117-F46F-4614-8165-DC5C3277999A}"/>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80" name="Rechthoek 25">
                <a:extLst>
                  <a:ext uri="{FF2B5EF4-FFF2-40B4-BE49-F238E27FC236}">
                    <a16:creationId xmlns:a16="http://schemas.microsoft.com/office/drawing/2014/main" id="{2FFEF778-63EF-4AEB-AE8E-9A724DCC0DE8}"/>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81" name="Tekstvak 26">
                <a:extLst>
                  <a:ext uri="{FF2B5EF4-FFF2-40B4-BE49-F238E27FC236}">
                    <a16:creationId xmlns:a16="http://schemas.microsoft.com/office/drawing/2014/main" id="{0CCBAB9C-D1A6-4173-8429-8A0EA0922B9A}"/>
                  </a:ext>
                </a:extLst>
              </p:cNvPr>
              <p:cNvSpPr txBox="1"/>
              <p:nvPr userDrawn="1"/>
            </p:nvSpPr>
            <p:spPr>
              <a:xfrm>
                <a:off x="12997648" y="4404704"/>
                <a:ext cx="1248154"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Grafiektype wijzigen</a:t>
                </a:r>
              </a:p>
            </p:txBody>
          </p:sp>
          <p:sp>
            <p:nvSpPr>
              <p:cNvPr id="382" name="Tekstvak 27">
                <a:extLst>
                  <a:ext uri="{FF2B5EF4-FFF2-40B4-BE49-F238E27FC236}">
                    <a16:creationId xmlns:a16="http://schemas.microsoft.com/office/drawing/2014/main" id="{CAAFD04C-9D5C-4FB7-B71A-59398FCB167E}"/>
                  </a:ext>
                </a:extLst>
              </p:cNvPr>
              <p:cNvSpPr txBox="1"/>
              <p:nvPr userDrawn="1"/>
            </p:nvSpPr>
            <p:spPr>
              <a:xfrm>
                <a:off x="12984219" y="4725830"/>
                <a:ext cx="1274711"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Gegevens bewerken</a:t>
                </a:r>
              </a:p>
            </p:txBody>
          </p:sp>
          <p:pic>
            <p:nvPicPr>
              <p:cNvPr id="383" name="Picture 3">
                <a:extLst>
                  <a:ext uri="{FF2B5EF4-FFF2-40B4-BE49-F238E27FC236}">
                    <a16:creationId xmlns:a16="http://schemas.microsoft.com/office/drawing/2014/main" id="{AD957B47-D1C9-48FE-84E5-A90F5EAD4F3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4" name="Groep 29">
                <a:extLst>
                  <a:ext uri="{FF2B5EF4-FFF2-40B4-BE49-F238E27FC236}">
                    <a16:creationId xmlns:a16="http://schemas.microsoft.com/office/drawing/2014/main" id="{C4113766-C094-4E7D-8EF6-7C1D276BF6F3}"/>
                  </a:ext>
                </a:extLst>
              </p:cNvPr>
              <p:cNvGrpSpPr/>
              <p:nvPr userDrawn="1"/>
            </p:nvGrpSpPr>
            <p:grpSpPr>
              <a:xfrm>
                <a:off x="12831198" y="4432250"/>
                <a:ext cx="139861" cy="152244"/>
                <a:chOff x="12574450" y="6053892"/>
                <a:chExt cx="169232" cy="184215"/>
              </a:xfrm>
            </p:grpSpPr>
            <p:sp>
              <p:nvSpPr>
                <p:cNvPr id="407" name="Rechthoek 63">
                  <a:extLst>
                    <a:ext uri="{FF2B5EF4-FFF2-40B4-BE49-F238E27FC236}">
                      <a16:creationId xmlns:a16="http://schemas.microsoft.com/office/drawing/2014/main" id="{E3BAF8E1-FDE8-47B5-8F23-38F32F317BD0}"/>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408" name="Rechthoek 64">
                  <a:extLst>
                    <a:ext uri="{FF2B5EF4-FFF2-40B4-BE49-F238E27FC236}">
                      <a16:creationId xmlns:a16="http://schemas.microsoft.com/office/drawing/2014/main" id="{DCE7D256-538A-4446-BB7E-5518BB24FA0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409" name="Rechthoek 65">
                  <a:extLst>
                    <a:ext uri="{FF2B5EF4-FFF2-40B4-BE49-F238E27FC236}">
                      <a16:creationId xmlns:a16="http://schemas.microsoft.com/office/drawing/2014/main" id="{5CF4F56B-4ABB-4412-B96F-04ACF5FC75C8}"/>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grpSp>
          <p:grpSp>
            <p:nvGrpSpPr>
              <p:cNvPr id="385" name="Groep 30">
                <a:extLst>
                  <a:ext uri="{FF2B5EF4-FFF2-40B4-BE49-F238E27FC236}">
                    <a16:creationId xmlns:a16="http://schemas.microsoft.com/office/drawing/2014/main" id="{11081DA6-EE72-4F42-A979-CC7211C22323}"/>
                  </a:ext>
                </a:extLst>
              </p:cNvPr>
              <p:cNvGrpSpPr/>
              <p:nvPr userDrawn="1"/>
            </p:nvGrpSpPr>
            <p:grpSpPr>
              <a:xfrm>
                <a:off x="12831198" y="4748585"/>
                <a:ext cx="184916" cy="120210"/>
                <a:chOff x="8815516" y="1076284"/>
                <a:chExt cx="503174" cy="327105"/>
              </a:xfrm>
            </p:grpSpPr>
            <p:sp>
              <p:nvSpPr>
                <p:cNvPr id="386" name="Rechthoek 32">
                  <a:extLst>
                    <a:ext uri="{FF2B5EF4-FFF2-40B4-BE49-F238E27FC236}">
                      <a16:creationId xmlns:a16="http://schemas.microsoft.com/office/drawing/2014/main" id="{A009DC1B-61F1-4654-9B32-557931970963}"/>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387" name="Groep 33">
                  <a:extLst>
                    <a:ext uri="{FF2B5EF4-FFF2-40B4-BE49-F238E27FC236}">
                      <a16:creationId xmlns:a16="http://schemas.microsoft.com/office/drawing/2014/main" id="{2C60AAEC-DABC-42FC-83A7-33F346E8A1C8}"/>
                    </a:ext>
                  </a:extLst>
                </p:cNvPr>
                <p:cNvGrpSpPr/>
                <p:nvPr userDrawn="1"/>
              </p:nvGrpSpPr>
              <p:grpSpPr>
                <a:xfrm>
                  <a:off x="8815517" y="1076284"/>
                  <a:ext cx="503173" cy="327105"/>
                  <a:chOff x="1351248" y="-683635"/>
                  <a:chExt cx="503173" cy="327105"/>
                </a:xfrm>
              </p:grpSpPr>
              <p:grpSp>
                <p:nvGrpSpPr>
                  <p:cNvPr id="388" name="Groep 34">
                    <a:extLst>
                      <a:ext uri="{FF2B5EF4-FFF2-40B4-BE49-F238E27FC236}">
                        <a16:creationId xmlns:a16="http://schemas.microsoft.com/office/drawing/2014/main" id="{0BB4E1D5-852C-4565-A33D-56864A6CDE59}"/>
                      </a:ext>
                    </a:extLst>
                  </p:cNvPr>
                  <p:cNvGrpSpPr/>
                  <p:nvPr userDrawn="1"/>
                </p:nvGrpSpPr>
                <p:grpSpPr>
                  <a:xfrm>
                    <a:off x="1351248" y="-683635"/>
                    <a:ext cx="375186" cy="293652"/>
                    <a:chOff x="1094874" y="-884923"/>
                    <a:chExt cx="884668" cy="692417"/>
                  </a:xfrm>
                </p:grpSpPr>
                <p:sp>
                  <p:nvSpPr>
                    <p:cNvPr id="393" name="Rechthoek 40">
                      <a:extLst>
                        <a:ext uri="{FF2B5EF4-FFF2-40B4-BE49-F238E27FC236}">
                          <a16:creationId xmlns:a16="http://schemas.microsoft.com/office/drawing/2014/main" id="{A4014D79-6CB9-4DC9-9736-EFB5515AE7C8}"/>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394" name="Groep 41">
                      <a:extLst>
                        <a:ext uri="{FF2B5EF4-FFF2-40B4-BE49-F238E27FC236}">
                          <a16:creationId xmlns:a16="http://schemas.microsoft.com/office/drawing/2014/main" id="{D6034686-3E41-472A-B084-4E1462C13125}"/>
                        </a:ext>
                      </a:extLst>
                    </p:cNvPr>
                    <p:cNvGrpSpPr/>
                    <p:nvPr userDrawn="1"/>
                  </p:nvGrpSpPr>
                  <p:grpSpPr>
                    <a:xfrm>
                      <a:off x="1094874" y="-878306"/>
                      <a:ext cx="867364" cy="685800"/>
                      <a:chOff x="1094874" y="-878306"/>
                      <a:chExt cx="867364" cy="613611"/>
                    </a:xfrm>
                  </p:grpSpPr>
                  <p:cxnSp>
                    <p:nvCxnSpPr>
                      <p:cNvPr id="400" name="Rechte verbindingslijn 54">
                        <a:extLst>
                          <a:ext uri="{FF2B5EF4-FFF2-40B4-BE49-F238E27FC236}">
                            <a16:creationId xmlns:a16="http://schemas.microsoft.com/office/drawing/2014/main" id="{735BD489-492A-446C-A70D-F96FC5D76FFF}"/>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1" name="Rechte verbindingslijn 57">
                        <a:extLst>
                          <a:ext uri="{FF2B5EF4-FFF2-40B4-BE49-F238E27FC236}">
                            <a16:creationId xmlns:a16="http://schemas.microsoft.com/office/drawing/2014/main" id="{D9969D38-3548-4DF5-815F-4F73EB32DE12}"/>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402" name="Groep 58">
                        <a:extLst>
                          <a:ext uri="{FF2B5EF4-FFF2-40B4-BE49-F238E27FC236}">
                            <a16:creationId xmlns:a16="http://schemas.microsoft.com/office/drawing/2014/main" id="{CE3DCB13-F63E-4ACB-B59C-46CAF9E573FD}"/>
                          </a:ext>
                        </a:extLst>
                      </p:cNvPr>
                      <p:cNvGrpSpPr/>
                      <p:nvPr userDrawn="1"/>
                    </p:nvGrpSpPr>
                    <p:grpSpPr>
                      <a:xfrm>
                        <a:off x="1270535" y="-878306"/>
                        <a:ext cx="526983" cy="613611"/>
                        <a:chOff x="1270535" y="-745959"/>
                        <a:chExt cx="526983" cy="481264"/>
                      </a:xfrm>
                    </p:grpSpPr>
                    <p:cxnSp>
                      <p:nvCxnSpPr>
                        <p:cNvPr id="403" name="Rechte verbindingslijn 59">
                          <a:extLst>
                            <a:ext uri="{FF2B5EF4-FFF2-40B4-BE49-F238E27FC236}">
                              <a16:creationId xmlns:a16="http://schemas.microsoft.com/office/drawing/2014/main" id="{168075E9-3C3F-481E-A03E-C71F9E99F045}"/>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4" name="Rechte verbindingslijn 60">
                          <a:extLst>
                            <a:ext uri="{FF2B5EF4-FFF2-40B4-BE49-F238E27FC236}">
                              <a16:creationId xmlns:a16="http://schemas.microsoft.com/office/drawing/2014/main" id="{F1223E69-7E15-4CE0-9A7F-0CEF4D3D2F29}"/>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5" name="Rechte verbindingslijn 61">
                          <a:extLst>
                            <a:ext uri="{FF2B5EF4-FFF2-40B4-BE49-F238E27FC236}">
                              <a16:creationId xmlns:a16="http://schemas.microsoft.com/office/drawing/2014/main" id="{796A5C2D-4401-46A3-9E8F-51008B5D6AF1}"/>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6" name="Rechte verbindingslijn 62">
                          <a:extLst>
                            <a:ext uri="{FF2B5EF4-FFF2-40B4-BE49-F238E27FC236}">
                              <a16:creationId xmlns:a16="http://schemas.microsoft.com/office/drawing/2014/main" id="{767A414E-12E2-4ED1-852F-7D084BB41842}"/>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395" name="Rechte verbindingslijn 42">
                      <a:extLst>
                        <a:ext uri="{FF2B5EF4-FFF2-40B4-BE49-F238E27FC236}">
                          <a16:creationId xmlns:a16="http://schemas.microsoft.com/office/drawing/2014/main" id="{A46391AF-2B1B-4114-B45B-83B29F36F281}"/>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396" name="Groep 43">
                      <a:extLst>
                        <a:ext uri="{FF2B5EF4-FFF2-40B4-BE49-F238E27FC236}">
                          <a16:creationId xmlns:a16="http://schemas.microsoft.com/office/drawing/2014/main" id="{913B35B5-33A3-41DB-ADA3-82513A2792CC}"/>
                        </a:ext>
                      </a:extLst>
                    </p:cNvPr>
                    <p:cNvGrpSpPr/>
                    <p:nvPr userDrawn="1"/>
                  </p:nvGrpSpPr>
                  <p:grpSpPr>
                    <a:xfrm>
                      <a:off x="1094874" y="-607596"/>
                      <a:ext cx="878306" cy="276726"/>
                      <a:chOff x="1106905" y="-607596"/>
                      <a:chExt cx="878307" cy="276726"/>
                    </a:xfrm>
                  </p:grpSpPr>
                  <p:cxnSp>
                    <p:nvCxnSpPr>
                      <p:cNvPr id="397" name="Rechte verbindingslijn 44">
                        <a:extLst>
                          <a:ext uri="{FF2B5EF4-FFF2-40B4-BE49-F238E27FC236}">
                            <a16:creationId xmlns:a16="http://schemas.microsoft.com/office/drawing/2014/main" id="{53A0FDE3-5029-4D2B-AE39-77072F1C5786}"/>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98" name="Rechte verbindingslijn 45">
                        <a:extLst>
                          <a:ext uri="{FF2B5EF4-FFF2-40B4-BE49-F238E27FC236}">
                            <a16:creationId xmlns:a16="http://schemas.microsoft.com/office/drawing/2014/main" id="{6EDB4DE3-8EAE-4A9F-839C-612A38F6A08E}"/>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99" name="Rechte verbindingslijn 46">
                        <a:extLst>
                          <a:ext uri="{FF2B5EF4-FFF2-40B4-BE49-F238E27FC236}">
                            <a16:creationId xmlns:a16="http://schemas.microsoft.com/office/drawing/2014/main" id="{A4D9CE07-6E13-45BD-BE4C-50420D7F603B}"/>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389" name="Groep 35">
                    <a:extLst>
                      <a:ext uri="{FF2B5EF4-FFF2-40B4-BE49-F238E27FC236}">
                        <a16:creationId xmlns:a16="http://schemas.microsoft.com/office/drawing/2014/main" id="{4D9D5565-5115-4144-B47A-4BBA9094686B}"/>
                      </a:ext>
                    </a:extLst>
                  </p:cNvPr>
                  <p:cNvGrpSpPr/>
                  <p:nvPr userDrawn="1"/>
                </p:nvGrpSpPr>
                <p:grpSpPr>
                  <a:xfrm rot="2700000">
                    <a:off x="1605871" y="-605080"/>
                    <a:ext cx="90079" cy="407021"/>
                    <a:chOff x="3130062" y="-817193"/>
                    <a:chExt cx="131884" cy="595920"/>
                  </a:xfrm>
                  <a:solidFill>
                    <a:srgbClr val="3399FF"/>
                  </a:solidFill>
                </p:grpSpPr>
                <p:sp>
                  <p:nvSpPr>
                    <p:cNvPr id="390" name="Rechthoek 36">
                      <a:extLst>
                        <a:ext uri="{FF2B5EF4-FFF2-40B4-BE49-F238E27FC236}">
                          <a16:creationId xmlns:a16="http://schemas.microsoft.com/office/drawing/2014/main" id="{6FDF3E12-3196-4FEB-981B-8372B0EF1255}"/>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91" name="Rechthoek: afgeronde bovenhoeken 37">
                      <a:extLst>
                        <a:ext uri="{FF2B5EF4-FFF2-40B4-BE49-F238E27FC236}">
                          <a16:creationId xmlns:a16="http://schemas.microsoft.com/office/drawing/2014/main" id="{49FD1A47-04B4-4681-8C3C-4ADBABB982B2}"/>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92" name="Gelijkbenige driehoek 39">
                      <a:extLst>
                        <a:ext uri="{FF2B5EF4-FFF2-40B4-BE49-F238E27FC236}">
                          <a16:creationId xmlns:a16="http://schemas.microsoft.com/office/drawing/2014/main" id="{150629DD-6053-43E8-B356-5C6C4E228D52}"/>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grpSp>
      <p:grpSp>
        <p:nvGrpSpPr>
          <p:cNvPr id="413" name="Instructie">
            <a:extLst>
              <a:ext uri="{FF2B5EF4-FFF2-40B4-BE49-F238E27FC236}">
                <a16:creationId xmlns:a16="http://schemas.microsoft.com/office/drawing/2014/main" id="{68AFCB9B-7F75-432E-9160-7C164B29B927}"/>
              </a:ext>
            </a:extLst>
          </p:cNvPr>
          <p:cNvGrpSpPr/>
          <p:nvPr userDrawn="1"/>
        </p:nvGrpSpPr>
        <p:grpSpPr>
          <a:xfrm>
            <a:off x="12391601" y="0"/>
            <a:ext cx="3183677" cy="2499789"/>
            <a:chOff x="12391601" y="0"/>
            <a:chExt cx="3183677" cy="2499789"/>
          </a:xfrm>
        </p:grpSpPr>
        <p:sp>
          <p:nvSpPr>
            <p:cNvPr id="414" name="Rechthoek 70">
              <a:extLst>
                <a:ext uri="{FF2B5EF4-FFF2-40B4-BE49-F238E27FC236}">
                  <a16:creationId xmlns:a16="http://schemas.microsoft.com/office/drawing/2014/main" id="{2EBBABD9-7F82-43E6-A6D7-0F272E8A572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Grafiek invoegen/veranderen</a:t>
              </a:r>
            </a:p>
          </p:txBody>
        </p:sp>
        <p:sp>
          <p:nvSpPr>
            <p:cNvPr id="415" name="Ovaal 71">
              <a:extLst>
                <a:ext uri="{FF2B5EF4-FFF2-40B4-BE49-F238E27FC236}">
                  <a16:creationId xmlns:a16="http://schemas.microsoft.com/office/drawing/2014/main" id="{309D0D22-FC9C-43D4-8212-1DEBBC68CA7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416" name="Rechte verbindingslijn 72">
              <a:extLst>
                <a:ext uri="{FF2B5EF4-FFF2-40B4-BE49-F238E27FC236}">
                  <a16:creationId xmlns:a16="http://schemas.microsoft.com/office/drawing/2014/main" id="{7E3992A7-AA23-45CA-8D5E-CB79B60EDFC1}"/>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417" name="Rechte verbindingslijn 73">
              <a:extLst>
                <a:ext uri="{FF2B5EF4-FFF2-40B4-BE49-F238E27FC236}">
                  <a16:creationId xmlns:a16="http://schemas.microsoft.com/office/drawing/2014/main" id="{C2771FE0-721C-4E2A-95D0-FA6AE2EF906E}"/>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418" name="Rechthoek 74">
              <a:extLst>
                <a:ext uri="{FF2B5EF4-FFF2-40B4-BE49-F238E27FC236}">
                  <a16:creationId xmlns:a16="http://schemas.microsoft.com/office/drawing/2014/main" id="{61A4532D-0E16-4C18-8B14-49EA7F3BE0E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grafiek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419" name="Ovaal 75">
              <a:extLst>
                <a:ext uri="{FF2B5EF4-FFF2-40B4-BE49-F238E27FC236}">
                  <a16:creationId xmlns:a16="http://schemas.microsoft.com/office/drawing/2014/main" id="{0CDF15F8-A88D-4EC1-8947-3960A756906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20" name="Rechthoek 76">
              <a:extLst>
                <a:ext uri="{FF2B5EF4-FFF2-40B4-BE49-F238E27FC236}">
                  <a16:creationId xmlns:a16="http://schemas.microsoft.com/office/drawing/2014/main" id="{0ED0146D-904B-4673-8E6F-FCBAD8403E0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421" name="Groep 77">
              <a:extLst>
                <a:ext uri="{FF2B5EF4-FFF2-40B4-BE49-F238E27FC236}">
                  <a16:creationId xmlns:a16="http://schemas.microsoft.com/office/drawing/2014/main" id="{840DE3CA-AB32-4179-9F54-9F7F38509EE5}"/>
                </a:ext>
              </a:extLst>
            </p:cNvPr>
            <p:cNvGrpSpPr/>
            <p:nvPr userDrawn="1"/>
          </p:nvGrpSpPr>
          <p:grpSpPr>
            <a:xfrm>
              <a:off x="12757282" y="2184550"/>
              <a:ext cx="825500" cy="209550"/>
              <a:chOff x="13504624" y="2482850"/>
              <a:chExt cx="825500" cy="209550"/>
            </a:xfrm>
          </p:grpSpPr>
          <p:sp>
            <p:nvSpPr>
              <p:cNvPr id="427" name="Rechthoek 83">
                <a:extLst>
                  <a:ext uri="{FF2B5EF4-FFF2-40B4-BE49-F238E27FC236}">
                    <a16:creationId xmlns:a16="http://schemas.microsoft.com/office/drawing/2014/main" id="{BB172C15-FF99-452D-B4B8-342A8A46D4B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428" name="Rechte verbindingslijn 84">
                <a:extLst>
                  <a:ext uri="{FF2B5EF4-FFF2-40B4-BE49-F238E27FC236}">
                    <a16:creationId xmlns:a16="http://schemas.microsoft.com/office/drawing/2014/main" id="{298F9C24-5592-4D67-8508-29F6D056FB0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29" name="Gelijkbenige driehoek 85">
                <a:extLst>
                  <a:ext uri="{FF2B5EF4-FFF2-40B4-BE49-F238E27FC236}">
                    <a16:creationId xmlns:a16="http://schemas.microsoft.com/office/drawing/2014/main" id="{864D7842-5CDC-4CB3-B51D-CF3987D8DEA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422" name="Rechte verbindingslijn 78">
              <a:extLst>
                <a:ext uri="{FF2B5EF4-FFF2-40B4-BE49-F238E27FC236}">
                  <a16:creationId xmlns:a16="http://schemas.microsoft.com/office/drawing/2014/main" id="{E647B0A0-E24F-4069-8CAD-422ACA3A1E7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423" name="Groep 79">
              <a:extLst>
                <a:ext uri="{FF2B5EF4-FFF2-40B4-BE49-F238E27FC236}">
                  <a16:creationId xmlns:a16="http://schemas.microsoft.com/office/drawing/2014/main" id="{903D9559-4BCA-488C-8A02-A13C81868821}"/>
                </a:ext>
              </a:extLst>
            </p:cNvPr>
            <p:cNvGrpSpPr/>
            <p:nvPr userDrawn="1"/>
          </p:nvGrpSpPr>
          <p:grpSpPr>
            <a:xfrm>
              <a:off x="12751697" y="1147804"/>
              <a:ext cx="289372" cy="314992"/>
              <a:chOff x="7322769" y="-310267"/>
              <a:chExt cx="289372" cy="314992"/>
            </a:xfrm>
          </p:grpSpPr>
          <p:sp>
            <p:nvSpPr>
              <p:cNvPr id="424" name="Rechthoek 80">
                <a:extLst>
                  <a:ext uri="{FF2B5EF4-FFF2-40B4-BE49-F238E27FC236}">
                    <a16:creationId xmlns:a16="http://schemas.microsoft.com/office/drawing/2014/main" id="{11273E51-6562-486D-819A-1A616E8704FF}"/>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25" name="Rechthoek 81">
                <a:extLst>
                  <a:ext uri="{FF2B5EF4-FFF2-40B4-BE49-F238E27FC236}">
                    <a16:creationId xmlns:a16="http://schemas.microsoft.com/office/drawing/2014/main" id="{9B517314-CE28-4E37-A8F1-3E4924550431}"/>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26" name="Rechthoek 82">
                <a:extLst>
                  <a:ext uri="{FF2B5EF4-FFF2-40B4-BE49-F238E27FC236}">
                    <a16:creationId xmlns:a16="http://schemas.microsoft.com/office/drawing/2014/main" id="{29646C08-5840-416B-A1AC-36700BF6CF92}"/>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Tree>
    <p:extLst>
      <p:ext uri="{BB962C8B-B14F-4D97-AF65-F5344CB8AC3E}">
        <p14:creationId xmlns:p14="http://schemas.microsoft.com/office/powerpoint/2010/main" val="66836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fiek 100%">
    <p:spTree>
      <p:nvGrpSpPr>
        <p:cNvPr id="1" name=""/>
        <p:cNvGrpSpPr/>
        <p:nvPr/>
      </p:nvGrpSpPr>
      <p:grpSpPr>
        <a:xfrm>
          <a:off x="0" y="0"/>
          <a:ext cx="0" cy="0"/>
          <a:chOff x="0" y="0"/>
          <a:chExt cx="0" cy="0"/>
        </a:xfrm>
      </p:grpSpPr>
      <p:sp>
        <p:nvSpPr>
          <p:cNvPr id="32" name="Titel 1">
            <a:extLst>
              <a:ext uri="{FF2B5EF4-FFF2-40B4-BE49-F238E27FC236}">
                <a16:creationId xmlns:a16="http://schemas.microsoft.com/office/drawing/2014/main" id="{87553EBB-B807-40D8-8ED2-0562C9B374D4}"/>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9" name="Tijdelijke aanduiding voor tekst 14">
            <a:extLst>
              <a:ext uri="{FF2B5EF4-FFF2-40B4-BE49-F238E27FC236}">
                <a16:creationId xmlns:a16="http://schemas.microsoft.com/office/drawing/2014/main" id="{C209BF21-5280-447B-A53B-6C6365D8189A}"/>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6" name="Tijdelijke aanduiding voor voettekst 4">
            <a:extLst>
              <a:ext uri="{FF2B5EF4-FFF2-40B4-BE49-F238E27FC236}">
                <a16:creationId xmlns:a16="http://schemas.microsoft.com/office/drawing/2014/main" id="{791AE8B8-F5E6-4264-A78D-66A28830155D}"/>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7" name="Tijdelijke aanduiding voor dianummer 5">
            <a:extLst>
              <a:ext uri="{FF2B5EF4-FFF2-40B4-BE49-F238E27FC236}">
                <a16:creationId xmlns:a16="http://schemas.microsoft.com/office/drawing/2014/main" id="{2D1565BC-73A2-4D18-B68D-8C2F7ADBE11E}"/>
              </a:ext>
            </a:extLst>
          </p:cNvPr>
          <p:cNvSpPr>
            <a:spLocks noGrp="1"/>
          </p:cNvSpPr>
          <p:nvPr>
            <p:ph type="sldNum" sz="quarter" idx="12"/>
          </p:nvPr>
        </p:nvSpPr>
        <p:spPr>
          <a:xfrm>
            <a:off x="480241" y="6190780"/>
            <a:ext cx="238399" cy="230238"/>
          </a:xfrm>
        </p:spPr>
        <p:txBody>
          <a:bodyPr/>
          <a:lstStyle/>
          <a:p>
            <a:fld id="{55B2A88A-B7BD-41B1-9FCB-9BE633251ACA}" type="slidenum">
              <a:rPr lang="nl-NL" noProof="0" smtClean="0"/>
              <a:t>‹nr.›</a:t>
            </a:fld>
            <a:endParaRPr lang="nl-NL" noProof="0"/>
          </a:p>
        </p:txBody>
      </p:sp>
      <p:pic>
        <p:nvPicPr>
          <p:cNvPr id="16" name="Afbeelding 15">
            <a:extLst>
              <a:ext uri="{FF2B5EF4-FFF2-40B4-BE49-F238E27FC236}">
                <a16:creationId xmlns:a16="http://schemas.microsoft.com/office/drawing/2014/main" id="{E533B8F7-7BA7-49EA-88DE-5273B15141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5" name="Tijdelijke aanduiding voor datum 3">
            <a:extLst>
              <a:ext uri="{FF2B5EF4-FFF2-40B4-BE49-F238E27FC236}">
                <a16:creationId xmlns:a16="http://schemas.microsoft.com/office/drawing/2014/main" id="{33EDF0CC-2116-441B-BB74-14D41A6FF9B5}"/>
              </a:ext>
            </a:extLst>
          </p:cNvPr>
          <p:cNvSpPr>
            <a:spLocks noGrp="1"/>
          </p:cNvSpPr>
          <p:nvPr>
            <p:ph type="dt" sz="half" idx="10"/>
          </p:nvPr>
        </p:nvSpPr>
        <p:spPr>
          <a:xfrm>
            <a:off x="8940509" y="6192542"/>
            <a:ext cx="2743200" cy="226714"/>
          </a:xfrm>
        </p:spPr>
        <p:txBody>
          <a:bodyPr/>
          <a:lstStyle/>
          <a:p>
            <a:fld id="{BA924F38-C553-4513-9DED-E0AB471B3E16}" type="datetime1">
              <a:rPr lang="nl-NL" noProof="0" smtClean="0"/>
              <a:t>27-10-2020</a:t>
            </a:fld>
            <a:endParaRPr lang="nl-NL" noProof="0"/>
          </a:p>
        </p:txBody>
      </p:sp>
      <p:grpSp>
        <p:nvGrpSpPr>
          <p:cNvPr id="70" name="Instructie">
            <a:extLst>
              <a:ext uri="{FF2B5EF4-FFF2-40B4-BE49-F238E27FC236}">
                <a16:creationId xmlns:a16="http://schemas.microsoft.com/office/drawing/2014/main" id="{4F288FD3-05D1-4099-935D-17FF265B8685}"/>
              </a:ext>
            </a:extLst>
          </p:cNvPr>
          <p:cNvGrpSpPr/>
          <p:nvPr userDrawn="1"/>
        </p:nvGrpSpPr>
        <p:grpSpPr>
          <a:xfrm>
            <a:off x="12391601" y="0"/>
            <a:ext cx="3183677" cy="2499789"/>
            <a:chOff x="12391601" y="0"/>
            <a:chExt cx="3183677" cy="2499789"/>
          </a:xfrm>
        </p:grpSpPr>
        <p:sp>
          <p:nvSpPr>
            <p:cNvPr id="71" name="Rechthoek 70">
              <a:extLst>
                <a:ext uri="{FF2B5EF4-FFF2-40B4-BE49-F238E27FC236}">
                  <a16:creationId xmlns:a16="http://schemas.microsoft.com/office/drawing/2014/main" id="{80A633F5-2F23-4231-A702-033EBB96D3DD}"/>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Grafiek invoegen/veranderen</a:t>
              </a:r>
            </a:p>
          </p:txBody>
        </p:sp>
        <p:sp>
          <p:nvSpPr>
            <p:cNvPr id="72" name="Ovaal 71">
              <a:extLst>
                <a:ext uri="{FF2B5EF4-FFF2-40B4-BE49-F238E27FC236}">
                  <a16:creationId xmlns:a16="http://schemas.microsoft.com/office/drawing/2014/main" id="{F2A3122B-D2BD-4946-9657-4CE3B5618E2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73" name="Rechte verbindingslijn 72">
              <a:extLst>
                <a:ext uri="{FF2B5EF4-FFF2-40B4-BE49-F238E27FC236}">
                  <a16:creationId xmlns:a16="http://schemas.microsoft.com/office/drawing/2014/main" id="{DCD1DFF7-D117-413A-AEC4-5BCD59AA84F1}"/>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74" name="Rechte verbindingslijn 73">
              <a:extLst>
                <a:ext uri="{FF2B5EF4-FFF2-40B4-BE49-F238E27FC236}">
                  <a16:creationId xmlns:a16="http://schemas.microsoft.com/office/drawing/2014/main" id="{85D795B6-3D3A-4FBC-9B53-59315D88AB32}"/>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75" name="Rechthoek 74">
              <a:extLst>
                <a:ext uri="{FF2B5EF4-FFF2-40B4-BE49-F238E27FC236}">
                  <a16:creationId xmlns:a16="http://schemas.microsoft.com/office/drawing/2014/main" id="{3951DCB9-1786-4CF0-B268-BBEDCFDAE8CC}"/>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grafiek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76" name="Ovaal 75">
              <a:extLst>
                <a:ext uri="{FF2B5EF4-FFF2-40B4-BE49-F238E27FC236}">
                  <a16:creationId xmlns:a16="http://schemas.microsoft.com/office/drawing/2014/main" id="{6CC665F5-C71A-4733-BEF6-36417F67603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7" name="Rechthoek 76">
              <a:extLst>
                <a:ext uri="{FF2B5EF4-FFF2-40B4-BE49-F238E27FC236}">
                  <a16:creationId xmlns:a16="http://schemas.microsoft.com/office/drawing/2014/main" id="{D10D0AF0-EF84-4B57-9ED2-2840C01EC79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78" name="Groep 77">
              <a:extLst>
                <a:ext uri="{FF2B5EF4-FFF2-40B4-BE49-F238E27FC236}">
                  <a16:creationId xmlns:a16="http://schemas.microsoft.com/office/drawing/2014/main" id="{8486C80A-5EFA-4995-AA81-95160B4194FC}"/>
                </a:ext>
              </a:extLst>
            </p:cNvPr>
            <p:cNvGrpSpPr/>
            <p:nvPr userDrawn="1"/>
          </p:nvGrpSpPr>
          <p:grpSpPr>
            <a:xfrm>
              <a:off x="12757282" y="2184550"/>
              <a:ext cx="825500" cy="209550"/>
              <a:chOff x="13504624" y="2482850"/>
              <a:chExt cx="825500" cy="209550"/>
            </a:xfrm>
          </p:grpSpPr>
          <p:sp>
            <p:nvSpPr>
              <p:cNvPr id="84" name="Rechthoek 83">
                <a:extLst>
                  <a:ext uri="{FF2B5EF4-FFF2-40B4-BE49-F238E27FC236}">
                    <a16:creationId xmlns:a16="http://schemas.microsoft.com/office/drawing/2014/main" id="{D2EC9DF5-7074-4347-B6B3-6102F1842D3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85" name="Rechte verbindingslijn 84">
                <a:extLst>
                  <a:ext uri="{FF2B5EF4-FFF2-40B4-BE49-F238E27FC236}">
                    <a16:creationId xmlns:a16="http://schemas.microsoft.com/office/drawing/2014/main" id="{DCCA9796-766E-47B3-8B94-1A5609C1178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6" name="Gelijkbenige driehoek 85">
                <a:extLst>
                  <a:ext uri="{FF2B5EF4-FFF2-40B4-BE49-F238E27FC236}">
                    <a16:creationId xmlns:a16="http://schemas.microsoft.com/office/drawing/2014/main" id="{09C46A8C-F799-41C8-8CDE-348B54FDA05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79" name="Rechte verbindingslijn 78">
              <a:extLst>
                <a:ext uri="{FF2B5EF4-FFF2-40B4-BE49-F238E27FC236}">
                  <a16:creationId xmlns:a16="http://schemas.microsoft.com/office/drawing/2014/main" id="{3CD85963-77B0-41A2-968B-2E82770F651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80" name="Groep 79">
              <a:extLst>
                <a:ext uri="{FF2B5EF4-FFF2-40B4-BE49-F238E27FC236}">
                  <a16:creationId xmlns:a16="http://schemas.microsoft.com/office/drawing/2014/main" id="{66DAA3A2-F4D3-48D5-AF57-B97F1FFAC64D}"/>
                </a:ext>
              </a:extLst>
            </p:cNvPr>
            <p:cNvGrpSpPr/>
            <p:nvPr userDrawn="1"/>
          </p:nvGrpSpPr>
          <p:grpSpPr>
            <a:xfrm>
              <a:off x="12751697" y="1147804"/>
              <a:ext cx="289372" cy="314992"/>
              <a:chOff x="7322769" y="-310267"/>
              <a:chExt cx="289372" cy="314992"/>
            </a:xfrm>
          </p:grpSpPr>
          <p:sp>
            <p:nvSpPr>
              <p:cNvPr id="81" name="Rechthoek 80">
                <a:extLst>
                  <a:ext uri="{FF2B5EF4-FFF2-40B4-BE49-F238E27FC236}">
                    <a16:creationId xmlns:a16="http://schemas.microsoft.com/office/drawing/2014/main" id="{BD49D11A-45BD-4A4A-BF27-06207FA8FA6F}"/>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82" name="Rechthoek 81">
                <a:extLst>
                  <a:ext uri="{FF2B5EF4-FFF2-40B4-BE49-F238E27FC236}">
                    <a16:creationId xmlns:a16="http://schemas.microsoft.com/office/drawing/2014/main" id="{76F0992F-AFC9-43DD-ADAB-05884C6BFF57}"/>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83" name="Rechthoek 82">
                <a:extLst>
                  <a:ext uri="{FF2B5EF4-FFF2-40B4-BE49-F238E27FC236}">
                    <a16:creationId xmlns:a16="http://schemas.microsoft.com/office/drawing/2014/main" id="{85CFF2E3-9064-43B0-950E-92AE39C359D0}"/>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
        <p:nvSpPr>
          <p:cNvPr id="87" name="Tijdelijke aanduiding voor grafiek 7">
            <a:extLst>
              <a:ext uri="{FF2B5EF4-FFF2-40B4-BE49-F238E27FC236}">
                <a16:creationId xmlns:a16="http://schemas.microsoft.com/office/drawing/2014/main" id="{A9C16D6A-032C-433A-A11B-424C800889B5}"/>
              </a:ext>
            </a:extLst>
          </p:cNvPr>
          <p:cNvSpPr>
            <a:spLocks noGrp="1"/>
          </p:cNvSpPr>
          <p:nvPr>
            <p:ph type="chart" sz="quarter" idx="13" hasCustomPrompt="1"/>
          </p:nvPr>
        </p:nvSpPr>
        <p:spPr>
          <a:xfrm>
            <a:off x="493498" y="1467111"/>
            <a:ext cx="11201783" cy="4314378"/>
          </a:xfrm>
          <a:solidFill>
            <a:schemeClr val="bg1">
              <a:lumMod val="95000"/>
            </a:schemeClr>
          </a:solidFill>
        </p:spPr>
        <p:txBody>
          <a:bodyPr tIns="1260000" anchor="ctr">
            <a:normAutofit/>
          </a:bodyPr>
          <a:lstStyle>
            <a:lvl1pPr marL="0" indent="0" algn="ctr">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grafiek in te voegen</a:t>
            </a:r>
          </a:p>
        </p:txBody>
      </p:sp>
      <p:grpSp>
        <p:nvGrpSpPr>
          <p:cNvPr id="88" name="Instructie">
            <a:extLst>
              <a:ext uri="{FF2B5EF4-FFF2-40B4-BE49-F238E27FC236}">
                <a16:creationId xmlns:a16="http://schemas.microsoft.com/office/drawing/2014/main" id="{53F7785A-34C7-452E-A1C1-38DE0432DAD8}"/>
              </a:ext>
            </a:extLst>
          </p:cNvPr>
          <p:cNvGrpSpPr/>
          <p:nvPr userDrawn="1"/>
        </p:nvGrpSpPr>
        <p:grpSpPr>
          <a:xfrm>
            <a:off x="12389714" y="2882477"/>
            <a:ext cx="3183677" cy="2546619"/>
            <a:chOff x="12389714" y="4327164"/>
            <a:chExt cx="3183677" cy="2546619"/>
          </a:xfrm>
        </p:grpSpPr>
        <p:grpSp>
          <p:nvGrpSpPr>
            <p:cNvPr id="89" name="Meer informatie">
              <a:extLst>
                <a:ext uri="{FF2B5EF4-FFF2-40B4-BE49-F238E27FC236}">
                  <a16:creationId xmlns:a16="http://schemas.microsoft.com/office/drawing/2014/main" id="{7DD20BE5-1851-47FD-923A-646B1B5B1285}"/>
                </a:ext>
              </a:extLst>
            </p:cNvPr>
            <p:cNvGrpSpPr/>
            <p:nvPr userDrawn="1"/>
          </p:nvGrpSpPr>
          <p:grpSpPr>
            <a:xfrm>
              <a:off x="12394875" y="6090510"/>
              <a:ext cx="3178515" cy="783273"/>
              <a:chOff x="-3741486" y="3359148"/>
              <a:chExt cx="3178515" cy="783273"/>
            </a:xfrm>
          </p:grpSpPr>
          <p:sp>
            <p:nvSpPr>
              <p:cNvPr id="127" name="Freeform 101">
                <a:extLst>
                  <a:ext uri="{FF2B5EF4-FFF2-40B4-BE49-F238E27FC236}">
                    <a16:creationId xmlns:a16="http://schemas.microsoft.com/office/drawing/2014/main" id="{0561BCF6-F9D6-47A3-87C7-BB9788693481}"/>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28" name="Rechthoek 67">
                <a:extLst>
                  <a:ext uri="{FF2B5EF4-FFF2-40B4-BE49-F238E27FC236}">
                    <a16:creationId xmlns:a16="http://schemas.microsoft.com/office/drawing/2014/main" id="{A7CB8F7D-F7F0-4620-8F5C-408E2BEA3852}"/>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29" name="Rechte verbindingslijn 68">
                <a:extLst>
                  <a:ext uri="{FF2B5EF4-FFF2-40B4-BE49-F238E27FC236}">
                    <a16:creationId xmlns:a16="http://schemas.microsoft.com/office/drawing/2014/main" id="{6BF45B2F-0EAE-4976-9150-40DA9CFFC00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cxnSp>
          <p:nvCxnSpPr>
            <p:cNvPr id="90" name="Rechte verbindingslijn 18">
              <a:extLst>
                <a:ext uri="{FF2B5EF4-FFF2-40B4-BE49-F238E27FC236}">
                  <a16:creationId xmlns:a16="http://schemas.microsoft.com/office/drawing/2014/main" id="{4F5C4FCC-62C4-4880-A55C-720365500A91}"/>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91" name="Rechthoek 19">
              <a:extLst>
                <a:ext uri="{FF2B5EF4-FFF2-40B4-BE49-F238E27FC236}">
                  <a16:creationId xmlns:a16="http://schemas.microsoft.com/office/drawing/2014/main" id="{951788F5-C0D5-45F2-8CC2-00E00F35EB22}"/>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Data van de Grafiek Bewerken</a:t>
              </a:r>
            </a:p>
          </p:txBody>
        </p:sp>
        <p:sp>
          <p:nvSpPr>
            <p:cNvPr id="92" name="Ovaal 20">
              <a:extLst>
                <a:ext uri="{FF2B5EF4-FFF2-40B4-BE49-F238E27FC236}">
                  <a16:creationId xmlns:a16="http://schemas.microsoft.com/office/drawing/2014/main" id="{B6978B74-6709-4498-941B-E7B011D2A3A9}"/>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93" name="Rechte verbindingslijn 21">
              <a:extLst>
                <a:ext uri="{FF2B5EF4-FFF2-40B4-BE49-F238E27FC236}">
                  <a16:creationId xmlns:a16="http://schemas.microsoft.com/office/drawing/2014/main" id="{29FE9002-40FB-4F9E-AD3E-B6F2CDCF6442}"/>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94" name="Rechthoek 22">
              <a:extLst>
                <a:ext uri="{FF2B5EF4-FFF2-40B4-BE49-F238E27FC236}">
                  <a16:creationId xmlns:a16="http://schemas.microsoft.com/office/drawing/2014/main" id="{84347C12-6C19-4086-A84F-C8094EA6DAD5}"/>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100" kern="0" noProof="0">
                  <a:solidFill>
                    <a:schemeClr val="tx1"/>
                  </a:solidFill>
                  <a:latin typeface="+mn-lt"/>
                  <a:cs typeface="Segoe UI Light" panose="020B0502040204020203" pitchFamily="34" charset="0"/>
                </a:rPr>
                <a:t>Selecteer de grafiek, klik met de rechter muisknop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lang="nl-NL" sz="1100" b="1" kern="0" noProof="0">
                  <a:solidFill>
                    <a:schemeClr val="tx1"/>
                  </a:solidFill>
                  <a:latin typeface="+mn-lt"/>
                  <a:cs typeface="Segoe UI Light" panose="020B0502040204020203" pitchFamily="34" charset="0"/>
                </a:rPr>
                <a:t>Gegevens bewerken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lang="nl-NL" sz="1100" b="1" kern="0" noProof="0">
                <a:solidFill>
                  <a:schemeClr val="tx1"/>
                </a:solidFill>
                <a:latin typeface="+mn-lt"/>
                <a:cs typeface="Segoe UI Light" panose="020B0502040204020203" pitchFamily="34" charset="0"/>
              </a:endParaRPr>
            </a:p>
          </p:txBody>
        </p:sp>
        <p:grpSp>
          <p:nvGrpSpPr>
            <p:cNvPr id="95" name="Groep 23">
              <a:extLst>
                <a:ext uri="{FF2B5EF4-FFF2-40B4-BE49-F238E27FC236}">
                  <a16:creationId xmlns:a16="http://schemas.microsoft.com/office/drawing/2014/main" id="{CE33C2F0-2E7D-48D1-8C55-50F538B41940}"/>
                </a:ext>
              </a:extLst>
            </p:cNvPr>
            <p:cNvGrpSpPr/>
            <p:nvPr userDrawn="1"/>
          </p:nvGrpSpPr>
          <p:grpSpPr>
            <a:xfrm>
              <a:off x="12755394" y="5222855"/>
              <a:ext cx="1714530" cy="639425"/>
              <a:chOff x="12757283" y="4365594"/>
              <a:chExt cx="1714530" cy="639425"/>
            </a:xfrm>
          </p:grpSpPr>
          <p:sp>
            <p:nvSpPr>
              <p:cNvPr id="96" name="Rechthoek 24">
                <a:extLst>
                  <a:ext uri="{FF2B5EF4-FFF2-40B4-BE49-F238E27FC236}">
                    <a16:creationId xmlns:a16="http://schemas.microsoft.com/office/drawing/2014/main" id="{66EC7A12-1A64-447B-868E-060FE4FD08AD}"/>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97" name="Rechthoek 25">
                <a:extLst>
                  <a:ext uri="{FF2B5EF4-FFF2-40B4-BE49-F238E27FC236}">
                    <a16:creationId xmlns:a16="http://schemas.microsoft.com/office/drawing/2014/main" id="{DB48068D-635D-4706-91B1-C091089BDA66}"/>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8" name="Tekstvak 26">
                <a:extLst>
                  <a:ext uri="{FF2B5EF4-FFF2-40B4-BE49-F238E27FC236}">
                    <a16:creationId xmlns:a16="http://schemas.microsoft.com/office/drawing/2014/main" id="{8D7C2E97-4A43-4FC9-B2B2-25AD92EA2650}"/>
                  </a:ext>
                </a:extLst>
              </p:cNvPr>
              <p:cNvSpPr txBox="1"/>
              <p:nvPr userDrawn="1"/>
            </p:nvSpPr>
            <p:spPr>
              <a:xfrm>
                <a:off x="12997648" y="4404704"/>
                <a:ext cx="1248154"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Grafiektype wijzigen</a:t>
                </a:r>
              </a:p>
            </p:txBody>
          </p:sp>
          <p:sp>
            <p:nvSpPr>
              <p:cNvPr id="99" name="Tekstvak 27">
                <a:extLst>
                  <a:ext uri="{FF2B5EF4-FFF2-40B4-BE49-F238E27FC236}">
                    <a16:creationId xmlns:a16="http://schemas.microsoft.com/office/drawing/2014/main" id="{B51CB4EF-DE70-44A4-8C17-C490F222C671}"/>
                  </a:ext>
                </a:extLst>
              </p:cNvPr>
              <p:cNvSpPr txBox="1"/>
              <p:nvPr userDrawn="1"/>
            </p:nvSpPr>
            <p:spPr>
              <a:xfrm>
                <a:off x="12984219" y="4725830"/>
                <a:ext cx="1274711"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Gegevens bewerken</a:t>
                </a:r>
              </a:p>
            </p:txBody>
          </p:sp>
          <p:pic>
            <p:nvPicPr>
              <p:cNvPr id="100" name="Picture 3">
                <a:extLst>
                  <a:ext uri="{FF2B5EF4-FFF2-40B4-BE49-F238E27FC236}">
                    <a16:creationId xmlns:a16="http://schemas.microsoft.com/office/drawing/2014/main" id="{CA1C2B67-981A-4B9F-893B-AF816501B632}"/>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1" name="Groep 29">
                <a:extLst>
                  <a:ext uri="{FF2B5EF4-FFF2-40B4-BE49-F238E27FC236}">
                    <a16:creationId xmlns:a16="http://schemas.microsoft.com/office/drawing/2014/main" id="{4BF7F814-165D-43E1-9FD8-9B1CDB53F656}"/>
                  </a:ext>
                </a:extLst>
              </p:cNvPr>
              <p:cNvGrpSpPr/>
              <p:nvPr userDrawn="1"/>
            </p:nvGrpSpPr>
            <p:grpSpPr>
              <a:xfrm>
                <a:off x="12831198" y="4432250"/>
                <a:ext cx="139861" cy="152244"/>
                <a:chOff x="12574450" y="6053892"/>
                <a:chExt cx="169232" cy="184215"/>
              </a:xfrm>
            </p:grpSpPr>
            <p:sp>
              <p:nvSpPr>
                <p:cNvPr id="124" name="Rechthoek 63">
                  <a:extLst>
                    <a:ext uri="{FF2B5EF4-FFF2-40B4-BE49-F238E27FC236}">
                      <a16:creationId xmlns:a16="http://schemas.microsoft.com/office/drawing/2014/main" id="{1021EA66-9820-4EF4-A601-75D164B751BF}"/>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125" name="Rechthoek 64">
                  <a:extLst>
                    <a:ext uri="{FF2B5EF4-FFF2-40B4-BE49-F238E27FC236}">
                      <a16:creationId xmlns:a16="http://schemas.microsoft.com/office/drawing/2014/main" id="{AFCF2F70-4ACF-4D6F-8021-B18FEC7A021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126" name="Rechthoek 65">
                  <a:extLst>
                    <a:ext uri="{FF2B5EF4-FFF2-40B4-BE49-F238E27FC236}">
                      <a16:creationId xmlns:a16="http://schemas.microsoft.com/office/drawing/2014/main" id="{8588A13F-ED52-4C13-82DB-DD1A0121A75C}"/>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grpSp>
          <p:grpSp>
            <p:nvGrpSpPr>
              <p:cNvPr id="102" name="Groep 30">
                <a:extLst>
                  <a:ext uri="{FF2B5EF4-FFF2-40B4-BE49-F238E27FC236}">
                    <a16:creationId xmlns:a16="http://schemas.microsoft.com/office/drawing/2014/main" id="{9CC8A7BB-A217-4E82-83FE-18B0CF6CFDDE}"/>
                  </a:ext>
                </a:extLst>
              </p:cNvPr>
              <p:cNvGrpSpPr/>
              <p:nvPr userDrawn="1"/>
            </p:nvGrpSpPr>
            <p:grpSpPr>
              <a:xfrm>
                <a:off x="12831198" y="4748585"/>
                <a:ext cx="184916" cy="120210"/>
                <a:chOff x="8815516" y="1076284"/>
                <a:chExt cx="503174" cy="327105"/>
              </a:xfrm>
            </p:grpSpPr>
            <p:sp>
              <p:nvSpPr>
                <p:cNvPr id="103" name="Rechthoek 32">
                  <a:extLst>
                    <a:ext uri="{FF2B5EF4-FFF2-40B4-BE49-F238E27FC236}">
                      <a16:creationId xmlns:a16="http://schemas.microsoft.com/office/drawing/2014/main" id="{DD1653FA-0745-45C9-AB44-9771CBDFB789}"/>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104" name="Groep 33">
                  <a:extLst>
                    <a:ext uri="{FF2B5EF4-FFF2-40B4-BE49-F238E27FC236}">
                      <a16:creationId xmlns:a16="http://schemas.microsoft.com/office/drawing/2014/main" id="{E6934D63-7531-43B5-970A-EA9D1E828E6D}"/>
                    </a:ext>
                  </a:extLst>
                </p:cNvPr>
                <p:cNvGrpSpPr/>
                <p:nvPr userDrawn="1"/>
              </p:nvGrpSpPr>
              <p:grpSpPr>
                <a:xfrm>
                  <a:off x="8815517" y="1076284"/>
                  <a:ext cx="503173" cy="327105"/>
                  <a:chOff x="1351248" y="-683635"/>
                  <a:chExt cx="503173" cy="327105"/>
                </a:xfrm>
              </p:grpSpPr>
              <p:grpSp>
                <p:nvGrpSpPr>
                  <p:cNvPr id="105" name="Groep 34">
                    <a:extLst>
                      <a:ext uri="{FF2B5EF4-FFF2-40B4-BE49-F238E27FC236}">
                        <a16:creationId xmlns:a16="http://schemas.microsoft.com/office/drawing/2014/main" id="{F220610C-864B-41F5-BF47-263678A56549}"/>
                      </a:ext>
                    </a:extLst>
                  </p:cNvPr>
                  <p:cNvGrpSpPr/>
                  <p:nvPr userDrawn="1"/>
                </p:nvGrpSpPr>
                <p:grpSpPr>
                  <a:xfrm>
                    <a:off x="1351248" y="-683635"/>
                    <a:ext cx="375186" cy="293652"/>
                    <a:chOff x="1094874" y="-884923"/>
                    <a:chExt cx="884668" cy="692417"/>
                  </a:xfrm>
                </p:grpSpPr>
                <p:sp>
                  <p:nvSpPr>
                    <p:cNvPr id="110" name="Rechthoek 40">
                      <a:extLst>
                        <a:ext uri="{FF2B5EF4-FFF2-40B4-BE49-F238E27FC236}">
                          <a16:creationId xmlns:a16="http://schemas.microsoft.com/office/drawing/2014/main" id="{1560DB24-BB90-4DBF-8F10-5835B8C29D35}"/>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111" name="Groep 41">
                      <a:extLst>
                        <a:ext uri="{FF2B5EF4-FFF2-40B4-BE49-F238E27FC236}">
                          <a16:creationId xmlns:a16="http://schemas.microsoft.com/office/drawing/2014/main" id="{8793715A-8E5D-448A-B251-A757AAC68961}"/>
                        </a:ext>
                      </a:extLst>
                    </p:cNvPr>
                    <p:cNvGrpSpPr/>
                    <p:nvPr userDrawn="1"/>
                  </p:nvGrpSpPr>
                  <p:grpSpPr>
                    <a:xfrm>
                      <a:off x="1094874" y="-878306"/>
                      <a:ext cx="867364" cy="685800"/>
                      <a:chOff x="1094874" y="-878306"/>
                      <a:chExt cx="867364" cy="613611"/>
                    </a:xfrm>
                  </p:grpSpPr>
                  <p:cxnSp>
                    <p:nvCxnSpPr>
                      <p:cNvPr id="117" name="Rechte verbindingslijn 54">
                        <a:extLst>
                          <a:ext uri="{FF2B5EF4-FFF2-40B4-BE49-F238E27FC236}">
                            <a16:creationId xmlns:a16="http://schemas.microsoft.com/office/drawing/2014/main" id="{379454F7-5D8E-4388-BFCE-20C5192CC396}"/>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8" name="Rechte verbindingslijn 57">
                        <a:extLst>
                          <a:ext uri="{FF2B5EF4-FFF2-40B4-BE49-F238E27FC236}">
                            <a16:creationId xmlns:a16="http://schemas.microsoft.com/office/drawing/2014/main" id="{D30E02CE-A815-4EB8-86C8-FCCCFD6F9DC2}"/>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19" name="Groep 58">
                        <a:extLst>
                          <a:ext uri="{FF2B5EF4-FFF2-40B4-BE49-F238E27FC236}">
                            <a16:creationId xmlns:a16="http://schemas.microsoft.com/office/drawing/2014/main" id="{30FD823C-0C8A-48E0-BE3D-41D3364B4F84}"/>
                          </a:ext>
                        </a:extLst>
                      </p:cNvPr>
                      <p:cNvGrpSpPr/>
                      <p:nvPr userDrawn="1"/>
                    </p:nvGrpSpPr>
                    <p:grpSpPr>
                      <a:xfrm>
                        <a:off x="1270535" y="-878306"/>
                        <a:ext cx="526983" cy="613611"/>
                        <a:chOff x="1270535" y="-745959"/>
                        <a:chExt cx="526983" cy="481264"/>
                      </a:xfrm>
                    </p:grpSpPr>
                    <p:cxnSp>
                      <p:nvCxnSpPr>
                        <p:cNvPr id="120" name="Rechte verbindingslijn 59">
                          <a:extLst>
                            <a:ext uri="{FF2B5EF4-FFF2-40B4-BE49-F238E27FC236}">
                              <a16:creationId xmlns:a16="http://schemas.microsoft.com/office/drawing/2014/main" id="{5EE368B5-695E-40BB-8BE4-2D60A5FD31E3}"/>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1" name="Rechte verbindingslijn 60">
                          <a:extLst>
                            <a:ext uri="{FF2B5EF4-FFF2-40B4-BE49-F238E27FC236}">
                              <a16:creationId xmlns:a16="http://schemas.microsoft.com/office/drawing/2014/main" id="{08250238-2CEC-4486-86E7-87E49DBC9504}"/>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2" name="Rechte verbindingslijn 61">
                          <a:extLst>
                            <a:ext uri="{FF2B5EF4-FFF2-40B4-BE49-F238E27FC236}">
                              <a16:creationId xmlns:a16="http://schemas.microsoft.com/office/drawing/2014/main" id="{A2916DE2-51F6-431A-989C-6B50E91300B3}"/>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3" name="Rechte verbindingslijn 62">
                          <a:extLst>
                            <a:ext uri="{FF2B5EF4-FFF2-40B4-BE49-F238E27FC236}">
                              <a16:creationId xmlns:a16="http://schemas.microsoft.com/office/drawing/2014/main" id="{D01FABA5-56B1-4508-8520-0970B835AA80}"/>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12" name="Rechte verbindingslijn 42">
                      <a:extLst>
                        <a:ext uri="{FF2B5EF4-FFF2-40B4-BE49-F238E27FC236}">
                          <a16:creationId xmlns:a16="http://schemas.microsoft.com/office/drawing/2014/main" id="{829D683C-C761-4019-A267-A69DCA14701D}"/>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13" name="Groep 43">
                      <a:extLst>
                        <a:ext uri="{FF2B5EF4-FFF2-40B4-BE49-F238E27FC236}">
                          <a16:creationId xmlns:a16="http://schemas.microsoft.com/office/drawing/2014/main" id="{8FA65023-6EBC-42D9-BB44-8F0DA6161724}"/>
                        </a:ext>
                      </a:extLst>
                    </p:cNvPr>
                    <p:cNvGrpSpPr/>
                    <p:nvPr userDrawn="1"/>
                  </p:nvGrpSpPr>
                  <p:grpSpPr>
                    <a:xfrm>
                      <a:off x="1094874" y="-607596"/>
                      <a:ext cx="878306" cy="276726"/>
                      <a:chOff x="1106905" y="-607596"/>
                      <a:chExt cx="878307" cy="276726"/>
                    </a:xfrm>
                  </p:grpSpPr>
                  <p:cxnSp>
                    <p:nvCxnSpPr>
                      <p:cNvPr id="114" name="Rechte verbindingslijn 44">
                        <a:extLst>
                          <a:ext uri="{FF2B5EF4-FFF2-40B4-BE49-F238E27FC236}">
                            <a16:creationId xmlns:a16="http://schemas.microsoft.com/office/drawing/2014/main" id="{F69C7BF7-CC6B-4928-82BF-951383DD605C}"/>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5" name="Rechte verbindingslijn 45">
                        <a:extLst>
                          <a:ext uri="{FF2B5EF4-FFF2-40B4-BE49-F238E27FC236}">
                            <a16:creationId xmlns:a16="http://schemas.microsoft.com/office/drawing/2014/main" id="{72AA022E-334F-402C-BF6A-3F130AABEF85}"/>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6" name="Rechte verbindingslijn 46">
                        <a:extLst>
                          <a:ext uri="{FF2B5EF4-FFF2-40B4-BE49-F238E27FC236}">
                            <a16:creationId xmlns:a16="http://schemas.microsoft.com/office/drawing/2014/main" id="{9A3B6704-48DA-4BFA-9D19-7DD1FB958A8F}"/>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106" name="Groep 35">
                    <a:extLst>
                      <a:ext uri="{FF2B5EF4-FFF2-40B4-BE49-F238E27FC236}">
                        <a16:creationId xmlns:a16="http://schemas.microsoft.com/office/drawing/2014/main" id="{36E216B6-C2D1-4038-8361-EAC40813570A}"/>
                      </a:ext>
                    </a:extLst>
                  </p:cNvPr>
                  <p:cNvGrpSpPr/>
                  <p:nvPr userDrawn="1"/>
                </p:nvGrpSpPr>
                <p:grpSpPr>
                  <a:xfrm rot="2700000">
                    <a:off x="1605871" y="-605080"/>
                    <a:ext cx="90079" cy="407021"/>
                    <a:chOff x="3130062" y="-817193"/>
                    <a:chExt cx="131884" cy="595920"/>
                  </a:xfrm>
                  <a:solidFill>
                    <a:srgbClr val="3399FF"/>
                  </a:solidFill>
                </p:grpSpPr>
                <p:sp>
                  <p:nvSpPr>
                    <p:cNvPr id="107" name="Rechthoek 36">
                      <a:extLst>
                        <a:ext uri="{FF2B5EF4-FFF2-40B4-BE49-F238E27FC236}">
                          <a16:creationId xmlns:a16="http://schemas.microsoft.com/office/drawing/2014/main" id="{58ED66A8-E7B6-420C-AB99-3A4926A32383}"/>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08" name="Rechthoek: afgeronde bovenhoeken 37">
                      <a:extLst>
                        <a:ext uri="{FF2B5EF4-FFF2-40B4-BE49-F238E27FC236}">
                          <a16:creationId xmlns:a16="http://schemas.microsoft.com/office/drawing/2014/main" id="{690E7ED7-B57C-4D4D-AA59-D3D7262A4642}"/>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09" name="Gelijkbenige driehoek 39">
                      <a:extLst>
                        <a:ext uri="{FF2B5EF4-FFF2-40B4-BE49-F238E27FC236}">
                          <a16:creationId xmlns:a16="http://schemas.microsoft.com/office/drawing/2014/main" id="{43D322D6-9AC6-4A4D-8837-A6FDD92E98B8}"/>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grpSp>
    </p:spTree>
    <p:extLst>
      <p:ext uri="{BB962C8B-B14F-4D97-AF65-F5344CB8AC3E}">
        <p14:creationId xmlns:p14="http://schemas.microsoft.com/office/powerpoint/2010/main" val="263354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 Tabel 50%/50%">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0"/>
            <a:ext cx="5180184" cy="4314379"/>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en-US"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a:t>
            </a:r>
            <a:r>
              <a:rPr kumimoji="0" lang="en-US" sz="1600" b="0" i="0" u="none" strike="noStrike" kern="1200" cap="none" spc="0" normalizeH="0" baseline="0" noProof="0" err="1">
                <a:ln>
                  <a:noFill/>
                </a:ln>
                <a:solidFill>
                  <a:prstClr val="black">
                    <a:lumMod val="75000"/>
                    <a:lumOff val="25000"/>
                  </a:prstClr>
                </a:solidFill>
                <a:effectLst/>
                <a:uLnTx/>
                <a:uFillTx/>
                <a:latin typeface="+mn-lt"/>
                <a:ea typeface="+mn-ea"/>
                <a:cs typeface="Calibri Light" panose="020F0302020204030204" pitchFamily="34" charset="0"/>
              </a:rPr>
              <a:t>tekst</a:t>
            </a:r>
            <a:endPar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endParaRP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en-US" sz="1600" b="0" i="0" u="none" strike="noStrike" kern="1200" cap="none" spc="0" normalizeH="0" baseline="0" noProof="0" err="1">
                <a:ln>
                  <a:noFill/>
                </a:ln>
                <a:solidFill>
                  <a:prstClr val="black">
                    <a:lumMod val="75000"/>
                    <a:lumOff val="25000"/>
                  </a:prstClr>
                </a:solidFill>
                <a:effectLst/>
                <a:uLnTx/>
                <a:uFillTx/>
                <a:latin typeface="+mj-lt"/>
                <a:ea typeface="+mn-ea"/>
                <a:cs typeface="Calibri Light" panose="020F0302020204030204" pitchFamily="34" charset="0"/>
              </a:rPr>
              <a:t>Nummer</a:t>
            </a:r>
            <a:r>
              <a:rPr kumimoji="0" lang="en-US"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en-US"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en-US"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9" name="Tijdelijke aanduiding voor tabel 8"/>
          <p:cNvSpPr>
            <a:spLocks noGrp="1"/>
          </p:cNvSpPr>
          <p:nvPr>
            <p:ph type="tbl" sz="quarter" idx="15" hasCustomPrompt="1"/>
          </p:nvPr>
        </p:nvSpPr>
        <p:spPr>
          <a:xfrm>
            <a:off x="6515100" y="1467110"/>
            <a:ext cx="5180182" cy="4320758"/>
          </a:xfrm>
          <a:solidFill>
            <a:schemeClr val="bg1">
              <a:lumMod val="95000"/>
            </a:schemeClr>
          </a:solidFill>
        </p:spPr>
        <p:txBody>
          <a:bodyPr tIns="936000" anchor="ctr">
            <a:normAutofit/>
          </a:bodyPr>
          <a:lstStyle>
            <a:lvl1pPr marL="0" indent="0" algn="ctr">
              <a:buNone/>
              <a:defRPr sz="1200" b="0" i="1">
                <a:solidFill>
                  <a:schemeClr val="tx1">
                    <a:lumMod val="75000"/>
                    <a:lumOff val="25000"/>
                  </a:schemeClr>
                </a:solidFill>
                <a:latin typeface="+mj-lt"/>
              </a:defRPr>
            </a:lvl1pPr>
          </a:lstStyle>
          <a:p>
            <a:r>
              <a:rPr lang="nl-NL" noProof="0"/>
              <a:t>Klik op het icoon om een </a:t>
            </a:r>
            <a:br>
              <a:rPr lang="nl-NL" noProof="0"/>
            </a:br>
            <a:r>
              <a:rPr lang="nl-NL" noProof="0"/>
              <a:t>tabel in te voegen</a:t>
            </a:r>
          </a:p>
        </p:txBody>
      </p:sp>
      <p:sp>
        <p:nvSpPr>
          <p:cNvPr id="34" name="Titel 1">
            <a:extLst>
              <a:ext uri="{FF2B5EF4-FFF2-40B4-BE49-F238E27FC236}">
                <a16:creationId xmlns:a16="http://schemas.microsoft.com/office/drawing/2014/main" id="{53A6CE20-1E7A-4F87-96EC-7E964AA9134D}"/>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1" name="Tijdelijke aanduiding voor tekst 14">
            <a:extLst>
              <a:ext uri="{FF2B5EF4-FFF2-40B4-BE49-F238E27FC236}">
                <a16:creationId xmlns:a16="http://schemas.microsoft.com/office/drawing/2014/main" id="{4B035891-3F3E-4E86-9D5A-96D1E3B9D0E1}"/>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8" name="Tijdelijke aanduiding voor voettekst 4">
            <a:extLst>
              <a:ext uri="{FF2B5EF4-FFF2-40B4-BE49-F238E27FC236}">
                <a16:creationId xmlns:a16="http://schemas.microsoft.com/office/drawing/2014/main" id="{0E659B60-CF7C-460A-A879-0DDBF9C652F5}"/>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9" name="Tijdelijke aanduiding voor dianummer 5">
            <a:extLst>
              <a:ext uri="{FF2B5EF4-FFF2-40B4-BE49-F238E27FC236}">
                <a16:creationId xmlns:a16="http://schemas.microsoft.com/office/drawing/2014/main" id="{F1A38C1E-7B15-4C30-B676-08D9095C1FF9}"/>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cxnSp>
        <p:nvCxnSpPr>
          <p:cNvPr id="16" name="Rechte verbindingslijn 15">
            <a:extLst>
              <a:ext uri="{FF2B5EF4-FFF2-40B4-BE49-F238E27FC236}">
                <a16:creationId xmlns:a16="http://schemas.microsoft.com/office/drawing/2014/main" id="{FFF3BAD7-1631-43B4-803E-B259FAD5CBD9}"/>
              </a:ext>
            </a:extLst>
          </p:cNvPr>
          <p:cNvCxnSpPr/>
          <p:nvPr userDrawn="1"/>
        </p:nvCxnSpPr>
        <p:spPr>
          <a:xfrm>
            <a:off x="6095998" y="1467110"/>
            <a:ext cx="0" cy="4320757"/>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18" name="Afbeelding 17">
            <a:extLst>
              <a:ext uri="{FF2B5EF4-FFF2-40B4-BE49-F238E27FC236}">
                <a16:creationId xmlns:a16="http://schemas.microsoft.com/office/drawing/2014/main" id="{A5FE5AFB-415A-4AB3-98DB-B434D6876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7" name="Tijdelijke aanduiding voor datum 3">
            <a:extLst>
              <a:ext uri="{FF2B5EF4-FFF2-40B4-BE49-F238E27FC236}">
                <a16:creationId xmlns:a16="http://schemas.microsoft.com/office/drawing/2014/main" id="{1CAF262E-2810-4D1F-9499-C43352B839B2}"/>
              </a:ext>
            </a:extLst>
          </p:cNvPr>
          <p:cNvSpPr>
            <a:spLocks noGrp="1"/>
          </p:cNvSpPr>
          <p:nvPr>
            <p:ph type="dt" sz="half" idx="10"/>
          </p:nvPr>
        </p:nvSpPr>
        <p:spPr>
          <a:xfrm>
            <a:off x="8940509" y="6192542"/>
            <a:ext cx="2743200" cy="226714"/>
          </a:xfrm>
        </p:spPr>
        <p:txBody>
          <a:bodyPr/>
          <a:lstStyle/>
          <a:p>
            <a:fld id="{40D1CF22-7FF8-47A0-9650-2B0221F03856}" type="datetime1">
              <a:rPr lang="nl-NL" noProof="0" smtClean="0"/>
              <a:t>27-10-2020</a:t>
            </a:fld>
            <a:endParaRPr lang="nl-NL" noProof="0"/>
          </a:p>
        </p:txBody>
      </p:sp>
      <p:grpSp>
        <p:nvGrpSpPr>
          <p:cNvPr id="118" name="Groep 101">
            <a:extLst>
              <a:ext uri="{FF2B5EF4-FFF2-40B4-BE49-F238E27FC236}">
                <a16:creationId xmlns:a16="http://schemas.microsoft.com/office/drawing/2014/main" id="{87635EF2-09D0-4CBB-989E-C370EF0F7DCB}"/>
              </a:ext>
            </a:extLst>
          </p:cNvPr>
          <p:cNvGrpSpPr/>
          <p:nvPr userDrawn="1"/>
        </p:nvGrpSpPr>
        <p:grpSpPr>
          <a:xfrm>
            <a:off x="-3437547" y="1434"/>
            <a:ext cx="3201327" cy="6108543"/>
            <a:chOff x="-3437547" y="1434"/>
            <a:chExt cx="3201327" cy="6108543"/>
          </a:xfrm>
        </p:grpSpPr>
        <p:sp>
          <p:nvSpPr>
            <p:cNvPr id="119" name="Rechthoek 102">
              <a:extLst>
                <a:ext uri="{FF2B5EF4-FFF2-40B4-BE49-F238E27FC236}">
                  <a16:creationId xmlns:a16="http://schemas.microsoft.com/office/drawing/2014/main" id="{84BF5323-F104-41FB-9222-11505A0342ED}"/>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20" name="Ovaal 103">
              <a:extLst>
                <a:ext uri="{FF2B5EF4-FFF2-40B4-BE49-F238E27FC236}">
                  <a16:creationId xmlns:a16="http://schemas.microsoft.com/office/drawing/2014/main" id="{A28EE865-8175-4D11-842D-940E142A716D}"/>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21" name="Rechte verbindingslijn 104">
              <a:extLst>
                <a:ext uri="{FF2B5EF4-FFF2-40B4-BE49-F238E27FC236}">
                  <a16:creationId xmlns:a16="http://schemas.microsoft.com/office/drawing/2014/main" id="{1DF831B4-7554-47E5-91D7-50E3A1E1E896}"/>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22" name="Groep 105">
              <a:extLst>
                <a:ext uri="{FF2B5EF4-FFF2-40B4-BE49-F238E27FC236}">
                  <a16:creationId xmlns:a16="http://schemas.microsoft.com/office/drawing/2014/main" id="{31B586AB-4727-416F-B9ED-24007C37FFD5}"/>
                </a:ext>
              </a:extLst>
            </p:cNvPr>
            <p:cNvGrpSpPr/>
            <p:nvPr userDrawn="1"/>
          </p:nvGrpSpPr>
          <p:grpSpPr>
            <a:xfrm>
              <a:off x="-3437547" y="349413"/>
              <a:ext cx="2933825" cy="558875"/>
              <a:chOff x="-3419346" y="368233"/>
              <a:chExt cx="3904920" cy="743862"/>
            </a:xfrm>
          </p:grpSpPr>
          <p:sp>
            <p:nvSpPr>
              <p:cNvPr id="228" name="Rechthoek 130">
                <a:extLst>
                  <a:ext uri="{FF2B5EF4-FFF2-40B4-BE49-F238E27FC236}">
                    <a16:creationId xmlns:a16="http://schemas.microsoft.com/office/drawing/2014/main" id="{2171ECC0-6B35-4E55-B6D6-13B737858809}"/>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29" name="Rechte verbindingslijn 131">
                <a:extLst>
                  <a:ext uri="{FF2B5EF4-FFF2-40B4-BE49-F238E27FC236}">
                    <a16:creationId xmlns:a16="http://schemas.microsoft.com/office/drawing/2014/main" id="{B323EB30-A1D7-4AC9-BCFA-6994BC55B94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0" name="Rechte verbindingslijn 132">
                <a:extLst>
                  <a:ext uri="{FF2B5EF4-FFF2-40B4-BE49-F238E27FC236}">
                    <a16:creationId xmlns:a16="http://schemas.microsoft.com/office/drawing/2014/main" id="{04F85BDE-84FE-4EA4-BF01-DD17745CA426}"/>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1" name="Rechthoek 133">
                <a:extLst>
                  <a:ext uri="{FF2B5EF4-FFF2-40B4-BE49-F238E27FC236}">
                    <a16:creationId xmlns:a16="http://schemas.microsoft.com/office/drawing/2014/main" id="{53D7B037-A5BD-4998-B553-60CCF6C6475F}"/>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32" name="Groep 134">
                <a:extLst>
                  <a:ext uri="{FF2B5EF4-FFF2-40B4-BE49-F238E27FC236}">
                    <a16:creationId xmlns:a16="http://schemas.microsoft.com/office/drawing/2014/main" id="{19EDA319-5AE8-4BDA-BC6F-E36C4894CE10}"/>
                  </a:ext>
                </a:extLst>
              </p:cNvPr>
              <p:cNvGrpSpPr/>
              <p:nvPr userDrawn="1"/>
            </p:nvGrpSpPr>
            <p:grpSpPr>
              <a:xfrm>
                <a:off x="-3002834" y="720303"/>
                <a:ext cx="182598" cy="143759"/>
                <a:chOff x="-3310843" y="700986"/>
                <a:chExt cx="182598" cy="143759"/>
              </a:xfrm>
            </p:grpSpPr>
            <p:grpSp>
              <p:nvGrpSpPr>
                <p:cNvPr id="271" name="Groep 175">
                  <a:extLst>
                    <a:ext uri="{FF2B5EF4-FFF2-40B4-BE49-F238E27FC236}">
                      <a16:creationId xmlns:a16="http://schemas.microsoft.com/office/drawing/2014/main" id="{A550CC62-A8E9-4E6B-B662-5BB18019243F}"/>
                    </a:ext>
                  </a:extLst>
                </p:cNvPr>
                <p:cNvGrpSpPr/>
                <p:nvPr userDrawn="1"/>
              </p:nvGrpSpPr>
              <p:grpSpPr>
                <a:xfrm>
                  <a:off x="-3310843" y="700986"/>
                  <a:ext cx="182598" cy="143759"/>
                  <a:chOff x="-3310843" y="700986"/>
                  <a:chExt cx="182598" cy="143759"/>
                </a:xfrm>
              </p:grpSpPr>
              <p:cxnSp>
                <p:nvCxnSpPr>
                  <p:cNvPr id="275" name="Rechte verbindingslijn 179">
                    <a:extLst>
                      <a:ext uri="{FF2B5EF4-FFF2-40B4-BE49-F238E27FC236}">
                        <a16:creationId xmlns:a16="http://schemas.microsoft.com/office/drawing/2014/main" id="{AF829F08-FAFC-41A0-A0F0-351265472DDF}"/>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76" name="Rechte verbindingslijn 180">
                    <a:extLst>
                      <a:ext uri="{FF2B5EF4-FFF2-40B4-BE49-F238E27FC236}">
                        <a16:creationId xmlns:a16="http://schemas.microsoft.com/office/drawing/2014/main" id="{3CA95F6C-1D5E-46A5-9AB7-606892CA29E5}"/>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77" name="Rechte verbindingslijn 181">
                    <a:extLst>
                      <a:ext uri="{FF2B5EF4-FFF2-40B4-BE49-F238E27FC236}">
                        <a16:creationId xmlns:a16="http://schemas.microsoft.com/office/drawing/2014/main" id="{E8D389E8-720C-416C-8814-C4D090E7B0E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78" name="Rechte verbindingslijn 182">
                    <a:extLst>
                      <a:ext uri="{FF2B5EF4-FFF2-40B4-BE49-F238E27FC236}">
                        <a16:creationId xmlns:a16="http://schemas.microsoft.com/office/drawing/2014/main" id="{5D003090-7BEC-47A4-9CB2-EA62C644CAC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79" name="Rechte verbindingslijn 183">
                    <a:extLst>
                      <a:ext uri="{FF2B5EF4-FFF2-40B4-BE49-F238E27FC236}">
                        <a16:creationId xmlns:a16="http://schemas.microsoft.com/office/drawing/2014/main" id="{F890C09D-DA99-4180-BB0A-9EBD133A5E9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72" name="Groep 176">
                  <a:extLst>
                    <a:ext uri="{FF2B5EF4-FFF2-40B4-BE49-F238E27FC236}">
                      <a16:creationId xmlns:a16="http://schemas.microsoft.com/office/drawing/2014/main" id="{3BF16C4B-64B9-4FB7-94FA-EF6B4CB0AB3B}"/>
                    </a:ext>
                  </a:extLst>
                </p:cNvPr>
                <p:cNvGrpSpPr/>
                <p:nvPr userDrawn="1"/>
              </p:nvGrpSpPr>
              <p:grpSpPr>
                <a:xfrm flipH="1">
                  <a:off x="-3310774" y="735854"/>
                  <a:ext cx="88801" cy="72568"/>
                  <a:chOff x="-2091059" y="1395403"/>
                  <a:chExt cx="157316" cy="128558"/>
                </a:xfrm>
              </p:grpSpPr>
              <p:sp>
                <p:nvSpPr>
                  <p:cNvPr id="273" name="Rechthoek 177">
                    <a:extLst>
                      <a:ext uri="{FF2B5EF4-FFF2-40B4-BE49-F238E27FC236}">
                        <a16:creationId xmlns:a16="http://schemas.microsoft.com/office/drawing/2014/main" id="{992976E5-11FC-4F42-B570-4A89201C5DF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4" name="Pijl: punthaak 178">
                    <a:extLst>
                      <a:ext uri="{FF2B5EF4-FFF2-40B4-BE49-F238E27FC236}">
                        <a16:creationId xmlns:a16="http://schemas.microsoft.com/office/drawing/2014/main" id="{71E6B65A-42D8-4B7D-AD12-BE67EE41E74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33" name="Groep 135">
                <a:extLst>
                  <a:ext uri="{FF2B5EF4-FFF2-40B4-BE49-F238E27FC236}">
                    <a16:creationId xmlns:a16="http://schemas.microsoft.com/office/drawing/2014/main" id="{C7F9603A-D4A8-4E9B-9C6D-6F2C12A70BBC}"/>
                  </a:ext>
                </a:extLst>
              </p:cNvPr>
              <p:cNvGrpSpPr/>
              <p:nvPr userDrawn="1"/>
            </p:nvGrpSpPr>
            <p:grpSpPr>
              <a:xfrm>
                <a:off x="-3326107" y="720303"/>
                <a:ext cx="182598" cy="143759"/>
                <a:chOff x="-3634116" y="700986"/>
                <a:chExt cx="182598" cy="143759"/>
              </a:xfrm>
            </p:grpSpPr>
            <p:grpSp>
              <p:nvGrpSpPr>
                <p:cNvPr id="262" name="Groep 166">
                  <a:extLst>
                    <a:ext uri="{FF2B5EF4-FFF2-40B4-BE49-F238E27FC236}">
                      <a16:creationId xmlns:a16="http://schemas.microsoft.com/office/drawing/2014/main" id="{61AE768A-BBCC-49A9-BC25-947CAE44C95D}"/>
                    </a:ext>
                  </a:extLst>
                </p:cNvPr>
                <p:cNvGrpSpPr/>
                <p:nvPr userDrawn="1"/>
              </p:nvGrpSpPr>
              <p:grpSpPr>
                <a:xfrm>
                  <a:off x="-3634116" y="700986"/>
                  <a:ext cx="182598" cy="143759"/>
                  <a:chOff x="-3634116" y="700986"/>
                  <a:chExt cx="182598" cy="143759"/>
                </a:xfrm>
              </p:grpSpPr>
              <p:cxnSp>
                <p:nvCxnSpPr>
                  <p:cNvPr id="266" name="Rechte verbindingslijn 170">
                    <a:extLst>
                      <a:ext uri="{FF2B5EF4-FFF2-40B4-BE49-F238E27FC236}">
                        <a16:creationId xmlns:a16="http://schemas.microsoft.com/office/drawing/2014/main" id="{E4275AFD-32AD-4E7B-A025-2517A66AEE2C}"/>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67" name="Rechte verbindingslijn 171">
                    <a:extLst>
                      <a:ext uri="{FF2B5EF4-FFF2-40B4-BE49-F238E27FC236}">
                        <a16:creationId xmlns:a16="http://schemas.microsoft.com/office/drawing/2014/main" id="{F7F52C8A-513A-4B06-97B9-EE3277954AB2}"/>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68" name="Rechte verbindingslijn 172">
                    <a:extLst>
                      <a:ext uri="{FF2B5EF4-FFF2-40B4-BE49-F238E27FC236}">
                        <a16:creationId xmlns:a16="http://schemas.microsoft.com/office/drawing/2014/main" id="{EE22762F-16BF-435C-8F3C-34C38E6A8EC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69" name="Rechte verbindingslijn 173">
                    <a:extLst>
                      <a:ext uri="{FF2B5EF4-FFF2-40B4-BE49-F238E27FC236}">
                        <a16:creationId xmlns:a16="http://schemas.microsoft.com/office/drawing/2014/main" id="{5AC20F37-EBC1-44FE-920E-42D3FDC19C0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70" name="Rechte verbindingslijn 174">
                    <a:extLst>
                      <a:ext uri="{FF2B5EF4-FFF2-40B4-BE49-F238E27FC236}">
                        <a16:creationId xmlns:a16="http://schemas.microsoft.com/office/drawing/2014/main" id="{6BC94845-94D3-45FC-A378-FB5D4855538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63" name="Groep 167">
                  <a:extLst>
                    <a:ext uri="{FF2B5EF4-FFF2-40B4-BE49-F238E27FC236}">
                      <a16:creationId xmlns:a16="http://schemas.microsoft.com/office/drawing/2014/main" id="{18454910-8CE3-4926-BF57-D5FFB5B8FA7E}"/>
                    </a:ext>
                  </a:extLst>
                </p:cNvPr>
                <p:cNvGrpSpPr/>
                <p:nvPr userDrawn="1"/>
              </p:nvGrpSpPr>
              <p:grpSpPr>
                <a:xfrm>
                  <a:off x="-3634047" y="735854"/>
                  <a:ext cx="88801" cy="72568"/>
                  <a:chOff x="-2091059" y="1395403"/>
                  <a:chExt cx="157316" cy="128558"/>
                </a:xfrm>
              </p:grpSpPr>
              <p:sp>
                <p:nvSpPr>
                  <p:cNvPr id="264" name="Rechthoek 168">
                    <a:extLst>
                      <a:ext uri="{FF2B5EF4-FFF2-40B4-BE49-F238E27FC236}">
                        <a16:creationId xmlns:a16="http://schemas.microsoft.com/office/drawing/2014/main" id="{326B1F1B-09A8-43D1-BC1C-DC840296884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5" name="Pijl: punthaak 169">
                    <a:extLst>
                      <a:ext uri="{FF2B5EF4-FFF2-40B4-BE49-F238E27FC236}">
                        <a16:creationId xmlns:a16="http://schemas.microsoft.com/office/drawing/2014/main" id="{09607D7F-29FD-4742-A15E-520AF896450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34" name="Rechte verbindingslijn 136">
                <a:extLst>
                  <a:ext uri="{FF2B5EF4-FFF2-40B4-BE49-F238E27FC236}">
                    <a16:creationId xmlns:a16="http://schemas.microsoft.com/office/drawing/2014/main" id="{7029CA9C-9862-44BE-A59B-A446A7DD6723}"/>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35" name="Rechte verbindingslijn 137">
                <a:extLst>
                  <a:ext uri="{FF2B5EF4-FFF2-40B4-BE49-F238E27FC236}">
                    <a16:creationId xmlns:a16="http://schemas.microsoft.com/office/drawing/2014/main" id="{15081A6D-5865-4853-B702-0D0D4AD8E7D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36" name="Groep 138">
                <a:extLst>
                  <a:ext uri="{FF2B5EF4-FFF2-40B4-BE49-F238E27FC236}">
                    <a16:creationId xmlns:a16="http://schemas.microsoft.com/office/drawing/2014/main" id="{D425FA16-BEBC-4D86-A761-C5C677BC8BE0}"/>
                  </a:ext>
                </a:extLst>
              </p:cNvPr>
              <p:cNvGrpSpPr/>
              <p:nvPr userDrawn="1"/>
            </p:nvGrpSpPr>
            <p:grpSpPr>
              <a:xfrm>
                <a:off x="-2425037" y="370226"/>
                <a:ext cx="357690" cy="330595"/>
                <a:chOff x="-2721817" y="347336"/>
                <a:chExt cx="432805" cy="400021"/>
              </a:xfrm>
            </p:grpSpPr>
            <p:sp>
              <p:nvSpPr>
                <p:cNvPr id="251" name="Rechthoek 155">
                  <a:extLst>
                    <a:ext uri="{FF2B5EF4-FFF2-40B4-BE49-F238E27FC236}">
                      <a16:creationId xmlns:a16="http://schemas.microsoft.com/office/drawing/2014/main" id="{94309A09-0A20-4B81-8C21-24D3BC54C72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52" name="Groep 156">
                  <a:extLst>
                    <a:ext uri="{FF2B5EF4-FFF2-40B4-BE49-F238E27FC236}">
                      <a16:creationId xmlns:a16="http://schemas.microsoft.com/office/drawing/2014/main" id="{741F928E-3053-4944-96A7-00DBAEFF32D0}"/>
                    </a:ext>
                  </a:extLst>
                </p:cNvPr>
                <p:cNvGrpSpPr/>
                <p:nvPr userDrawn="1"/>
              </p:nvGrpSpPr>
              <p:grpSpPr>
                <a:xfrm>
                  <a:off x="-2652453" y="431583"/>
                  <a:ext cx="294076" cy="231526"/>
                  <a:chOff x="-3634116" y="700986"/>
                  <a:chExt cx="182598" cy="143759"/>
                </a:xfrm>
              </p:grpSpPr>
              <p:grpSp>
                <p:nvGrpSpPr>
                  <p:cNvPr id="253" name="Groep 157">
                    <a:extLst>
                      <a:ext uri="{FF2B5EF4-FFF2-40B4-BE49-F238E27FC236}">
                        <a16:creationId xmlns:a16="http://schemas.microsoft.com/office/drawing/2014/main" id="{18975CE1-7803-4610-AFCF-CBF83FDC8D1C}"/>
                      </a:ext>
                    </a:extLst>
                  </p:cNvPr>
                  <p:cNvGrpSpPr/>
                  <p:nvPr userDrawn="1"/>
                </p:nvGrpSpPr>
                <p:grpSpPr>
                  <a:xfrm>
                    <a:off x="-3634116" y="700986"/>
                    <a:ext cx="182598" cy="143759"/>
                    <a:chOff x="-3634116" y="700986"/>
                    <a:chExt cx="182598" cy="143759"/>
                  </a:xfrm>
                </p:grpSpPr>
                <p:cxnSp>
                  <p:nvCxnSpPr>
                    <p:cNvPr id="257" name="Rechte verbindingslijn 161">
                      <a:extLst>
                        <a:ext uri="{FF2B5EF4-FFF2-40B4-BE49-F238E27FC236}">
                          <a16:creationId xmlns:a16="http://schemas.microsoft.com/office/drawing/2014/main" id="{A8F07F11-24D9-448B-83A6-C5C1628E9B2D}"/>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58" name="Rechte verbindingslijn 162">
                      <a:extLst>
                        <a:ext uri="{FF2B5EF4-FFF2-40B4-BE49-F238E27FC236}">
                          <a16:creationId xmlns:a16="http://schemas.microsoft.com/office/drawing/2014/main" id="{F0AA514B-F790-43D3-BA0E-E3405036159E}"/>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59" name="Rechte verbindingslijn 163">
                      <a:extLst>
                        <a:ext uri="{FF2B5EF4-FFF2-40B4-BE49-F238E27FC236}">
                          <a16:creationId xmlns:a16="http://schemas.microsoft.com/office/drawing/2014/main" id="{D48D8232-6E84-414B-96D5-E924D32A76A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60" name="Rechte verbindingslijn 164">
                      <a:extLst>
                        <a:ext uri="{FF2B5EF4-FFF2-40B4-BE49-F238E27FC236}">
                          <a16:creationId xmlns:a16="http://schemas.microsoft.com/office/drawing/2014/main" id="{1A819059-081A-4F95-9D48-618E7E33AD3A}"/>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61" name="Rechte verbindingslijn 165">
                      <a:extLst>
                        <a:ext uri="{FF2B5EF4-FFF2-40B4-BE49-F238E27FC236}">
                          <a16:creationId xmlns:a16="http://schemas.microsoft.com/office/drawing/2014/main" id="{F2194543-5B59-42C5-A684-598C786F71D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54" name="Groep 158">
                    <a:extLst>
                      <a:ext uri="{FF2B5EF4-FFF2-40B4-BE49-F238E27FC236}">
                        <a16:creationId xmlns:a16="http://schemas.microsoft.com/office/drawing/2014/main" id="{7E23E815-FC2D-4DD0-B964-F3DF85914DC7}"/>
                      </a:ext>
                    </a:extLst>
                  </p:cNvPr>
                  <p:cNvGrpSpPr/>
                  <p:nvPr userDrawn="1"/>
                </p:nvGrpSpPr>
                <p:grpSpPr>
                  <a:xfrm>
                    <a:off x="-3634047" y="735854"/>
                    <a:ext cx="88801" cy="72568"/>
                    <a:chOff x="-2091059" y="1395403"/>
                    <a:chExt cx="157316" cy="128558"/>
                  </a:xfrm>
                </p:grpSpPr>
                <p:sp>
                  <p:nvSpPr>
                    <p:cNvPr id="255" name="Rechthoek 159">
                      <a:extLst>
                        <a:ext uri="{FF2B5EF4-FFF2-40B4-BE49-F238E27FC236}">
                          <a16:creationId xmlns:a16="http://schemas.microsoft.com/office/drawing/2014/main" id="{BE28FE0C-651B-4BA4-9812-55889BCEDB9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56" name="Pijl: punthaak 160">
                      <a:extLst>
                        <a:ext uri="{FF2B5EF4-FFF2-40B4-BE49-F238E27FC236}">
                          <a16:creationId xmlns:a16="http://schemas.microsoft.com/office/drawing/2014/main" id="{08D3653C-F226-4ED9-B20F-50CAF808262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37" name="Groep 139">
                <a:extLst>
                  <a:ext uri="{FF2B5EF4-FFF2-40B4-BE49-F238E27FC236}">
                    <a16:creationId xmlns:a16="http://schemas.microsoft.com/office/drawing/2014/main" id="{BAA9E93E-6A41-4453-A498-6CD785A88B62}"/>
                  </a:ext>
                </a:extLst>
              </p:cNvPr>
              <p:cNvGrpSpPr/>
              <p:nvPr userDrawn="1"/>
            </p:nvGrpSpPr>
            <p:grpSpPr>
              <a:xfrm>
                <a:off x="-2425037" y="781500"/>
                <a:ext cx="357690" cy="330595"/>
                <a:chOff x="-2721817" y="782525"/>
                <a:chExt cx="432805" cy="400021"/>
              </a:xfrm>
            </p:grpSpPr>
            <p:sp>
              <p:nvSpPr>
                <p:cNvPr id="240" name="Rechthoek 142">
                  <a:extLst>
                    <a:ext uri="{FF2B5EF4-FFF2-40B4-BE49-F238E27FC236}">
                      <a16:creationId xmlns:a16="http://schemas.microsoft.com/office/drawing/2014/main" id="{80206473-6D1C-4FA0-B624-6E904CDB6F3B}"/>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41" name="Groep 143">
                  <a:extLst>
                    <a:ext uri="{FF2B5EF4-FFF2-40B4-BE49-F238E27FC236}">
                      <a16:creationId xmlns:a16="http://schemas.microsoft.com/office/drawing/2014/main" id="{C14FDC7F-0331-47D5-8CCE-5181B65DE053}"/>
                    </a:ext>
                  </a:extLst>
                </p:cNvPr>
                <p:cNvGrpSpPr/>
                <p:nvPr userDrawn="1"/>
              </p:nvGrpSpPr>
              <p:grpSpPr>
                <a:xfrm>
                  <a:off x="-2652453" y="866772"/>
                  <a:ext cx="294076" cy="231526"/>
                  <a:chOff x="-3310843" y="700986"/>
                  <a:chExt cx="182598" cy="143759"/>
                </a:xfrm>
              </p:grpSpPr>
              <p:grpSp>
                <p:nvGrpSpPr>
                  <p:cNvPr id="242" name="Groep 144">
                    <a:extLst>
                      <a:ext uri="{FF2B5EF4-FFF2-40B4-BE49-F238E27FC236}">
                        <a16:creationId xmlns:a16="http://schemas.microsoft.com/office/drawing/2014/main" id="{A358C549-67D5-4AB3-AEC5-685741DBDF44}"/>
                      </a:ext>
                    </a:extLst>
                  </p:cNvPr>
                  <p:cNvGrpSpPr/>
                  <p:nvPr userDrawn="1"/>
                </p:nvGrpSpPr>
                <p:grpSpPr>
                  <a:xfrm>
                    <a:off x="-3310843" y="700986"/>
                    <a:ext cx="182598" cy="143759"/>
                    <a:chOff x="-3310843" y="700986"/>
                    <a:chExt cx="182598" cy="143759"/>
                  </a:xfrm>
                </p:grpSpPr>
                <p:cxnSp>
                  <p:nvCxnSpPr>
                    <p:cNvPr id="246" name="Rechte verbindingslijn 150">
                      <a:extLst>
                        <a:ext uri="{FF2B5EF4-FFF2-40B4-BE49-F238E27FC236}">
                          <a16:creationId xmlns:a16="http://schemas.microsoft.com/office/drawing/2014/main" id="{802E8ACC-BC8B-4A94-BC55-5850A0FDF1AF}"/>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47" name="Rechte verbindingslijn 151">
                      <a:extLst>
                        <a:ext uri="{FF2B5EF4-FFF2-40B4-BE49-F238E27FC236}">
                          <a16:creationId xmlns:a16="http://schemas.microsoft.com/office/drawing/2014/main" id="{470ECB4F-4469-4A45-BA99-FF48636DE68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48" name="Rechte verbindingslijn 152">
                      <a:extLst>
                        <a:ext uri="{FF2B5EF4-FFF2-40B4-BE49-F238E27FC236}">
                          <a16:creationId xmlns:a16="http://schemas.microsoft.com/office/drawing/2014/main" id="{EE4B9B06-C61A-437C-A80A-6E5CB5C5BEF4}"/>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49" name="Rechte verbindingslijn 153">
                      <a:extLst>
                        <a:ext uri="{FF2B5EF4-FFF2-40B4-BE49-F238E27FC236}">
                          <a16:creationId xmlns:a16="http://schemas.microsoft.com/office/drawing/2014/main" id="{650A65EE-523D-4647-AA72-73229B5F9B0C}"/>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50" name="Rechte verbindingslijn 154">
                      <a:extLst>
                        <a:ext uri="{FF2B5EF4-FFF2-40B4-BE49-F238E27FC236}">
                          <a16:creationId xmlns:a16="http://schemas.microsoft.com/office/drawing/2014/main" id="{38FCD80A-7411-4D8B-AA2D-485CB2733016}"/>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43" name="Groep 147">
                    <a:extLst>
                      <a:ext uri="{FF2B5EF4-FFF2-40B4-BE49-F238E27FC236}">
                        <a16:creationId xmlns:a16="http://schemas.microsoft.com/office/drawing/2014/main" id="{35F44446-ED0F-4BD8-A7C9-4D52BA186C2D}"/>
                      </a:ext>
                    </a:extLst>
                  </p:cNvPr>
                  <p:cNvGrpSpPr/>
                  <p:nvPr userDrawn="1"/>
                </p:nvGrpSpPr>
                <p:grpSpPr>
                  <a:xfrm flipH="1">
                    <a:off x="-3310774" y="735854"/>
                    <a:ext cx="88801" cy="72568"/>
                    <a:chOff x="-2091059" y="1395403"/>
                    <a:chExt cx="157316" cy="128558"/>
                  </a:xfrm>
                </p:grpSpPr>
                <p:sp>
                  <p:nvSpPr>
                    <p:cNvPr id="244" name="Rechthoek 148">
                      <a:extLst>
                        <a:ext uri="{FF2B5EF4-FFF2-40B4-BE49-F238E27FC236}">
                          <a16:creationId xmlns:a16="http://schemas.microsoft.com/office/drawing/2014/main" id="{96D5AFE2-6F1E-4CE4-A3F5-AEDAB9697F2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5" name="Pijl: punthaak 149">
                      <a:extLst>
                        <a:ext uri="{FF2B5EF4-FFF2-40B4-BE49-F238E27FC236}">
                          <a16:creationId xmlns:a16="http://schemas.microsoft.com/office/drawing/2014/main" id="{307755F7-B0A0-4701-9351-036DDEA5CE9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38" name="Rechthoek 140">
                <a:extLst>
                  <a:ext uri="{FF2B5EF4-FFF2-40B4-BE49-F238E27FC236}">
                    <a16:creationId xmlns:a16="http://schemas.microsoft.com/office/drawing/2014/main" id="{AAAE2B74-B2A8-4AF3-81EA-D721D0D59631}"/>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39" name="Rechthoek 141">
                <a:extLst>
                  <a:ext uri="{FF2B5EF4-FFF2-40B4-BE49-F238E27FC236}">
                    <a16:creationId xmlns:a16="http://schemas.microsoft.com/office/drawing/2014/main" id="{2ACFAE3F-2137-4E72-873A-0E1F5620102B}"/>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23" name="Rechte verbindingslijn 106">
              <a:extLst>
                <a:ext uri="{FF2B5EF4-FFF2-40B4-BE49-F238E27FC236}">
                  <a16:creationId xmlns:a16="http://schemas.microsoft.com/office/drawing/2014/main" id="{9E8002BD-2333-4FAA-9E87-7181DE20643B}"/>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24" name="Rechthoek 107">
              <a:extLst>
                <a:ext uri="{FF2B5EF4-FFF2-40B4-BE49-F238E27FC236}">
                  <a16:creationId xmlns:a16="http://schemas.microsoft.com/office/drawing/2014/main" id="{BF717F44-3960-4B71-B241-6463C2E1E8A4}"/>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en-US" sz="1100" b="1" noProof="0">
                  <a:solidFill>
                    <a:schemeClr val="tx2"/>
                  </a:solidFill>
                </a:rPr>
                <a:t>Header</a:t>
              </a:r>
            </a:p>
          </p:txBody>
        </p:sp>
        <p:sp>
          <p:nvSpPr>
            <p:cNvPr id="125" name="Ovaal 108">
              <a:extLst>
                <a:ext uri="{FF2B5EF4-FFF2-40B4-BE49-F238E27FC236}">
                  <a16:creationId xmlns:a16="http://schemas.microsoft.com/office/drawing/2014/main" id="{BBA307DF-4336-4D5C-96EE-48BBCCD1D2B7}"/>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26" name="Rechthoek 109">
              <a:extLst>
                <a:ext uri="{FF2B5EF4-FFF2-40B4-BE49-F238E27FC236}">
                  <a16:creationId xmlns:a16="http://schemas.microsoft.com/office/drawing/2014/main" id="{77E71858-DBA5-4782-9796-C914C9802686}"/>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27" name="Ovaal 110">
              <a:extLst>
                <a:ext uri="{FF2B5EF4-FFF2-40B4-BE49-F238E27FC236}">
                  <a16:creationId xmlns:a16="http://schemas.microsoft.com/office/drawing/2014/main" id="{47D93D72-57D6-4F2B-880D-CEE46A68F5E7}"/>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28" name="Rechthoek 111">
              <a:extLst>
                <a:ext uri="{FF2B5EF4-FFF2-40B4-BE49-F238E27FC236}">
                  <a16:creationId xmlns:a16="http://schemas.microsoft.com/office/drawing/2014/main" id="{F755425E-D402-4984-816A-06328AF7F961}"/>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29" name="Ovaal 112">
              <a:extLst>
                <a:ext uri="{FF2B5EF4-FFF2-40B4-BE49-F238E27FC236}">
                  <a16:creationId xmlns:a16="http://schemas.microsoft.com/office/drawing/2014/main" id="{782E701A-3C36-4D1B-A36F-EC095BC4569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30" name="Rechthoek 113">
              <a:extLst>
                <a:ext uri="{FF2B5EF4-FFF2-40B4-BE49-F238E27FC236}">
                  <a16:creationId xmlns:a16="http://schemas.microsoft.com/office/drawing/2014/main" id="{90A5BE22-3E47-4158-A188-C71A5ACF8093}"/>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212" name="Ovaal 114">
              <a:extLst>
                <a:ext uri="{FF2B5EF4-FFF2-40B4-BE49-F238E27FC236}">
                  <a16:creationId xmlns:a16="http://schemas.microsoft.com/office/drawing/2014/main" id="{A724BCB5-621B-44A1-95BD-57F98D41EEFA}"/>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13" name="Rechthoek 115">
              <a:extLst>
                <a:ext uri="{FF2B5EF4-FFF2-40B4-BE49-F238E27FC236}">
                  <a16:creationId xmlns:a16="http://schemas.microsoft.com/office/drawing/2014/main" id="{52EBC45C-F8A1-4980-BE1D-8427952081A5}"/>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214" name="Rechte verbindingslijn 116">
              <a:extLst>
                <a:ext uri="{FF2B5EF4-FFF2-40B4-BE49-F238E27FC236}">
                  <a16:creationId xmlns:a16="http://schemas.microsoft.com/office/drawing/2014/main" id="{D5A1C1DB-EAC5-4858-AAA0-9A8E94C268B5}"/>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215" name="Meer informatie">
              <a:extLst>
                <a:ext uri="{FF2B5EF4-FFF2-40B4-BE49-F238E27FC236}">
                  <a16:creationId xmlns:a16="http://schemas.microsoft.com/office/drawing/2014/main" id="{E792B637-1307-440C-89D6-AE4B3C923C9F}"/>
                </a:ext>
              </a:extLst>
            </p:cNvPr>
            <p:cNvGrpSpPr/>
            <p:nvPr userDrawn="1"/>
          </p:nvGrpSpPr>
          <p:grpSpPr>
            <a:xfrm>
              <a:off x="-3421298" y="5326704"/>
              <a:ext cx="3178515" cy="783273"/>
              <a:chOff x="-3741486" y="3359148"/>
              <a:chExt cx="3178515" cy="783273"/>
            </a:xfrm>
          </p:grpSpPr>
          <p:sp>
            <p:nvSpPr>
              <p:cNvPr id="225" name="Freeform 101">
                <a:extLst>
                  <a:ext uri="{FF2B5EF4-FFF2-40B4-BE49-F238E27FC236}">
                    <a16:creationId xmlns:a16="http://schemas.microsoft.com/office/drawing/2014/main" id="{E297189E-10FC-47B6-A388-0B2AE2F74492}"/>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26" name="Rechthoek 128">
                <a:extLst>
                  <a:ext uri="{FF2B5EF4-FFF2-40B4-BE49-F238E27FC236}">
                    <a16:creationId xmlns:a16="http://schemas.microsoft.com/office/drawing/2014/main" id="{31A0E492-E3E9-4E16-97BD-EEE568A407F7}"/>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27" name="Rechte verbindingslijn 129">
                <a:extLst>
                  <a:ext uri="{FF2B5EF4-FFF2-40B4-BE49-F238E27FC236}">
                    <a16:creationId xmlns:a16="http://schemas.microsoft.com/office/drawing/2014/main" id="{11ACA154-F829-4DD2-AA77-DE3B3EDE497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216" name="Rechthoek 118">
              <a:extLst>
                <a:ext uri="{FF2B5EF4-FFF2-40B4-BE49-F238E27FC236}">
                  <a16:creationId xmlns:a16="http://schemas.microsoft.com/office/drawing/2014/main" id="{ABB1E036-270A-46AD-A0A1-FB04CF83791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217" name="Ovaal 119">
              <a:extLst>
                <a:ext uri="{FF2B5EF4-FFF2-40B4-BE49-F238E27FC236}">
                  <a16:creationId xmlns:a16="http://schemas.microsoft.com/office/drawing/2014/main" id="{7CD16C79-33E7-4174-9358-1915F120C3A5}"/>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8" name="Rechthoek 120">
              <a:extLst>
                <a:ext uri="{FF2B5EF4-FFF2-40B4-BE49-F238E27FC236}">
                  <a16:creationId xmlns:a16="http://schemas.microsoft.com/office/drawing/2014/main" id="{4A022204-F228-45A2-91ED-296A5EA94DA9}"/>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219" name="Ovaal 121">
              <a:extLst>
                <a:ext uri="{FF2B5EF4-FFF2-40B4-BE49-F238E27FC236}">
                  <a16:creationId xmlns:a16="http://schemas.microsoft.com/office/drawing/2014/main" id="{FD4DFE0E-3ECD-4E21-B3C7-4653A0CFE68A}"/>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20" name="Rechthoek 122">
              <a:extLst>
                <a:ext uri="{FF2B5EF4-FFF2-40B4-BE49-F238E27FC236}">
                  <a16:creationId xmlns:a16="http://schemas.microsoft.com/office/drawing/2014/main" id="{8F9D4297-E587-4CAD-B256-97C9607EF0BC}"/>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en-US" sz="1050" b="0" i="0" u="none" strike="noStrike" kern="1200" cap="none" spc="0" normalizeH="0" baseline="0" noProof="0" err="1">
                  <a:ln>
                    <a:noFill/>
                  </a:ln>
                  <a:solidFill>
                    <a:prstClr val="black">
                      <a:lumMod val="75000"/>
                      <a:lumOff val="25000"/>
                    </a:prstClr>
                  </a:solidFill>
                  <a:effectLst/>
                  <a:uLnTx/>
                  <a:uFillTx/>
                  <a:latin typeface="+mn-lt"/>
                  <a:ea typeface="+mn-ea"/>
                  <a:cs typeface="Calibri Light" panose="020F0302020204030204" pitchFamily="34" charset="0"/>
                </a:rPr>
                <a:t>Achtste</a:t>
              </a:r>
              <a:r>
                <a:rPr kumimoji="0" lang="en-US"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 </a:t>
              </a:r>
              <a:r>
                <a:rPr kumimoji="0" lang="en-US" sz="1050" b="0" i="0" u="none" strike="noStrike" kern="1200" cap="none" spc="0" normalizeH="0" baseline="0" noProof="0" err="1">
                  <a:ln>
                    <a:noFill/>
                  </a:ln>
                  <a:solidFill>
                    <a:prstClr val="black">
                      <a:lumMod val="75000"/>
                      <a:lumOff val="25000"/>
                    </a:prstClr>
                  </a:solidFill>
                  <a:effectLst/>
                  <a:uLnTx/>
                  <a:uFillTx/>
                  <a:latin typeface="+mn-lt"/>
                  <a:ea typeface="+mn-ea"/>
                  <a:cs typeface="Calibri Light" panose="020F0302020204030204" pitchFamily="34" charset="0"/>
                </a:rPr>
                <a:t>Niveau</a:t>
              </a:r>
              <a:endParaRPr kumimoji="0" lang="en-US"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endParaRPr>
            </a:p>
          </p:txBody>
        </p:sp>
        <p:sp>
          <p:nvSpPr>
            <p:cNvPr id="221" name="Ovaal 123">
              <a:extLst>
                <a:ext uri="{FF2B5EF4-FFF2-40B4-BE49-F238E27FC236}">
                  <a16:creationId xmlns:a16="http://schemas.microsoft.com/office/drawing/2014/main" id="{684E9C5F-7CE0-485B-BC3C-61E2AF91ECB2}"/>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22" name="Rechthoek 124">
              <a:extLst>
                <a:ext uri="{FF2B5EF4-FFF2-40B4-BE49-F238E27FC236}">
                  <a16:creationId xmlns:a16="http://schemas.microsoft.com/office/drawing/2014/main" id="{6679E584-8D97-4CB7-9464-00869AE2679B}"/>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223" name="Rechthoek 125">
              <a:extLst>
                <a:ext uri="{FF2B5EF4-FFF2-40B4-BE49-F238E27FC236}">
                  <a16:creationId xmlns:a16="http://schemas.microsoft.com/office/drawing/2014/main" id="{0313263A-61BA-43C9-81EA-158BFFE1C70A}"/>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en-US" sz="1600" b="0" i="0" u="none" strike="noStrike" kern="1200" cap="none" spc="0" normalizeH="0" baseline="0" noProof="0" err="1">
                  <a:ln>
                    <a:noFill/>
                  </a:ln>
                  <a:solidFill>
                    <a:schemeClr val="tx2"/>
                  </a:solidFill>
                  <a:effectLst/>
                  <a:uLnTx/>
                  <a:uFillTx/>
                  <a:latin typeface="+mn-lt"/>
                  <a:ea typeface="+mn-ea"/>
                  <a:cs typeface="Calibri Light" panose="020F0302020204030204" pitchFamily="34" charset="0"/>
                </a:rPr>
                <a:t>Negende</a:t>
              </a:r>
              <a:r>
                <a:rPr kumimoji="0" lang="en-US"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 </a:t>
              </a:r>
              <a:r>
                <a:rPr kumimoji="0" lang="en-US" sz="1600" b="0" i="0" u="none" strike="noStrike" kern="1200" cap="none" spc="0" normalizeH="0" baseline="0" noProof="0" err="1">
                  <a:ln>
                    <a:noFill/>
                  </a:ln>
                  <a:solidFill>
                    <a:schemeClr val="tx2"/>
                  </a:solidFill>
                  <a:effectLst/>
                  <a:uLnTx/>
                  <a:uFillTx/>
                  <a:latin typeface="+mn-lt"/>
                  <a:ea typeface="+mn-ea"/>
                  <a:cs typeface="Calibri Light" panose="020F0302020204030204" pitchFamily="34" charset="0"/>
                </a:rPr>
                <a:t>Niveau</a:t>
              </a:r>
              <a:endParaRPr kumimoji="0" lang="en-US"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endParaRPr>
            </a:p>
          </p:txBody>
        </p:sp>
        <p:sp>
          <p:nvSpPr>
            <p:cNvPr id="224" name="Ovaal 126">
              <a:extLst>
                <a:ext uri="{FF2B5EF4-FFF2-40B4-BE49-F238E27FC236}">
                  <a16:creationId xmlns:a16="http://schemas.microsoft.com/office/drawing/2014/main" id="{4B9C9D6D-9696-455A-9072-F24C94A72DA0}"/>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grpSp>
        <p:nvGrpSpPr>
          <p:cNvPr id="280" name="Instructie">
            <a:extLst>
              <a:ext uri="{FF2B5EF4-FFF2-40B4-BE49-F238E27FC236}">
                <a16:creationId xmlns:a16="http://schemas.microsoft.com/office/drawing/2014/main" id="{2B4A24AC-D413-4868-8058-2E7028169D2D}"/>
              </a:ext>
            </a:extLst>
          </p:cNvPr>
          <p:cNvGrpSpPr/>
          <p:nvPr userDrawn="1"/>
        </p:nvGrpSpPr>
        <p:grpSpPr>
          <a:xfrm>
            <a:off x="12391601" y="0"/>
            <a:ext cx="3183678" cy="3418198"/>
            <a:chOff x="12391601" y="0"/>
            <a:chExt cx="3183678" cy="3418198"/>
          </a:xfrm>
        </p:grpSpPr>
        <p:grpSp>
          <p:nvGrpSpPr>
            <p:cNvPr id="281" name="Meer informatie">
              <a:extLst>
                <a:ext uri="{FF2B5EF4-FFF2-40B4-BE49-F238E27FC236}">
                  <a16:creationId xmlns:a16="http://schemas.microsoft.com/office/drawing/2014/main" id="{9243C2AD-1B75-45D3-92DD-DD1FB0FD99FA}"/>
                </a:ext>
              </a:extLst>
            </p:cNvPr>
            <p:cNvGrpSpPr/>
            <p:nvPr userDrawn="1"/>
          </p:nvGrpSpPr>
          <p:grpSpPr>
            <a:xfrm>
              <a:off x="12396764" y="2622893"/>
              <a:ext cx="3178515" cy="795305"/>
              <a:chOff x="-3741486" y="3347116"/>
              <a:chExt cx="3178515" cy="795305"/>
            </a:xfrm>
          </p:grpSpPr>
          <p:sp>
            <p:nvSpPr>
              <p:cNvPr id="303" name="Freeform 101">
                <a:extLst>
                  <a:ext uri="{FF2B5EF4-FFF2-40B4-BE49-F238E27FC236}">
                    <a16:creationId xmlns:a16="http://schemas.microsoft.com/office/drawing/2014/main" id="{2C391DC9-8B6D-4222-8692-E7BF2DBE2E68}"/>
                  </a:ext>
                </a:extLst>
              </p:cNvPr>
              <p:cNvSpPr>
                <a:spLocks noEditPoints="1"/>
              </p:cNvSpPr>
              <p:nvPr/>
            </p:nvSpPr>
            <p:spPr bwMode="auto">
              <a:xfrm>
                <a:off x="-3741486" y="3347116"/>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04" name="Rechthoek 42">
                <a:extLst>
                  <a:ext uri="{FF2B5EF4-FFF2-40B4-BE49-F238E27FC236}">
                    <a16:creationId xmlns:a16="http://schemas.microsoft.com/office/drawing/2014/main" id="{FF65114B-0581-431C-AB31-34A98540EC85}"/>
                  </a:ext>
                </a:extLst>
              </p:cNvPr>
              <p:cNvSpPr/>
              <p:nvPr userDrawn="1"/>
            </p:nvSpPr>
            <p:spPr>
              <a:xfrm>
                <a:off x="-3380966" y="3419145"/>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05" name="Rechte verbindingslijn 43">
                <a:extLst>
                  <a:ext uri="{FF2B5EF4-FFF2-40B4-BE49-F238E27FC236}">
                    <a16:creationId xmlns:a16="http://schemas.microsoft.com/office/drawing/2014/main" id="{A4B20D59-F67D-4587-99BA-C28562D568F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282" name="Rechthoek 18">
              <a:extLst>
                <a:ext uri="{FF2B5EF4-FFF2-40B4-BE49-F238E27FC236}">
                  <a16:creationId xmlns:a16="http://schemas.microsoft.com/office/drawing/2014/main" id="{34C62FF0-4CB9-400C-B7FA-3540D4950E7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Tabel invoegen/veranderen</a:t>
              </a:r>
            </a:p>
          </p:txBody>
        </p:sp>
        <p:sp>
          <p:nvSpPr>
            <p:cNvPr id="283" name="Ovaal 19">
              <a:extLst>
                <a:ext uri="{FF2B5EF4-FFF2-40B4-BE49-F238E27FC236}">
                  <a16:creationId xmlns:a16="http://schemas.microsoft.com/office/drawing/2014/main" id="{124D720E-45AC-4FC1-8F70-1AC44897E716}"/>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84" name="Rechte verbindingslijn 20">
              <a:extLst>
                <a:ext uri="{FF2B5EF4-FFF2-40B4-BE49-F238E27FC236}">
                  <a16:creationId xmlns:a16="http://schemas.microsoft.com/office/drawing/2014/main" id="{AA8A2DE9-5C6E-4413-B83A-1258C023B84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85" name="Rechte verbindingslijn 21">
              <a:extLst>
                <a:ext uri="{FF2B5EF4-FFF2-40B4-BE49-F238E27FC236}">
                  <a16:creationId xmlns:a16="http://schemas.microsoft.com/office/drawing/2014/main" id="{1BF8BE4C-0321-40BF-90C0-75FB67D901EF}"/>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86" name="Rechthoek 22">
              <a:extLst>
                <a:ext uri="{FF2B5EF4-FFF2-40B4-BE49-F238E27FC236}">
                  <a16:creationId xmlns:a16="http://schemas.microsoft.com/office/drawing/2014/main" id="{79699C99-630D-4ECC-AE0D-E9BAF27776BF}"/>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87" name="Ovaal 23">
              <a:extLst>
                <a:ext uri="{FF2B5EF4-FFF2-40B4-BE49-F238E27FC236}">
                  <a16:creationId xmlns:a16="http://schemas.microsoft.com/office/drawing/2014/main" id="{C9AFDD1C-F9AE-4720-9E74-A1569AB69780}"/>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8" name="Rechthoek 24">
              <a:extLst>
                <a:ext uri="{FF2B5EF4-FFF2-40B4-BE49-F238E27FC236}">
                  <a16:creationId xmlns:a16="http://schemas.microsoft.com/office/drawing/2014/main" id="{7ABBC656-B28C-4130-B400-5607AA4923A0}"/>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9" name="Groep 25">
              <a:extLst>
                <a:ext uri="{FF2B5EF4-FFF2-40B4-BE49-F238E27FC236}">
                  <a16:creationId xmlns:a16="http://schemas.microsoft.com/office/drawing/2014/main" id="{553EF675-8D57-4CDB-96AE-82482E39D73C}"/>
                </a:ext>
              </a:extLst>
            </p:cNvPr>
            <p:cNvGrpSpPr/>
            <p:nvPr userDrawn="1"/>
          </p:nvGrpSpPr>
          <p:grpSpPr>
            <a:xfrm>
              <a:off x="12757282" y="2184550"/>
              <a:ext cx="825500" cy="209550"/>
              <a:chOff x="13504624" y="2482850"/>
              <a:chExt cx="825500" cy="209550"/>
            </a:xfrm>
          </p:grpSpPr>
          <p:sp>
            <p:nvSpPr>
              <p:cNvPr id="300" name="Rechthoek 38">
                <a:extLst>
                  <a:ext uri="{FF2B5EF4-FFF2-40B4-BE49-F238E27FC236}">
                    <a16:creationId xmlns:a16="http://schemas.microsoft.com/office/drawing/2014/main" id="{2F857859-306A-4329-8E7B-5FBDD9ADE31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301" name="Rechte verbindingslijn 39">
                <a:extLst>
                  <a:ext uri="{FF2B5EF4-FFF2-40B4-BE49-F238E27FC236}">
                    <a16:creationId xmlns:a16="http://schemas.microsoft.com/office/drawing/2014/main" id="{7DE06FE1-B8EA-41EE-ADC6-40F6101952F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02" name="Gelijkbenige driehoek 40">
                <a:extLst>
                  <a:ext uri="{FF2B5EF4-FFF2-40B4-BE49-F238E27FC236}">
                    <a16:creationId xmlns:a16="http://schemas.microsoft.com/office/drawing/2014/main" id="{7E63E397-3C23-4D4C-AE99-F9FD9BAC558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290" name="Rechte verbindingslijn 26">
              <a:extLst>
                <a:ext uri="{FF2B5EF4-FFF2-40B4-BE49-F238E27FC236}">
                  <a16:creationId xmlns:a16="http://schemas.microsoft.com/office/drawing/2014/main" id="{1375935E-2E70-4D67-92F9-D1CB32E3F7E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291" name="Tabel icoon">
              <a:extLst>
                <a:ext uri="{FF2B5EF4-FFF2-40B4-BE49-F238E27FC236}">
                  <a16:creationId xmlns:a16="http://schemas.microsoft.com/office/drawing/2014/main" id="{F80D05A0-B5F2-45BC-B9FC-0832D5DF8AF5}"/>
                </a:ext>
              </a:extLst>
            </p:cNvPr>
            <p:cNvGrpSpPr/>
            <p:nvPr userDrawn="1"/>
          </p:nvGrpSpPr>
          <p:grpSpPr>
            <a:xfrm>
              <a:off x="12757283" y="1133664"/>
              <a:ext cx="375500" cy="339168"/>
              <a:chOff x="6072040" y="3376043"/>
              <a:chExt cx="1227920" cy="1109109"/>
            </a:xfrm>
          </p:grpSpPr>
          <p:sp>
            <p:nvSpPr>
              <p:cNvPr id="292" name="Rechthoek 28">
                <a:extLst>
                  <a:ext uri="{FF2B5EF4-FFF2-40B4-BE49-F238E27FC236}">
                    <a16:creationId xmlns:a16="http://schemas.microsoft.com/office/drawing/2014/main" id="{70B563BA-0620-491B-B293-056902650706}"/>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93" name="Rechthoek 29">
                <a:extLst>
                  <a:ext uri="{FF2B5EF4-FFF2-40B4-BE49-F238E27FC236}">
                    <a16:creationId xmlns:a16="http://schemas.microsoft.com/office/drawing/2014/main" id="{35D5FEF4-598D-4BBF-9B8D-1CA3FB8FFF8D}"/>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cxnSp>
            <p:nvCxnSpPr>
              <p:cNvPr id="294" name="Rechte verbindingslijn 31">
                <a:extLst>
                  <a:ext uri="{FF2B5EF4-FFF2-40B4-BE49-F238E27FC236}">
                    <a16:creationId xmlns:a16="http://schemas.microsoft.com/office/drawing/2014/main" id="{7BF67D53-15DA-455D-863E-D2527CD34144}"/>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5" name="Rechte verbindingslijn 32">
                <a:extLst>
                  <a:ext uri="{FF2B5EF4-FFF2-40B4-BE49-F238E27FC236}">
                    <a16:creationId xmlns:a16="http://schemas.microsoft.com/office/drawing/2014/main" id="{00D1984A-FE07-4608-A2C0-F79191030836}"/>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6" name="Rechte verbindingslijn 33">
                <a:extLst>
                  <a:ext uri="{FF2B5EF4-FFF2-40B4-BE49-F238E27FC236}">
                    <a16:creationId xmlns:a16="http://schemas.microsoft.com/office/drawing/2014/main" id="{F80FBDA0-7AC6-415C-96ED-2EA9BDDEA33E}"/>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7" name="Rechte verbindingslijn 34">
                <a:extLst>
                  <a:ext uri="{FF2B5EF4-FFF2-40B4-BE49-F238E27FC236}">
                    <a16:creationId xmlns:a16="http://schemas.microsoft.com/office/drawing/2014/main" id="{41F1123B-31D8-4B3F-B094-FC72371A715D}"/>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8" name="Rechte verbindingslijn 35">
                <a:extLst>
                  <a:ext uri="{FF2B5EF4-FFF2-40B4-BE49-F238E27FC236}">
                    <a16:creationId xmlns:a16="http://schemas.microsoft.com/office/drawing/2014/main" id="{6A12731C-DD13-4DC0-AC4B-5D001DA969D1}"/>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99" name="Rechthoek 36">
                <a:extLst>
                  <a:ext uri="{FF2B5EF4-FFF2-40B4-BE49-F238E27FC236}">
                    <a16:creationId xmlns:a16="http://schemas.microsoft.com/office/drawing/2014/main" id="{C065C823-BDF7-4F3A-97CF-917B4D5F0E63}"/>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Tree>
    <p:extLst>
      <p:ext uri="{BB962C8B-B14F-4D97-AF65-F5344CB8AC3E}">
        <p14:creationId xmlns:p14="http://schemas.microsoft.com/office/powerpoint/2010/main" val="318172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P spid="9"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el 100%">
    <p:spTree>
      <p:nvGrpSpPr>
        <p:cNvPr id="1" name=""/>
        <p:cNvGrpSpPr/>
        <p:nvPr/>
      </p:nvGrpSpPr>
      <p:grpSpPr>
        <a:xfrm>
          <a:off x="0" y="0"/>
          <a:ext cx="0" cy="0"/>
          <a:chOff x="0" y="0"/>
          <a:chExt cx="0" cy="0"/>
        </a:xfrm>
      </p:grpSpPr>
      <p:sp>
        <p:nvSpPr>
          <p:cNvPr id="9" name="Tijdelijke aanduiding voor tabel 8"/>
          <p:cNvSpPr>
            <a:spLocks noGrp="1"/>
          </p:cNvSpPr>
          <p:nvPr>
            <p:ph type="tbl" sz="quarter" idx="15" hasCustomPrompt="1"/>
          </p:nvPr>
        </p:nvSpPr>
        <p:spPr>
          <a:xfrm>
            <a:off x="493499" y="1473493"/>
            <a:ext cx="11201783" cy="4314376"/>
          </a:xfrm>
          <a:solidFill>
            <a:schemeClr val="bg1">
              <a:lumMod val="95000"/>
            </a:schemeClr>
          </a:solidFill>
        </p:spPr>
        <p:txBody>
          <a:bodyPr tIns="1008000" anchor="ctr">
            <a:norm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tabel in te voegen</a:t>
            </a:r>
          </a:p>
        </p:txBody>
      </p:sp>
      <p:sp>
        <p:nvSpPr>
          <p:cNvPr id="31" name="Titel 1">
            <a:extLst>
              <a:ext uri="{FF2B5EF4-FFF2-40B4-BE49-F238E27FC236}">
                <a16:creationId xmlns:a16="http://schemas.microsoft.com/office/drawing/2014/main" id="{BFC323C8-4E0C-4511-852A-2596E6697736}"/>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8" name="Tijdelijke aanduiding voor tekst 14">
            <a:extLst>
              <a:ext uri="{FF2B5EF4-FFF2-40B4-BE49-F238E27FC236}">
                <a16:creationId xmlns:a16="http://schemas.microsoft.com/office/drawing/2014/main" id="{8DA7C7FA-DB31-4BAA-B073-75C781A5B1F2}"/>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5" name="Tijdelijke aanduiding voor voettekst 4">
            <a:extLst>
              <a:ext uri="{FF2B5EF4-FFF2-40B4-BE49-F238E27FC236}">
                <a16:creationId xmlns:a16="http://schemas.microsoft.com/office/drawing/2014/main" id="{A0E628BA-C2CD-4496-9DDE-D19D860FA94E}"/>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6" name="Tijdelijke aanduiding voor dianummer 5">
            <a:extLst>
              <a:ext uri="{FF2B5EF4-FFF2-40B4-BE49-F238E27FC236}">
                <a16:creationId xmlns:a16="http://schemas.microsoft.com/office/drawing/2014/main" id="{16FCF319-FDBA-49D0-94CD-E4F09D9A896B}"/>
              </a:ext>
            </a:extLst>
          </p:cNvPr>
          <p:cNvSpPr>
            <a:spLocks noGrp="1"/>
          </p:cNvSpPr>
          <p:nvPr>
            <p:ph type="sldNum" sz="quarter" idx="12"/>
          </p:nvPr>
        </p:nvSpPr>
        <p:spPr>
          <a:xfrm>
            <a:off x="480241" y="6190780"/>
            <a:ext cx="253183" cy="230238"/>
          </a:xfrm>
        </p:spPr>
        <p:txBody>
          <a:bodyPr/>
          <a:lstStyle/>
          <a:p>
            <a:fld id="{55B2A88A-B7BD-41B1-9FCB-9BE633251ACA}" type="slidenum">
              <a:rPr lang="nl-NL" noProof="0" smtClean="0"/>
              <a:t>‹nr.›</a:t>
            </a:fld>
            <a:endParaRPr lang="nl-NL" noProof="0"/>
          </a:p>
        </p:txBody>
      </p:sp>
      <p:pic>
        <p:nvPicPr>
          <p:cNvPr id="16" name="Afbeelding 15">
            <a:extLst>
              <a:ext uri="{FF2B5EF4-FFF2-40B4-BE49-F238E27FC236}">
                <a16:creationId xmlns:a16="http://schemas.microsoft.com/office/drawing/2014/main" id="{292418A7-B824-4540-B1FD-ACCD9960B12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5" name="Tijdelijke aanduiding voor datum 3">
            <a:extLst>
              <a:ext uri="{FF2B5EF4-FFF2-40B4-BE49-F238E27FC236}">
                <a16:creationId xmlns:a16="http://schemas.microsoft.com/office/drawing/2014/main" id="{9ACCADF5-C9AA-4EE4-AA1D-F3AA86363F46}"/>
              </a:ext>
            </a:extLst>
          </p:cNvPr>
          <p:cNvSpPr>
            <a:spLocks noGrp="1"/>
          </p:cNvSpPr>
          <p:nvPr>
            <p:ph type="dt" sz="half" idx="10"/>
          </p:nvPr>
        </p:nvSpPr>
        <p:spPr>
          <a:xfrm>
            <a:off x="8940509" y="6192542"/>
            <a:ext cx="2743200" cy="226714"/>
          </a:xfrm>
        </p:spPr>
        <p:txBody>
          <a:bodyPr/>
          <a:lstStyle/>
          <a:p>
            <a:fld id="{FEAEE37F-F197-4C21-9E5F-56F480958CE7}" type="datetime1">
              <a:rPr lang="nl-NL" noProof="0" smtClean="0"/>
              <a:t>27-10-2020</a:t>
            </a:fld>
            <a:endParaRPr lang="nl-NL" noProof="0"/>
          </a:p>
        </p:txBody>
      </p:sp>
      <p:grpSp>
        <p:nvGrpSpPr>
          <p:cNvPr id="17" name="Instructie">
            <a:extLst>
              <a:ext uri="{FF2B5EF4-FFF2-40B4-BE49-F238E27FC236}">
                <a16:creationId xmlns:a16="http://schemas.microsoft.com/office/drawing/2014/main" id="{D0346CC6-5714-49A4-B402-7D09C66BA7DC}"/>
              </a:ext>
            </a:extLst>
          </p:cNvPr>
          <p:cNvGrpSpPr/>
          <p:nvPr userDrawn="1"/>
        </p:nvGrpSpPr>
        <p:grpSpPr>
          <a:xfrm>
            <a:off x="12391601" y="0"/>
            <a:ext cx="3183678" cy="3418198"/>
            <a:chOff x="12391601" y="0"/>
            <a:chExt cx="3183678" cy="3418198"/>
          </a:xfrm>
        </p:grpSpPr>
        <p:grpSp>
          <p:nvGrpSpPr>
            <p:cNvPr id="18" name="Meer informatie">
              <a:extLst>
                <a:ext uri="{FF2B5EF4-FFF2-40B4-BE49-F238E27FC236}">
                  <a16:creationId xmlns:a16="http://schemas.microsoft.com/office/drawing/2014/main" id="{A59BD865-259C-4528-9B81-5A4BD0072F22}"/>
                </a:ext>
              </a:extLst>
            </p:cNvPr>
            <p:cNvGrpSpPr/>
            <p:nvPr userDrawn="1"/>
          </p:nvGrpSpPr>
          <p:grpSpPr>
            <a:xfrm>
              <a:off x="12396764" y="2622893"/>
              <a:ext cx="3178515" cy="795305"/>
              <a:chOff x="-3741486" y="3347116"/>
              <a:chExt cx="3178515" cy="795305"/>
            </a:xfrm>
          </p:grpSpPr>
          <p:sp>
            <p:nvSpPr>
              <p:cNvPr id="42" name="Freeform 101">
                <a:extLst>
                  <a:ext uri="{FF2B5EF4-FFF2-40B4-BE49-F238E27FC236}">
                    <a16:creationId xmlns:a16="http://schemas.microsoft.com/office/drawing/2014/main" id="{5D8CEEAB-B360-4AEA-A355-9A60F902964E}"/>
                  </a:ext>
                </a:extLst>
              </p:cNvPr>
              <p:cNvSpPr>
                <a:spLocks noEditPoints="1"/>
              </p:cNvSpPr>
              <p:nvPr/>
            </p:nvSpPr>
            <p:spPr bwMode="auto">
              <a:xfrm>
                <a:off x="-3741486" y="3347116"/>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43" name="Rechthoek 42">
                <a:extLst>
                  <a:ext uri="{FF2B5EF4-FFF2-40B4-BE49-F238E27FC236}">
                    <a16:creationId xmlns:a16="http://schemas.microsoft.com/office/drawing/2014/main" id="{9762ABFA-1C61-4AB0-A828-E7C6E3F74827}"/>
                  </a:ext>
                </a:extLst>
              </p:cNvPr>
              <p:cNvSpPr/>
              <p:nvPr userDrawn="1"/>
            </p:nvSpPr>
            <p:spPr>
              <a:xfrm>
                <a:off x="-3380966" y="3419145"/>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4" name="Rechte verbindingslijn 43">
                <a:extLst>
                  <a:ext uri="{FF2B5EF4-FFF2-40B4-BE49-F238E27FC236}">
                    <a16:creationId xmlns:a16="http://schemas.microsoft.com/office/drawing/2014/main" id="{23FAD46D-568E-49D2-A42C-7494B770004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9" name="Rechthoek 18">
              <a:extLst>
                <a:ext uri="{FF2B5EF4-FFF2-40B4-BE49-F238E27FC236}">
                  <a16:creationId xmlns:a16="http://schemas.microsoft.com/office/drawing/2014/main" id="{E040640F-8072-4826-9B23-4EA805C14D62}"/>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Tabel invoegen/veranderen</a:t>
              </a:r>
            </a:p>
          </p:txBody>
        </p:sp>
        <p:sp>
          <p:nvSpPr>
            <p:cNvPr id="20" name="Ovaal 19">
              <a:extLst>
                <a:ext uri="{FF2B5EF4-FFF2-40B4-BE49-F238E27FC236}">
                  <a16:creationId xmlns:a16="http://schemas.microsoft.com/office/drawing/2014/main" id="{61A65DC2-EB15-4A25-8F4B-3D0FCCFF56F2}"/>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1" name="Rechte verbindingslijn 20">
              <a:extLst>
                <a:ext uri="{FF2B5EF4-FFF2-40B4-BE49-F238E27FC236}">
                  <a16:creationId xmlns:a16="http://schemas.microsoft.com/office/drawing/2014/main" id="{C62AE54A-037E-49C1-B6BE-F4CD20DBA8BB}"/>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2" name="Rechte verbindingslijn 21">
              <a:extLst>
                <a:ext uri="{FF2B5EF4-FFF2-40B4-BE49-F238E27FC236}">
                  <a16:creationId xmlns:a16="http://schemas.microsoft.com/office/drawing/2014/main" id="{280B39BD-F3C4-43B4-9A07-4F651B594848}"/>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3" name="Rechthoek 22">
              <a:extLst>
                <a:ext uri="{FF2B5EF4-FFF2-40B4-BE49-F238E27FC236}">
                  <a16:creationId xmlns:a16="http://schemas.microsoft.com/office/drawing/2014/main" id="{D2C0F12F-1A93-4418-BA52-07C58BD25ED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4" name="Ovaal 23">
              <a:extLst>
                <a:ext uri="{FF2B5EF4-FFF2-40B4-BE49-F238E27FC236}">
                  <a16:creationId xmlns:a16="http://schemas.microsoft.com/office/drawing/2014/main" id="{5FAB0342-BB5D-4A76-90F3-EAB8DA00321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 name="Rechthoek 24">
              <a:extLst>
                <a:ext uri="{FF2B5EF4-FFF2-40B4-BE49-F238E27FC236}">
                  <a16:creationId xmlns:a16="http://schemas.microsoft.com/office/drawing/2014/main" id="{2032FDA1-E921-4F09-9866-58C690F9B84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6" name="Groep 25">
              <a:extLst>
                <a:ext uri="{FF2B5EF4-FFF2-40B4-BE49-F238E27FC236}">
                  <a16:creationId xmlns:a16="http://schemas.microsoft.com/office/drawing/2014/main" id="{053614B9-F09D-4A52-BF22-D148EF9FF325}"/>
                </a:ext>
              </a:extLst>
            </p:cNvPr>
            <p:cNvGrpSpPr/>
            <p:nvPr userDrawn="1"/>
          </p:nvGrpSpPr>
          <p:grpSpPr>
            <a:xfrm>
              <a:off x="12757282" y="2184550"/>
              <a:ext cx="825500" cy="209550"/>
              <a:chOff x="13504624" y="2482850"/>
              <a:chExt cx="825500" cy="209550"/>
            </a:xfrm>
          </p:grpSpPr>
          <p:sp>
            <p:nvSpPr>
              <p:cNvPr id="39" name="Rechthoek 38">
                <a:extLst>
                  <a:ext uri="{FF2B5EF4-FFF2-40B4-BE49-F238E27FC236}">
                    <a16:creationId xmlns:a16="http://schemas.microsoft.com/office/drawing/2014/main" id="{A629ECB7-22D1-481C-B742-0CB46560111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40" name="Rechte verbindingslijn 39">
                <a:extLst>
                  <a:ext uri="{FF2B5EF4-FFF2-40B4-BE49-F238E27FC236}">
                    <a16:creationId xmlns:a16="http://schemas.microsoft.com/office/drawing/2014/main" id="{F3C55515-F56B-4DC5-8E35-7F18535736B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1" name="Gelijkbenige driehoek 40">
                <a:extLst>
                  <a:ext uri="{FF2B5EF4-FFF2-40B4-BE49-F238E27FC236}">
                    <a16:creationId xmlns:a16="http://schemas.microsoft.com/office/drawing/2014/main" id="{BDF352CD-1AA1-43E9-9AC9-586BFE30485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27" name="Rechte verbindingslijn 26">
              <a:extLst>
                <a:ext uri="{FF2B5EF4-FFF2-40B4-BE49-F238E27FC236}">
                  <a16:creationId xmlns:a16="http://schemas.microsoft.com/office/drawing/2014/main" id="{8DD3AD9A-78D7-4780-868E-1108CFBD2D8B}"/>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28" name="Tabel icoon">
              <a:extLst>
                <a:ext uri="{FF2B5EF4-FFF2-40B4-BE49-F238E27FC236}">
                  <a16:creationId xmlns:a16="http://schemas.microsoft.com/office/drawing/2014/main" id="{77722F23-9340-4348-BF03-CCA96C179576}"/>
                </a:ext>
              </a:extLst>
            </p:cNvPr>
            <p:cNvGrpSpPr/>
            <p:nvPr userDrawn="1"/>
          </p:nvGrpSpPr>
          <p:grpSpPr>
            <a:xfrm>
              <a:off x="12757283" y="1133664"/>
              <a:ext cx="375500" cy="339168"/>
              <a:chOff x="6072040" y="3376043"/>
              <a:chExt cx="1227920" cy="1109109"/>
            </a:xfrm>
          </p:grpSpPr>
          <p:sp>
            <p:nvSpPr>
              <p:cNvPr id="29" name="Rechthoek 28">
                <a:extLst>
                  <a:ext uri="{FF2B5EF4-FFF2-40B4-BE49-F238E27FC236}">
                    <a16:creationId xmlns:a16="http://schemas.microsoft.com/office/drawing/2014/main" id="{07D54DD3-F79F-47C5-AEAE-C764015A5D9B}"/>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0" name="Rechthoek 29">
                <a:extLst>
                  <a:ext uri="{FF2B5EF4-FFF2-40B4-BE49-F238E27FC236}">
                    <a16:creationId xmlns:a16="http://schemas.microsoft.com/office/drawing/2014/main" id="{A23A456A-C5E3-4D8A-B905-AC67661B538C}"/>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cxnSp>
            <p:nvCxnSpPr>
              <p:cNvPr id="32" name="Rechte verbindingslijn 31">
                <a:extLst>
                  <a:ext uri="{FF2B5EF4-FFF2-40B4-BE49-F238E27FC236}">
                    <a16:creationId xmlns:a16="http://schemas.microsoft.com/office/drawing/2014/main" id="{C5839E5F-7E96-417B-8E38-C3EE1FE2ACE3}"/>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66AFE308-FDE2-4808-9A4E-A2B97233F5E6}"/>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C9884DB6-B915-4200-A819-9B011A3A61C9}"/>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FE4535EA-8903-4DFD-BDCE-F4237F1865B7}"/>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F1635C72-1564-42E5-ACD8-0A7E4491C70B}"/>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37" name="Rechthoek 36">
                <a:extLst>
                  <a:ext uri="{FF2B5EF4-FFF2-40B4-BE49-F238E27FC236}">
                    <a16:creationId xmlns:a16="http://schemas.microsoft.com/office/drawing/2014/main" id="{CDB83B29-3F8A-475E-BF3D-E21565008D00}"/>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Tree>
    <p:extLst>
      <p:ext uri="{BB962C8B-B14F-4D97-AF65-F5344CB8AC3E}">
        <p14:creationId xmlns:p14="http://schemas.microsoft.com/office/powerpoint/2010/main" val="309825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11" name="Titel 1">
            <a:extLst>
              <a:ext uri="{FF2B5EF4-FFF2-40B4-BE49-F238E27FC236}">
                <a16:creationId xmlns:a16="http://schemas.microsoft.com/office/drawing/2014/main" id="{C99B9AD0-B92A-4C48-A52A-FAE4B7481148}"/>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18" name="Tijdelijke aanduiding voor tekst 14">
            <a:extLst>
              <a:ext uri="{FF2B5EF4-FFF2-40B4-BE49-F238E27FC236}">
                <a16:creationId xmlns:a16="http://schemas.microsoft.com/office/drawing/2014/main" id="{3EAC74E4-7359-43B9-BD46-0CBB8C9D3834}"/>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21" name="Tijdelijke aanduiding voor voettekst 4">
            <a:extLst>
              <a:ext uri="{FF2B5EF4-FFF2-40B4-BE49-F238E27FC236}">
                <a16:creationId xmlns:a16="http://schemas.microsoft.com/office/drawing/2014/main" id="{A5D9591E-4C98-475E-B8D6-C3C11099BFF9}"/>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22" name="Tijdelijke aanduiding voor dianummer 5">
            <a:extLst>
              <a:ext uri="{FF2B5EF4-FFF2-40B4-BE49-F238E27FC236}">
                <a16:creationId xmlns:a16="http://schemas.microsoft.com/office/drawing/2014/main" id="{943A493B-8731-4825-81F9-F1B852A8C77E}"/>
              </a:ext>
            </a:extLst>
          </p:cNvPr>
          <p:cNvSpPr>
            <a:spLocks noGrp="1"/>
          </p:cNvSpPr>
          <p:nvPr>
            <p:ph type="sldNum" sz="quarter" idx="12"/>
          </p:nvPr>
        </p:nvSpPr>
        <p:spPr>
          <a:xfrm>
            <a:off x="480241" y="6190780"/>
            <a:ext cx="246039" cy="230238"/>
          </a:xfrm>
        </p:spPr>
        <p:txBody>
          <a:bodyPr/>
          <a:lstStyle/>
          <a:p>
            <a:fld id="{55B2A88A-B7BD-41B1-9FCB-9BE633251ACA}" type="slidenum">
              <a:rPr lang="nl-NL" noProof="0" smtClean="0"/>
              <a:t>‹nr.›</a:t>
            </a:fld>
            <a:endParaRPr lang="nl-NL" noProof="0"/>
          </a:p>
        </p:txBody>
      </p:sp>
      <p:pic>
        <p:nvPicPr>
          <p:cNvPr id="24" name="Afbeelding 23">
            <a:extLst>
              <a:ext uri="{FF2B5EF4-FFF2-40B4-BE49-F238E27FC236}">
                <a16:creationId xmlns:a16="http://schemas.microsoft.com/office/drawing/2014/main" id="{FB08294C-2726-4501-931A-77EAB1B39D2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9" name="Tijdelijke aanduiding voor datum 3">
            <a:extLst>
              <a:ext uri="{FF2B5EF4-FFF2-40B4-BE49-F238E27FC236}">
                <a16:creationId xmlns:a16="http://schemas.microsoft.com/office/drawing/2014/main" id="{7AF0D1FE-8D2B-44E6-B3D5-0C8F9474C79D}"/>
              </a:ext>
            </a:extLst>
          </p:cNvPr>
          <p:cNvSpPr>
            <a:spLocks noGrp="1"/>
          </p:cNvSpPr>
          <p:nvPr>
            <p:ph type="dt" sz="half" idx="10"/>
          </p:nvPr>
        </p:nvSpPr>
        <p:spPr>
          <a:xfrm>
            <a:off x="8940509" y="6192542"/>
            <a:ext cx="2743200" cy="226714"/>
          </a:xfrm>
        </p:spPr>
        <p:txBody>
          <a:bodyPr/>
          <a:lstStyle/>
          <a:p>
            <a:fld id="{1F9EDFB3-D3AA-4F39-950A-ED89DC69A420}" type="datetime1">
              <a:rPr lang="nl-NL" noProof="0" smtClean="0"/>
              <a:t>27-10-2020</a:t>
            </a:fld>
            <a:endParaRPr lang="nl-NL" noProof="0"/>
          </a:p>
        </p:txBody>
      </p:sp>
    </p:spTree>
    <p:extLst>
      <p:ext uri="{BB962C8B-B14F-4D97-AF65-F5344CB8AC3E}">
        <p14:creationId xmlns:p14="http://schemas.microsoft.com/office/powerpoint/2010/main" val="329649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ernpunten + Tekstvlakken">
    <p:spTree>
      <p:nvGrpSpPr>
        <p:cNvPr id="1" name=""/>
        <p:cNvGrpSpPr/>
        <p:nvPr/>
      </p:nvGrpSpPr>
      <p:grpSpPr>
        <a:xfrm>
          <a:off x="0" y="0"/>
          <a:ext cx="0" cy="0"/>
          <a:chOff x="0" y="0"/>
          <a:chExt cx="0" cy="0"/>
        </a:xfrm>
      </p:grpSpPr>
      <p:sp>
        <p:nvSpPr>
          <p:cNvPr id="36" name="Tijdelijke aanduiding voor afbeelding 35">
            <a:extLst>
              <a:ext uri="{FF2B5EF4-FFF2-40B4-BE49-F238E27FC236}">
                <a16:creationId xmlns:a16="http://schemas.microsoft.com/office/drawing/2014/main" id="{DDF59742-AC42-4AAA-9941-6163D1AD1558}"/>
              </a:ext>
            </a:extLst>
          </p:cNvPr>
          <p:cNvSpPr>
            <a:spLocks noGrp="1"/>
          </p:cNvSpPr>
          <p:nvPr>
            <p:ph type="pic" sz="quarter" idx="30" hasCustomPrompt="1"/>
          </p:nvPr>
        </p:nvSpPr>
        <p:spPr>
          <a:xfrm>
            <a:off x="496714" y="1996400"/>
            <a:ext cx="3520881" cy="2865200"/>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7" name="Tijdelijke aanduiding voor afbeelding 36">
            <a:extLst>
              <a:ext uri="{FF2B5EF4-FFF2-40B4-BE49-F238E27FC236}">
                <a16:creationId xmlns:a16="http://schemas.microsoft.com/office/drawing/2014/main" id="{74727CE5-EDB8-480E-B745-73C1373713EB}"/>
              </a:ext>
            </a:extLst>
          </p:cNvPr>
          <p:cNvSpPr>
            <a:spLocks noGrp="1"/>
          </p:cNvSpPr>
          <p:nvPr>
            <p:ph type="pic" sz="quarter" idx="31" hasCustomPrompt="1"/>
          </p:nvPr>
        </p:nvSpPr>
        <p:spPr>
          <a:xfrm>
            <a:off x="4351920" y="1996400"/>
            <a:ext cx="3520881" cy="2865200"/>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lang="nl-NL" sz="1200" b="0" i="1" kern="1200" noProof="0">
                <a:solidFill>
                  <a:schemeClr val="tx1">
                    <a:lumMod val="65000"/>
                    <a:lumOff val="35000"/>
                  </a:schemeClr>
                </a:solidFill>
                <a:latin typeface="+mn-lt"/>
                <a:ea typeface="+mn-ea"/>
                <a:cs typeface="Calibri Light" panose="020F0302020204030204" pitchFamily="34" charset="0"/>
              </a:defRPr>
            </a:lvl1pPr>
          </a:lstStyle>
          <a:p>
            <a:r>
              <a:rPr lang="nl-NL" noProof="0"/>
              <a:t>Klik op het icoon om een </a:t>
            </a:r>
            <a:br>
              <a:rPr lang="nl-NL" noProof="0"/>
            </a:br>
            <a:r>
              <a:rPr lang="nl-NL" noProof="0"/>
              <a:t>afbeelding in te voegen</a:t>
            </a:r>
          </a:p>
        </p:txBody>
      </p:sp>
      <p:sp>
        <p:nvSpPr>
          <p:cNvPr id="38" name="Tijdelijke aanduiding voor afbeelding 37">
            <a:extLst>
              <a:ext uri="{FF2B5EF4-FFF2-40B4-BE49-F238E27FC236}">
                <a16:creationId xmlns:a16="http://schemas.microsoft.com/office/drawing/2014/main" id="{B4DAE761-2905-4370-925B-2CBA8CDD4757}"/>
              </a:ext>
            </a:extLst>
          </p:cNvPr>
          <p:cNvSpPr>
            <a:spLocks noGrp="1"/>
          </p:cNvSpPr>
          <p:nvPr>
            <p:ph type="pic" sz="quarter" idx="32" hasCustomPrompt="1"/>
          </p:nvPr>
        </p:nvSpPr>
        <p:spPr>
          <a:xfrm>
            <a:off x="8212789" y="1996400"/>
            <a:ext cx="3520881" cy="2865200"/>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5" name="Tijdelijke aanduiding voor tekst 5">
            <a:extLst>
              <a:ext uri="{FF2B5EF4-FFF2-40B4-BE49-F238E27FC236}">
                <a16:creationId xmlns:a16="http://schemas.microsoft.com/office/drawing/2014/main" id="{7581CA50-F401-4352-B20E-C61DC891A3E5}"/>
              </a:ext>
            </a:extLst>
          </p:cNvPr>
          <p:cNvSpPr>
            <a:spLocks noGrp="1"/>
          </p:cNvSpPr>
          <p:nvPr>
            <p:ph type="body" sz="quarter" idx="36" hasCustomPrompt="1"/>
          </p:nvPr>
        </p:nvSpPr>
        <p:spPr>
          <a:xfrm>
            <a:off x="496170" y="4986574"/>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5">
            <a:extLst>
              <a:ext uri="{FF2B5EF4-FFF2-40B4-BE49-F238E27FC236}">
                <a16:creationId xmlns:a16="http://schemas.microsoft.com/office/drawing/2014/main" id="{EE7615E9-55F0-4367-ADAF-BF9E9F9AFF09}"/>
              </a:ext>
            </a:extLst>
          </p:cNvPr>
          <p:cNvSpPr>
            <a:spLocks noGrp="1"/>
          </p:cNvSpPr>
          <p:nvPr>
            <p:ph type="body" sz="quarter" idx="37" hasCustomPrompt="1"/>
          </p:nvPr>
        </p:nvSpPr>
        <p:spPr>
          <a:xfrm>
            <a:off x="4351920" y="4986574"/>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2" name="Tijdelijke aanduiding voor tekst 5">
            <a:extLst>
              <a:ext uri="{FF2B5EF4-FFF2-40B4-BE49-F238E27FC236}">
                <a16:creationId xmlns:a16="http://schemas.microsoft.com/office/drawing/2014/main" id="{1F90D83A-4F8A-4644-B6AA-08EAF0B98A58}"/>
              </a:ext>
            </a:extLst>
          </p:cNvPr>
          <p:cNvSpPr>
            <a:spLocks noGrp="1"/>
          </p:cNvSpPr>
          <p:nvPr>
            <p:ph type="body" sz="quarter" idx="38" hasCustomPrompt="1"/>
          </p:nvPr>
        </p:nvSpPr>
        <p:spPr>
          <a:xfrm>
            <a:off x="8212516" y="4986574"/>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16151" cy="230238"/>
          </a:xfrm>
        </p:spPr>
        <p:txBody>
          <a:bodyPr/>
          <a:lstStyle>
            <a:lvl1pPr>
              <a:defRPr>
                <a:solidFill>
                  <a:schemeClr val="tx2"/>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33" name="Tijdelijke aanduiding voor voettekst 4">
            <a:extLst>
              <a:ext uri="{FF2B5EF4-FFF2-40B4-BE49-F238E27FC236}">
                <a16:creationId xmlns:a16="http://schemas.microsoft.com/office/drawing/2014/main" id="{3C7CF4CB-CF25-44A3-95AE-206B86BFD649}"/>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pic>
        <p:nvPicPr>
          <p:cNvPr id="27" name="Afbeelding 26">
            <a:extLst>
              <a:ext uri="{FF2B5EF4-FFF2-40B4-BE49-F238E27FC236}">
                <a16:creationId xmlns:a16="http://schemas.microsoft.com/office/drawing/2014/main" id="{31622B21-FF34-42DE-A7E4-A63C364CB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9" name="Tijdelijke aanduiding voor datum 3">
            <a:extLst>
              <a:ext uri="{FF2B5EF4-FFF2-40B4-BE49-F238E27FC236}">
                <a16:creationId xmlns:a16="http://schemas.microsoft.com/office/drawing/2014/main" id="{53600F14-A3DB-4812-872D-DFA76F4B6A99}"/>
              </a:ext>
            </a:extLst>
          </p:cNvPr>
          <p:cNvSpPr>
            <a:spLocks noGrp="1"/>
          </p:cNvSpPr>
          <p:nvPr>
            <p:ph type="dt" sz="half" idx="10"/>
          </p:nvPr>
        </p:nvSpPr>
        <p:spPr>
          <a:xfrm>
            <a:off x="8940509" y="6192542"/>
            <a:ext cx="2743200" cy="226714"/>
          </a:xfrm>
        </p:spPr>
        <p:txBody>
          <a:bodyPr/>
          <a:lstStyle/>
          <a:p>
            <a:fld id="{2937E998-9E7B-429D-9513-ADEE2CA512AF}" type="datetime1">
              <a:rPr lang="nl-NL" noProof="0" smtClean="0"/>
              <a:t>27-10-2020</a:t>
            </a:fld>
            <a:endParaRPr lang="nl-NL" noProof="0"/>
          </a:p>
        </p:txBody>
      </p:sp>
      <p:grpSp>
        <p:nvGrpSpPr>
          <p:cNvPr id="136" name="Instructie">
            <a:extLst>
              <a:ext uri="{FF2B5EF4-FFF2-40B4-BE49-F238E27FC236}">
                <a16:creationId xmlns:a16="http://schemas.microsoft.com/office/drawing/2014/main" id="{AE23586F-EDF8-4041-A121-12EE4F3091A7}"/>
              </a:ext>
            </a:extLst>
          </p:cNvPr>
          <p:cNvGrpSpPr/>
          <p:nvPr userDrawn="1"/>
        </p:nvGrpSpPr>
        <p:grpSpPr>
          <a:xfrm>
            <a:off x="-3352957" y="0"/>
            <a:ext cx="3182755" cy="2660264"/>
            <a:chOff x="-3426088" y="4512342"/>
            <a:chExt cx="3182755" cy="2660264"/>
          </a:xfrm>
        </p:grpSpPr>
        <p:sp>
          <p:nvSpPr>
            <p:cNvPr id="137" name="Rechthoek 127">
              <a:extLst>
                <a:ext uri="{FF2B5EF4-FFF2-40B4-BE49-F238E27FC236}">
                  <a16:creationId xmlns:a16="http://schemas.microsoft.com/office/drawing/2014/main" id="{86334EF9-7762-4B48-A926-74C6227815F9}"/>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38" name="Rechte verbindingslijn 128">
              <a:extLst>
                <a:ext uri="{FF2B5EF4-FFF2-40B4-BE49-F238E27FC236}">
                  <a16:creationId xmlns:a16="http://schemas.microsoft.com/office/drawing/2014/main" id="{9D646A08-9F80-4BF1-AAC1-7B7C40C1367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39" name="Rechthoek 130">
              <a:extLst>
                <a:ext uri="{FF2B5EF4-FFF2-40B4-BE49-F238E27FC236}">
                  <a16:creationId xmlns:a16="http://schemas.microsoft.com/office/drawing/2014/main" id="{6622125B-9088-4607-ABB0-3AB956BFF3CD}"/>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40" name="Rechthoek 133">
              <a:extLst>
                <a:ext uri="{FF2B5EF4-FFF2-40B4-BE49-F238E27FC236}">
                  <a16:creationId xmlns:a16="http://schemas.microsoft.com/office/drawing/2014/main" id="{2BFF82BB-BED7-4DA1-9510-01EA78FE2670}"/>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41" name="Rechthoek 136">
              <a:extLst>
                <a:ext uri="{FF2B5EF4-FFF2-40B4-BE49-F238E27FC236}">
                  <a16:creationId xmlns:a16="http://schemas.microsoft.com/office/drawing/2014/main" id="{34C11746-ACE8-498B-84EA-EC6FB41DDBAC}"/>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42" name="Rechthoek 139">
              <a:extLst>
                <a:ext uri="{FF2B5EF4-FFF2-40B4-BE49-F238E27FC236}">
                  <a16:creationId xmlns:a16="http://schemas.microsoft.com/office/drawing/2014/main" id="{5F442C93-DF19-4578-AB31-347B80C7DDC3}"/>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43" name="Rechte verbindingslijn 140">
              <a:extLst>
                <a:ext uri="{FF2B5EF4-FFF2-40B4-BE49-F238E27FC236}">
                  <a16:creationId xmlns:a16="http://schemas.microsoft.com/office/drawing/2014/main" id="{786C2F4B-C7F5-49D5-A362-CFD43945E9D5}"/>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67" name="Groep 77">
            <a:extLst>
              <a:ext uri="{FF2B5EF4-FFF2-40B4-BE49-F238E27FC236}">
                <a16:creationId xmlns:a16="http://schemas.microsoft.com/office/drawing/2014/main" id="{7114E51E-77C2-4F38-8888-5A8CCBD38160}"/>
              </a:ext>
            </a:extLst>
          </p:cNvPr>
          <p:cNvGrpSpPr/>
          <p:nvPr userDrawn="1"/>
        </p:nvGrpSpPr>
        <p:grpSpPr>
          <a:xfrm>
            <a:off x="12391601" y="0"/>
            <a:ext cx="3724699" cy="5484152"/>
            <a:chOff x="12391601" y="0"/>
            <a:chExt cx="3724699" cy="5484152"/>
          </a:xfrm>
        </p:grpSpPr>
        <p:sp>
          <p:nvSpPr>
            <p:cNvPr id="68" name="Rechthoek 78">
              <a:extLst>
                <a:ext uri="{FF2B5EF4-FFF2-40B4-BE49-F238E27FC236}">
                  <a16:creationId xmlns:a16="http://schemas.microsoft.com/office/drawing/2014/main" id="{E12FB24B-954B-45D6-A880-48408CF42180}"/>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69" name="Ovaal 79">
              <a:extLst>
                <a:ext uri="{FF2B5EF4-FFF2-40B4-BE49-F238E27FC236}">
                  <a16:creationId xmlns:a16="http://schemas.microsoft.com/office/drawing/2014/main" id="{82191F81-BFB9-426F-AC1F-1B8135AC1511}"/>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70" name="Rechte verbindingslijn 80">
              <a:extLst>
                <a:ext uri="{FF2B5EF4-FFF2-40B4-BE49-F238E27FC236}">
                  <a16:creationId xmlns:a16="http://schemas.microsoft.com/office/drawing/2014/main" id="{790F4A6F-9683-45E0-8788-A73720AD331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71" name="Rechte verbindingslijn 81">
              <a:extLst>
                <a:ext uri="{FF2B5EF4-FFF2-40B4-BE49-F238E27FC236}">
                  <a16:creationId xmlns:a16="http://schemas.microsoft.com/office/drawing/2014/main" id="{9289749D-151A-4125-A1C4-F6D457C62D38}"/>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72" name="Rechthoek 82">
              <a:extLst>
                <a:ext uri="{FF2B5EF4-FFF2-40B4-BE49-F238E27FC236}">
                  <a16:creationId xmlns:a16="http://schemas.microsoft.com/office/drawing/2014/main" id="{6470D0B1-F3F8-4E5D-A38A-F4914FE1796C}"/>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73" name="Ovaal 83">
              <a:extLst>
                <a:ext uri="{FF2B5EF4-FFF2-40B4-BE49-F238E27FC236}">
                  <a16:creationId xmlns:a16="http://schemas.microsoft.com/office/drawing/2014/main" id="{F19FC525-D49B-4901-A422-AC77E1A9FBE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4" name="Rechthoek 84">
              <a:extLst>
                <a:ext uri="{FF2B5EF4-FFF2-40B4-BE49-F238E27FC236}">
                  <a16:creationId xmlns:a16="http://schemas.microsoft.com/office/drawing/2014/main" id="{B982DD20-B303-45E2-823B-86CBAE316658}"/>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75" name="Groep 85">
              <a:extLst>
                <a:ext uri="{FF2B5EF4-FFF2-40B4-BE49-F238E27FC236}">
                  <a16:creationId xmlns:a16="http://schemas.microsoft.com/office/drawing/2014/main" id="{82430DAB-6C02-4D6C-93EF-48D912AA1F1A}"/>
                </a:ext>
              </a:extLst>
            </p:cNvPr>
            <p:cNvGrpSpPr/>
            <p:nvPr userDrawn="1"/>
          </p:nvGrpSpPr>
          <p:grpSpPr>
            <a:xfrm>
              <a:off x="12757282" y="2184550"/>
              <a:ext cx="825500" cy="209550"/>
              <a:chOff x="13504624" y="2482850"/>
              <a:chExt cx="825500" cy="209550"/>
            </a:xfrm>
          </p:grpSpPr>
          <p:sp>
            <p:nvSpPr>
              <p:cNvPr id="162" name="Rechthoek 119">
                <a:extLst>
                  <a:ext uri="{FF2B5EF4-FFF2-40B4-BE49-F238E27FC236}">
                    <a16:creationId xmlns:a16="http://schemas.microsoft.com/office/drawing/2014/main" id="{B63A4B46-D169-4441-9294-EDF199C9780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63" name="Rechte verbindingslijn 120">
                <a:extLst>
                  <a:ext uri="{FF2B5EF4-FFF2-40B4-BE49-F238E27FC236}">
                    <a16:creationId xmlns:a16="http://schemas.microsoft.com/office/drawing/2014/main" id="{588826CE-DE48-4955-A07C-B105394EB3A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64" name="Gelijkbenige driehoek 121">
                <a:extLst>
                  <a:ext uri="{FF2B5EF4-FFF2-40B4-BE49-F238E27FC236}">
                    <a16:creationId xmlns:a16="http://schemas.microsoft.com/office/drawing/2014/main" id="{88AD0E64-92BF-41A5-A63F-7BA220324B7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76" name="Groep 86">
              <a:extLst>
                <a:ext uri="{FF2B5EF4-FFF2-40B4-BE49-F238E27FC236}">
                  <a16:creationId xmlns:a16="http://schemas.microsoft.com/office/drawing/2014/main" id="{34492316-1F9D-491E-92D2-FA2C0FB1010C}"/>
                </a:ext>
              </a:extLst>
            </p:cNvPr>
            <p:cNvGrpSpPr/>
            <p:nvPr userDrawn="1"/>
          </p:nvGrpSpPr>
          <p:grpSpPr>
            <a:xfrm>
              <a:off x="12757282" y="1216782"/>
              <a:ext cx="294789" cy="318834"/>
              <a:chOff x="14466489" y="1001522"/>
              <a:chExt cx="290627" cy="314333"/>
            </a:xfrm>
          </p:grpSpPr>
          <p:sp>
            <p:nvSpPr>
              <p:cNvPr id="156" name="Rechthoek 113">
                <a:extLst>
                  <a:ext uri="{FF2B5EF4-FFF2-40B4-BE49-F238E27FC236}">
                    <a16:creationId xmlns:a16="http://schemas.microsoft.com/office/drawing/2014/main" id="{AAA15FC0-0A34-4B8D-976C-7273D01E8FF2}"/>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7" name="Ovaal 114">
                <a:extLst>
                  <a:ext uri="{FF2B5EF4-FFF2-40B4-BE49-F238E27FC236}">
                    <a16:creationId xmlns:a16="http://schemas.microsoft.com/office/drawing/2014/main" id="{0F906245-75C7-4558-B702-58EFAD13BFF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8" name="Vrije vorm: vorm 115">
                <a:extLst>
                  <a:ext uri="{FF2B5EF4-FFF2-40B4-BE49-F238E27FC236}">
                    <a16:creationId xmlns:a16="http://schemas.microsoft.com/office/drawing/2014/main" id="{E527D239-539C-4298-97AE-06996003BDA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9" name="Rechthoek: afgeronde hoeken 116">
                <a:extLst>
                  <a:ext uri="{FF2B5EF4-FFF2-40B4-BE49-F238E27FC236}">
                    <a16:creationId xmlns:a16="http://schemas.microsoft.com/office/drawing/2014/main" id="{B089586E-A773-4DFA-BBFC-7523139E6E3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60" name="Rechte verbindingslijn 117">
                <a:extLst>
                  <a:ext uri="{FF2B5EF4-FFF2-40B4-BE49-F238E27FC236}">
                    <a16:creationId xmlns:a16="http://schemas.microsoft.com/office/drawing/2014/main" id="{75F09E0C-8154-4D38-A0D3-3F08D97740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61" name="Rechte verbindingslijn 118">
                <a:extLst>
                  <a:ext uri="{FF2B5EF4-FFF2-40B4-BE49-F238E27FC236}">
                    <a16:creationId xmlns:a16="http://schemas.microsoft.com/office/drawing/2014/main" id="{F8DD3AF6-A5BB-4D84-AAE8-59D6F1D491B2}"/>
                  </a:ext>
                </a:extLst>
              </p:cNvPr>
              <p:cNvCxnSpPr>
                <a:cxnSpLocks/>
                <a:stCxn id="15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7" name="Groep 87">
              <a:extLst>
                <a:ext uri="{FF2B5EF4-FFF2-40B4-BE49-F238E27FC236}">
                  <a16:creationId xmlns:a16="http://schemas.microsoft.com/office/drawing/2014/main" id="{2BC227B3-7574-461F-88EF-49884D038F19}"/>
                </a:ext>
              </a:extLst>
            </p:cNvPr>
            <p:cNvGrpSpPr/>
            <p:nvPr userDrawn="1"/>
          </p:nvGrpSpPr>
          <p:grpSpPr>
            <a:xfrm>
              <a:off x="12391601" y="2643684"/>
              <a:ext cx="3183678" cy="2840468"/>
              <a:chOff x="12952763" y="4572241"/>
              <a:chExt cx="3183678" cy="2840468"/>
            </a:xfrm>
          </p:grpSpPr>
          <p:grpSp>
            <p:nvGrpSpPr>
              <p:cNvPr id="123" name="Meer informatie">
                <a:extLst>
                  <a:ext uri="{FF2B5EF4-FFF2-40B4-BE49-F238E27FC236}">
                    <a16:creationId xmlns:a16="http://schemas.microsoft.com/office/drawing/2014/main" id="{21C61C87-1C67-4A38-A909-75955A26AFC6}"/>
                  </a:ext>
                </a:extLst>
              </p:cNvPr>
              <p:cNvGrpSpPr/>
              <p:nvPr userDrawn="1"/>
            </p:nvGrpSpPr>
            <p:grpSpPr>
              <a:xfrm>
                <a:off x="12957926" y="6629436"/>
                <a:ext cx="3178515" cy="783273"/>
                <a:chOff x="-3741486" y="3386444"/>
                <a:chExt cx="3178515" cy="783273"/>
              </a:xfrm>
            </p:grpSpPr>
            <p:sp>
              <p:nvSpPr>
                <p:cNvPr id="153" name="Freeform 101">
                  <a:extLst>
                    <a:ext uri="{FF2B5EF4-FFF2-40B4-BE49-F238E27FC236}">
                      <a16:creationId xmlns:a16="http://schemas.microsoft.com/office/drawing/2014/main" id="{EE65E348-D4D4-4401-942E-021256D3AAB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54" name="Rechthoek 111">
                  <a:extLst>
                    <a:ext uri="{FF2B5EF4-FFF2-40B4-BE49-F238E27FC236}">
                      <a16:creationId xmlns:a16="http://schemas.microsoft.com/office/drawing/2014/main" id="{28D59D5E-CB5A-44D3-A133-ADA9AF8CCC18}"/>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55" name="Rechte verbindingslijn 112">
                  <a:extLst>
                    <a:ext uri="{FF2B5EF4-FFF2-40B4-BE49-F238E27FC236}">
                      <a16:creationId xmlns:a16="http://schemas.microsoft.com/office/drawing/2014/main" id="{B64D4A34-B67C-4278-932E-8A37DC5CE24F}"/>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124" name="Rechte verbindingslijn 89">
                <a:extLst>
                  <a:ext uri="{FF2B5EF4-FFF2-40B4-BE49-F238E27FC236}">
                    <a16:creationId xmlns:a16="http://schemas.microsoft.com/office/drawing/2014/main" id="{AF4CFA37-6498-4EC4-BC73-E20DC1B13991}"/>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125" name="Ovaal 90">
                <a:extLst>
                  <a:ext uri="{FF2B5EF4-FFF2-40B4-BE49-F238E27FC236}">
                    <a16:creationId xmlns:a16="http://schemas.microsoft.com/office/drawing/2014/main" id="{B0DADF0A-53FD-4569-B766-CAB28AE66052}"/>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26" name="Rechthoek 91">
                <a:extLst>
                  <a:ext uri="{FF2B5EF4-FFF2-40B4-BE49-F238E27FC236}">
                    <a16:creationId xmlns:a16="http://schemas.microsoft.com/office/drawing/2014/main" id="{43E4D68D-FF60-4574-A9CE-A15DBF77F645}"/>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27" name="Rechte verbindingslijn 92">
                <a:extLst>
                  <a:ext uri="{FF2B5EF4-FFF2-40B4-BE49-F238E27FC236}">
                    <a16:creationId xmlns:a16="http://schemas.microsoft.com/office/drawing/2014/main" id="{A1359227-6FEA-41CC-8891-340FB5FC39F3}"/>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128" name="Groep 93">
                <a:extLst>
                  <a:ext uri="{FF2B5EF4-FFF2-40B4-BE49-F238E27FC236}">
                    <a16:creationId xmlns:a16="http://schemas.microsoft.com/office/drawing/2014/main" id="{C9FC2D1C-0225-4F4D-BF9E-1115AFB5D1E3}"/>
                  </a:ext>
                </a:extLst>
              </p:cNvPr>
              <p:cNvGrpSpPr/>
              <p:nvPr userDrawn="1"/>
            </p:nvGrpSpPr>
            <p:grpSpPr>
              <a:xfrm>
                <a:off x="13257676" y="5773610"/>
                <a:ext cx="514284" cy="612917"/>
                <a:chOff x="12682980" y="3403271"/>
                <a:chExt cx="622284" cy="741637"/>
              </a:xfrm>
            </p:grpSpPr>
            <p:grpSp>
              <p:nvGrpSpPr>
                <p:cNvPr id="129" name="Groep 94">
                  <a:extLst>
                    <a:ext uri="{FF2B5EF4-FFF2-40B4-BE49-F238E27FC236}">
                      <a16:creationId xmlns:a16="http://schemas.microsoft.com/office/drawing/2014/main" id="{E5ACAF42-4273-4710-9C10-B0BB4623CB40}"/>
                    </a:ext>
                  </a:extLst>
                </p:cNvPr>
                <p:cNvGrpSpPr/>
                <p:nvPr userDrawn="1"/>
              </p:nvGrpSpPr>
              <p:grpSpPr>
                <a:xfrm>
                  <a:off x="12771568" y="3403271"/>
                  <a:ext cx="467138" cy="448459"/>
                  <a:chOff x="12782195" y="3403271"/>
                  <a:chExt cx="467138" cy="448459"/>
                </a:xfrm>
              </p:grpSpPr>
              <p:grpSp>
                <p:nvGrpSpPr>
                  <p:cNvPr id="132" name="Groep 97">
                    <a:extLst>
                      <a:ext uri="{FF2B5EF4-FFF2-40B4-BE49-F238E27FC236}">
                        <a16:creationId xmlns:a16="http://schemas.microsoft.com/office/drawing/2014/main" id="{8EF9434A-416D-4430-8624-A94D429B12BD}"/>
                      </a:ext>
                    </a:extLst>
                  </p:cNvPr>
                  <p:cNvGrpSpPr/>
                  <p:nvPr userDrawn="1"/>
                </p:nvGrpSpPr>
                <p:grpSpPr>
                  <a:xfrm>
                    <a:off x="12782195" y="3403271"/>
                    <a:ext cx="412967" cy="393910"/>
                    <a:chOff x="13554906" y="3320143"/>
                    <a:chExt cx="443906" cy="423422"/>
                  </a:xfrm>
                </p:grpSpPr>
                <p:grpSp>
                  <p:nvGrpSpPr>
                    <p:cNvPr id="147" name="Groep 104">
                      <a:extLst>
                        <a:ext uri="{FF2B5EF4-FFF2-40B4-BE49-F238E27FC236}">
                          <a16:creationId xmlns:a16="http://schemas.microsoft.com/office/drawing/2014/main" id="{E6A27D71-F862-4A34-8A22-92022D4E24EC}"/>
                        </a:ext>
                      </a:extLst>
                    </p:cNvPr>
                    <p:cNvGrpSpPr/>
                    <p:nvPr userDrawn="1"/>
                  </p:nvGrpSpPr>
                  <p:grpSpPr>
                    <a:xfrm>
                      <a:off x="13554906" y="3320143"/>
                      <a:ext cx="443906" cy="423422"/>
                      <a:chOff x="12909684" y="1276177"/>
                      <a:chExt cx="443906" cy="423422"/>
                    </a:xfrm>
                  </p:grpSpPr>
                  <p:sp>
                    <p:nvSpPr>
                      <p:cNvPr id="150" name="Rechthoek 107">
                        <a:extLst>
                          <a:ext uri="{FF2B5EF4-FFF2-40B4-BE49-F238E27FC236}">
                            <a16:creationId xmlns:a16="http://schemas.microsoft.com/office/drawing/2014/main" id="{57EBD953-6FB3-407B-BF3C-1EF439268690}"/>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1" name="Rechthoek 108">
                        <a:extLst>
                          <a:ext uri="{FF2B5EF4-FFF2-40B4-BE49-F238E27FC236}">
                            <a16:creationId xmlns:a16="http://schemas.microsoft.com/office/drawing/2014/main" id="{D7ED69E5-2F78-434D-845C-B2A7284CDC35}"/>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2" name="Ovaal 109">
                        <a:extLst>
                          <a:ext uri="{FF2B5EF4-FFF2-40B4-BE49-F238E27FC236}">
                            <a16:creationId xmlns:a16="http://schemas.microsoft.com/office/drawing/2014/main" id="{6A4F030A-D865-431E-94D6-1A81E96DC204}"/>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48" name="Afbeelding 105">
                      <a:extLst>
                        <a:ext uri="{FF2B5EF4-FFF2-40B4-BE49-F238E27FC236}">
                          <a16:creationId xmlns:a16="http://schemas.microsoft.com/office/drawing/2014/main" id="{1450627A-A111-449B-9118-44C843891F06}"/>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49" name="Afbeelding 106">
                      <a:extLst>
                        <a:ext uri="{FF2B5EF4-FFF2-40B4-BE49-F238E27FC236}">
                          <a16:creationId xmlns:a16="http://schemas.microsoft.com/office/drawing/2014/main" id="{7D20D12F-D6F0-4F17-90EA-CA0B928FF80E}"/>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33" name="Groep 98">
                    <a:extLst>
                      <a:ext uri="{FF2B5EF4-FFF2-40B4-BE49-F238E27FC236}">
                        <a16:creationId xmlns:a16="http://schemas.microsoft.com/office/drawing/2014/main" id="{015642DF-6FA5-4A57-BE5B-C030850875CD}"/>
                      </a:ext>
                    </a:extLst>
                  </p:cNvPr>
                  <p:cNvGrpSpPr/>
                  <p:nvPr userDrawn="1"/>
                </p:nvGrpSpPr>
                <p:grpSpPr>
                  <a:xfrm>
                    <a:off x="13103513" y="3705278"/>
                    <a:ext cx="145820" cy="146452"/>
                    <a:chOff x="13096169" y="3602288"/>
                    <a:chExt cx="145820" cy="146452"/>
                  </a:xfrm>
                </p:grpSpPr>
                <p:sp>
                  <p:nvSpPr>
                    <p:cNvPr id="145" name="Rechthoek 102">
                      <a:extLst>
                        <a:ext uri="{FF2B5EF4-FFF2-40B4-BE49-F238E27FC236}">
                          <a16:creationId xmlns:a16="http://schemas.microsoft.com/office/drawing/2014/main" id="{E716D965-D7F6-4346-9CD9-2D9BA0DD4AEE}"/>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6" name="Rechthoek 103">
                      <a:extLst>
                        <a:ext uri="{FF2B5EF4-FFF2-40B4-BE49-F238E27FC236}">
                          <a16:creationId xmlns:a16="http://schemas.microsoft.com/office/drawing/2014/main" id="{E0E97DF8-7B71-4B4D-BE2C-4DC71A7E030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34" name="Groep 99">
                    <a:extLst>
                      <a:ext uri="{FF2B5EF4-FFF2-40B4-BE49-F238E27FC236}">
                        <a16:creationId xmlns:a16="http://schemas.microsoft.com/office/drawing/2014/main" id="{A3C4CEB7-7E15-4016-A20D-56C5CE68948B}"/>
                      </a:ext>
                    </a:extLst>
                  </p:cNvPr>
                  <p:cNvGrpSpPr/>
                  <p:nvPr userDrawn="1"/>
                </p:nvGrpSpPr>
                <p:grpSpPr>
                  <a:xfrm rot="10800000">
                    <a:off x="13061402" y="3665668"/>
                    <a:ext cx="145820" cy="146461"/>
                    <a:chOff x="13096169" y="3602248"/>
                    <a:chExt cx="145820" cy="146461"/>
                  </a:xfrm>
                </p:grpSpPr>
                <p:sp>
                  <p:nvSpPr>
                    <p:cNvPr id="135" name="Rechthoek 100">
                      <a:extLst>
                        <a:ext uri="{FF2B5EF4-FFF2-40B4-BE49-F238E27FC236}">
                          <a16:creationId xmlns:a16="http://schemas.microsoft.com/office/drawing/2014/main" id="{5DBD1037-C74C-4EA4-89AD-26A6C2195320}"/>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4" name="Rechthoek 101">
                      <a:extLst>
                        <a:ext uri="{FF2B5EF4-FFF2-40B4-BE49-F238E27FC236}">
                          <a16:creationId xmlns:a16="http://schemas.microsoft.com/office/drawing/2014/main" id="{C62638A2-AC42-48A4-8AD6-BCDBD615347A}"/>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30" name="Rechthoek 95">
                  <a:extLst>
                    <a:ext uri="{FF2B5EF4-FFF2-40B4-BE49-F238E27FC236}">
                      <a16:creationId xmlns:a16="http://schemas.microsoft.com/office/drawing/2014/main" id="{271AAEF3-A640-4856-8B52-96CF1D151E46}"/>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31" name="Gelijkbenige driehoek 96">
                  <a:extLst>
                    <a:ext uri="{FF2B5EF4-FFF2-40B4-BE49-F238E27FC236}">
                      <a16:creationId xmlns:a16="http://schemas.microsoft.com/office/drawing/2014/main" id="{C7B80F55-7CA1-41AF-BDC4-4D664DD81952}"/>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Tree>
    <p:extLst>
      <p:ext uri="{BB962C8B-B14F-4D97-AF65-F5344CB8AC3E}">
        <p14:creationId xmlns:p14="http://schemas.microsoft.com/office/powerpoint/2010/main" val="99397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ernpunten + Tekstvlakken 4">
    <p:spTree>
      <p:nvGrpSpPr>
        <p:cNvPr id="1" name=""/>
        <p:cNvGrpSpPr/>
        <p:nvPr/>
      </p:nvGrpSpPr>
      <p:grpSpPr>
        <a:xfrm>
          <a:off x="0" y="0"/>
          <a:ext cx="0" cy="0"/>
          <a:chOff x="0" y="0"/>
          <a:chExt cx="0" cy="0"/>
        </a:xfrm>
      </p:grpSpPr>
      <p:sp>
        <p:nvSpPr>
          <p:cNvPr id="36" name="Tijdelijke aanduiding voor afbeelding 35">
            <a:extLst>
              <a:ext uri="{FF2B5EF4-FFF2-40B4-BE49-F238E27FC236}">
                <a16:creationId xmlns:a16="http://schemas.microsoft.com/office/drawing/2014/main" id="{DDF59742-AC42-4AAA-9941-6163D1AD1558}"/>
              </a:ext>
            </a:extLst>
          </p:cNvPr>
          <p:cNvSpPr>
            <a:spLocks noGrp="1"/>
          </p:cNvSpPr>
          <p:nvPr>
            <p:ph type="pic" sz="quarter" idx="30" hasCustomPrompt="1"/>
          </p:nvPr>
        </p:nvSpPr>
        <p:spPr>
          <a:xfrm>
            <a:off x="496715"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37" name="Tijdelijke aanduiding voor afbeelding 36">
            <a:extLst>
              <a:ext uri="{FF2B5EF4-FFF2-40B4-BE49-F238E27FC236}">
                <a16:creationId xmlns:a16="http://schemas.microsoft.com/office/drawing/2014/main" id="{74727CE5-EDB8-480E-B745-73C1373713EB}"/>
              </a:ext>
            </a:extLst>
          </p:cNvPr>
          <p:cNvSpPr>
            <a:spLocks noGrp="1"/>
          </p:cNvSpPr>
          <p:nvPr>
            <p:ph type="pic" sz="quarter" idx="31" hasCustomPrompt="1"/>
          </p:nvPr>
        </p:nvSpPr>
        <p:spPr>
          <a:xfrm>
            <a:off x="3390175"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38" name="Tijdelijke aanduiding voor afbeelding 37">
            <a:extLst>
              <a:ext uri="{FF2B5EF4-FFF2-40B4-BE49-F238E27FC236}">
                <a16:creationId xmlns:a16="http://schemas.microsoft.com/office/drawing/2014/main" id="{B4DAE761-2905-4370-925B-2CBA8CDD4757}"/>
              </a:ext>
            </a:extLst>
          </p:cNvPr>
          <p:cNvSpPr>
            <a:spLocks noGrp="1"/>
          </p:cNvSpPr>
          <p:nvPr>
            <p:ph type="pic" sz="quarter" idx="32" hasCustomPrompt="1"/>
          </p:nvPr>
        </p:nvSpPr>
        <p:spPr>
          <a:xfrm>
            <a:off x="6283635"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25" name="Tijdelijke aanduiding voor tekst 5">
            <a:extLst>
              <a:ext uri="{FF2B5EF4-FFF2-40B4-BE49-F238E27FC236}">
                <a16:creationId xmlns:a16="http://schemas.microsoft.com/office/drawing/2014/main" id="{7581CA50-F401-4352-B20E-C61DC891A3E5}"/>
              </a:ext>
            </a:extLst>
          </p:cNvPr>
          <p:cNvSpPr>
            <a:spLocks noGrp="1"/>
          </p:cNvSpPr>
          <p:nvPr>
            <p:ph type="body" sz="quarter" idx="36" hasCustomPrompt="1"/>
          </p:nvPr>
        </p:nvSpPr>
        <p:spPr>
          <a:xfrm>
            <a:off x="496171"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5">
            <a:extLst>
              <a:ext uri="{FF2B5EF4-FFF2-40B4-BE49-F238E27FC236}">
                <a16:creationId xmlns:a16="http://schemas.microsoft.com/office/drawing/2014/main" id="{EE7615E9-55F0-4367-ADAF-BF9E9F9AFF09}"/>
              </a:ext>
            </a:extLst>
          </p:cNvPr>
          <p:cNvSpPr>
            <a:spLocks noGrp="1"/>
          </p:cNvSpPr>
          <p:nvPr>
            <p:ph type="body" sz="quarter" idx="37" hasCustomPrompt="1"/>
          </p:nvPr>
        </p:nvSpPr>
        <p:spPr>
          <a:xfrm>
            <a:off x="3390175"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2" name="Tijdelijke aanduiding voor tekst 5">
            <a:extLst>
              <a:ext uri="{FF2B5EF4-FFF2-40B4-BE49-F238E27FC236}">
                <a16:creationId xmlns:a16="http://schemas.microsoft.com/office/drawing/2014/main" id="{1F90D83A-4F8A-4644-B6AA-08EAF0B98A58}"/>
              </a:ext>
            </a:extLst>
          </p:cNvPr>
          <p:cNvSpPr>
            <a:spLocks noGrp="1"/>
          </p:cNvSpPr>
          <p:nvPr>
            <p:ph type="body" sz="quarter" idx="38" hasCustomPrompt="1"/>
          </p:nvPr>
        </p:nvSpPr>
        <p:spPr>
          <a:xfrm>
            <a:off x="6283635"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grpSp>
        <p:nvGrpSpPr>
          <p:cNvPr id="19" name="GRID" hidden="1"/>
          <p:cNvGrpSpPr/>
          <p:nvPr userDrawn="1"/>
        </p:nvGrpSpPr>
        <p:grpSpPr>
          <a:xfrm>
            <a:off x="0" y="0"/>
            <a:ext cx="12192003" cy="6858000"/>
            <a:chOff x="0" y="0"/>
            <a:chExt cx="12192003" cy="6858000"/>
          </a:xfrm>
        </p:grpSpPr>
        <p:sp>
          <p:nvSpPr>
            <p:cNvPr id="20" name="Rechthoek 19"/>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1" name="Rechthoek 20"/>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2" name="Rechthoek 21"/>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4" name="Rechthoek 23"/>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8" name="Rechthoek 27">
              <a:extLst>
                <a:ext uri="{FF2B5EF4-FFF2-40B4-BE49-F238E27FC236}">
                  <a16:creationId xmlns:a16="http://schemas.microsoft.com/office/drawing/2014/main" id="{6BC69531-4B5F-447E-B7A9-2951B17E6FC2}"/>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2" y="6190780"/>
            <a:ext cx="201640" cy="230238"/>
          </a:xfrm>
        </p:spPr>
        <p:txBody>
          <a:bodyPr/>
          <a:lstStyle>
            <a:lvl1pPr>
              <a:defRPr>
                <a:solidFill>
                  <a:schemeClr val="tx2"/>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33" name="Tijdelijke aanduiding voor voettekst 4">
            <a:extLst>
              <a:ext uri="{FF2B5EF4-FFF2-40B4-BE49-F238E27FC236}">
                <a16:creationId xmlns:a16="http://schemas.microsoft.com/office/drawing/2014/main" id="{3C7CF4CB-CF25-44A3-95AE-206B86BFD649}"/>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pic>
        <p:nvPicPr>
          <p:cNvPr id="27" name="Afbeelding 26">
            <a:extLst>
              <a:ext uri="{FF2B5EF4-FFF2-40B4-BE49-F238E27FC236}">
                <a16:creationId xmlns:a16="http://schemas.microsoft.com/office/drawing/2014/main" id="{31622B21-FF34-42DE-A7E4-A63C364CB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9" name="Tijdelijke aanduiding voor datum 3">
            <a:extLst>
              <a:ext uri="{FF2B5EF4-FFF2-40B4-BE49-F238E27FC236}">
                <a16:creationId xmlns:a16="http://schemas.microsoft.com/office/drawing/2014/main" id="{53600F14-A3DB-4812-872D-DFA76F4B6A99}"/>
              </a:ext>
            </a:extLst>
          </p:cNvPr>
          <p:cNvSpPr>
            <a:spLocks noGrp="1"/>
          </p:cNvSpPr>
          <p:nvPr>
            <p:ph type="dt" sz="half" idx="10"/>
          </p:nvPr>
        </p:nvSpPr>
        <p:spPr>
          <a:xfrm>
            <a:off x="8940509" y="6192542"/>
            <a:ext cx="2743200" cy="226714"/>
          </a:xfrm>
        </p:spPr>
        <p:txBody>
          <a:bodyPr/>
          <a:lstStyle/>
          <a:p>
            <a:endParaRPr lang="nl-NL" noProof="0"/>
          </a:p>
        </p:txBody>
      </p:sp>
      <p:sp>
        <p:nvSpPr>
          <p:cNvPr id="155" name="Tijdelijke aanduiding voor afbeelding 37">
            <a:extLst>
              <a:ext uri="{FF2B5EF4-FFF2-40B4-BE49-F238E27FC236}">
                <a16:creationId xmlns:a16="http://schemas.microsoft.com/office/drawing/2014/main" id="{4B086C57-3BEE-4549-87B3-7562F8DF0AE6}"/>
              </a:ext>
            </a:extLst>
          </p:cNvPr>
          <p:cNvSpPr>
            <a:spLocks noGrp="1"/>
          </p:cNvSpPr>
          <p:nvPr>
            <p:ph type="pic" sz="quarter" idx="39" hasCustomPrompt="1"/>
          </p:nvPr>
        </p:nvSpPr>
        <p:spPr>
          <a:xfrm>
            <a:off x="9177094"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56" name="Tijdelijke aanduiding voor tekst 5">
            <a:extLst>
              <a:ext uri="{FF2B5EF4-FFF2-40B4-BE49-F238E27FC236}">
                <a16:creationId xmlns:a16="http://schemas.microsoft.com/office/drawing/2014/main" id="{9E15389D-5806-474F-9FEF-A9CFC8A7F108}"/>
              </a:ext>
            </a:extLst>
          </p:cNvPr>
          <p:cNvSpPr>
            <a:spLocks noGrp="1"/>
          </p:cNvSpPr>
          <p:nvPr>
            <p:ph type="body" sz="quarter" idx="40" hasCustomPrompt="1"/>
          </p:nvPr>
        </p:nvSpPr>
        <p:spPr>
          <a:xfrm>
            <a:off x="9177094"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80" name="Groep 77">
            <a:extLst>
              <a:ext uri="{FF2B5EF4-FFF2-40B4-BE49-F238E27FC236}">
                <a16:creationId xmlns:a16="http://schemas.microsoft.com/office/drawing/2014/main" id="{22978EE1-325E-4134-B451-57886386E2CA}"/>
              </a:ext>
            </a:extLst>
          </p:cNvPr>
          <p:cNvGrpSpPr/>
          <p:nvPr userDrawn="1"/>
        </p:nvGrpSpPr>
        <p:grpSpPr>
          <a:xfrm>
            <a:off x="12391601" y="0"/>
            <a:ext cx="3724699" cy="5484152"/>
            <a:chOff x="12391601" y="0"/>
            <a:chExt cx="3724699" cy="5484152"/>
          </a:xfrm>
        </p:grpSpPr>
        <p:sp>
          <p:nvSpPr>
            <p:cNvPr id="81" name="Rechthoek 78">
              <a:extLst>
                <a:ext uri="{FF2B5EF4-FFF2-40B4-BE49-F238E27FC236}">
                  <a16:creationId xmlns:a16="http://schemas.microsoft.com/office/drawing/2014/main" id="{3BEE03B3-A712-4C0F-9638-C2096676424B}"/>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82" name="Ovaal 79">
              <a:extLst>
                <a:ext uri="{FF2B5EF4-FFF2-40B4-BE49-F238E27FC236}">
                  <a16:creationId xmlns:a16="http://schemas.microsoft.com/office/drawing/2014/main" id="{4754E8D1-3E81-41AA-BC8B-B052BDA0CF62}"/>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83" name="Rechte verbindingslijn 80">
              <a:extLst>
                <a:ext uri="{FF2B5EF4-FFF2-40B4-BE49-F238E27FC236}">
                  <a16:creationId xmlns:a16="http://schemas.microsoft.com/office/drawing/2014/main" id="{7719780B-AA29-4469-AE5E-BDA13E54E97B}"/>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84" name="Rechte verbindingslijn 81">
              <a:extLst>
                <a:ext uri="{FF2B5EF4-FFF2-40B4-BE49-F238E27FC236}">
                  <a16:creationId xmlns:a16="http://schemas.microsoft.com/office/drawing/2014/main" id="{084BEB27-645E-43A5-841D-C62A189CAFE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85" name="Rechthoek 82">
              <a:extLst>
                <a:ext uri="{FF2B5EF4-FFF2-40B4-BE49-F238E27FC236}">
                  <a16:creationId xmlns:a16="http://schemas.microsoft.com/office/drawing/2014/main" id="{090DA9B0-090E-492E-961F-964B4189A40A}"/>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86" name="Ovaal 83">
              <a:extLst>
                <a:ext uri="{FF2B5EF4-FFF2-40B4-BE49-F238E27FC236}">
                  <a16:creationId xmlns:a16="http://schemas.microsoft.com/office/drawing/2014/main" id="{A558A6D2-6926-434D-8229-E393726092CD}"/>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87" name="Rechthoek 84">
              <a:extLst>
                <a:ext uri="{FF2B5EF4-FFF2-40B4-BE49-F238E27FC236}">
                  <a16:creationId xmlns:a16="http://schemas.microsoft.com/office/drawing/2014/main" id="{447821CB-9CF9-401C-85E5-FCBDF6A00B18}"/>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88" name="Groep 85">
              <a:extLst>
                <a:ext uri="{FF2B5EF4-FFF2-40B4-BE49-F238E27FC236}">
                  <a16:creationId xmlns:a16="http://schemas.microsoft.com/office/drawing/2014/main" id="{0D183DCD-06CE-4D39-85C9-08FA098E1CC0}"/>
                </a:ext>
              </a:extLst>
            </p:cNvPr>
            <p:cNvGrpSpPr/>
            <p:nvPr userDrawn="1"/>
          </p:nvGrpSpPr>
          <p:grpSpPr>
            <a:xfrm>
              <a:off x="12757282" y="2184550"/>
              <a:ext cx="825500" cy="209550"/>
              <a:chOff x="13504624" y="2482850"/>
              <a:chExt cx="825500" cy="209550"/>
            </a:xfrm>
          </p:grpSpPr>
          <p:sp>
            <p:nvSpPr>
              <p:cNvPr id="122" name="Rechthoek 119">
                <a:extLst>
                  <a:ext uri="{FF2B5EF4-FFF2-40B4-BE49-F238E27FC236}">
                    <a16:creationId xmlns:a16="http://schemas.microsoft.com/office/drawing/2014/main" id="{1E975E98-0CAD-4F78-8D9C-37491685EAF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23" name="Rechte verbindingslijn 120">
                <a:extLst>
                  <a:ext uri="{FF2B5EF4-FFF2-40B4-BE49-F238E27FC236}">
                    <a16:creationId xmlns:a16="http://schemas.microsoft.com/office/drawing/2014/main" id="{2B864383-90D1-4405-9204-9BF398D0DB6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4" name="Gelijkbenige driehoek 121">
                <a:extLst>
                  <a:ext uri="{FF2B5EF4-FFF2-40B4-BE49-F238E27FC236}">
                    <a16:creationId xmlns:a16="http://schemas.microsoft.com/office/drawing/2014/main" id="{5081C766-9F18-4769-9F76-587EBB9361A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89" name="Groep 86">
              <a:extLst>
                <a:ext uri="{FF2B5EF4-FFF2-40B4-BE49-F238E27FC236}">
                  <a16:creationId xmlns:a16="http://schemas.microsoft.com/office/drawing/2014/main" id="{5877D166-0F35-42A9-820A-501A1918D1AA}"/>
                </a:ext>
              </a:extLst>
            </p:cNvPr>
            <p:cNvGrpSpPr/>
            <p:nvPr userDrawn="1"/>
          </p:nvGrpSpPr>
          <p:grpSpPr>
            <a:xfrm>
              <a:off x="12757282" y="1216782"/>
              <a:ext cx="294789" cy="318834"/>
              <a:chOff x="14466489" y="1001522"/>
              <a:chExt cx="290627" cy="314333"/>
            </a:xfrm>
          </p:grpSpPr>
          <p:sp>
            <p:nvSpPr>
              <p:cNvPr id="116" name="Rechthoek 113">
                <a:extLst>
                  <a:ext uri="{FF2B5EF4-FFF2-40B4-BE49-F238E27FC236}">
                    <a16:creationId xmlns:a16="http://schemas.microsoft.com/office/drawing/2014/main" id="{F8A38FE0-A288-478A-A6EA-4BB718A63575}"/>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7" name="Ovaal 114">
                <a:extLst>
                  <a:ext uri="{FF2B5EF4-FFF2-40B4-BE49-F238E27FC236}">
                    <a16:creationId xmlns:a16="http://schemas.microsoft.com/office/drawing/2014/main" id="{79F6547E-6701-4F68-A197-64A97C59E94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8" name="Vrije vorm: vorm 115">
                <a:extLst>
                  <a:ext uri="{FF2B5EF4-FFF2-40B4-BE49-F238E27FC236}">
                    <a16:creationId xmlns:a16="http://schemas.microsoft.com/office/drawing/2014/main" id="{DC78782E-B899-494F-B1D2-D587E9D4152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9" name="Rechthoek: afgeronde hoeken 116">
                <a:extLst>
                  <a:ext uri="{FF2B5EF4-FFF2-40B4-BE49-F238E27FC236}">
                    <a16:creationId xmlns:a16="http://schemas.microsoft.com/office/drawing/2014/main" id="{4F38CA8D-7087-4A48-9A25-9CE87A3633C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20" name="Rechte verbindingslijn 117">
                <a:extLst>
                  <a:ext uri="{FF2B5EF4-FFF2-40B4-BE49-F238E27FC236}">
                    <a16:creationId xmlns:a16="http://schemas.microsoft.com/office/drawing/2014/main" id="{A2D70E60-D05D-49B5-9444-D9043895035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1" name="Rechte verbindingslijn 118">
                <a:extLst>
                  <a:ext uri="{FF2B5EF4-FFF2-40B4-BE49-F238E27FC236}">
                    <a16:creationId xmlns:a16="http://schemas.microsoft.com/office/drawing/2014/main" id="{CAB551B4-3354-419F-B845-ABE585894A66}"/>
                  </a:ext>
                </a:extLst>
              </p:cNvPr>
              <p:cNvCxnSpPr>
                <a:cxnSpLocks/>
                <a:stCxn id="11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90" name="Groep 87">
              <a:extLst>
                <a:ext uri="{FF2B5EF4-FFF2-40B4-BE49-F238E27FC236}">
                  <a16:creationId xmlns:a16="http://schemas.microsoft.com/office/drawing/2014/main" id="{24750216-A099-4F96-A8A6-92D18F31B87E}"/>
                </a:ext>
              </a:extLst>
            </p:cNvPr>
            <p:cNvGrpSpPr/>
            <p:nvPr userDrawn="1"/>
          </p:nvGrpSpPr>
          <p:grpSpPr>
            <a:xfrm>
              <a:off x="12391601" y="2643684"/>
              <a:ext cx="3183678" cy="2840468"/>
              <a:chOff x="12952763" y="4572241"/>
              <a:chExt cx="3183678" cy="2840468"/>
            </a:xfrm>
          </p:grpSpPr>
          <p:grpSp>
            <p:nvGrpSpPr>
              <p:cNvPr id="91" name="Meer informatie">
                <a:extLst>
                  <a:ext uri="{FF2B5EF4-FFF2-40B4-BE49-F238E27FC236}">
                    <a16:creationId xmlns:a16="http://schemas.microsoft.com/office/drawing/2014/main" id="{4CE38BD4-50F3-4D98-BCF2-73F6B0EC68CE}"/>
                  </a:ext>
                </a:extLst>
              </p:cNvPr>
              <p:cNvGrpSpPr/>
              <p:nvPr userDrawn="1"/>
            </p:nvGrpSpPr>
            <p:grpSpPr>
              <a:xfrm>
                <a:off x="12957926" y="6629436"/>
                <a:ext cx="3178515" cy="783273"/>
                <a:chOff x="-3741486" y="3386444"/>
                <a:chExt cx="3178515" cy="783273"/>
              </a:xfrm>
            </p:grpSpPr>
            <p:sp>
              <p:nvSpPr>
                <p:cNvPr id="113" name="Freeform 101">
                  <a:extLst>
                    <a:ext uri="{FF2B5EF4-FFF2-40B4-BE49-F238E27FC236}">
                      <a16:creationId xmlns:a16="http://schemas.microsoft.com/office/drawing/2014/main" id="{BB84E817-C11A-4D2C-BDF5-2727F836C37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14" name="Rechthoek 111">
                  <a:extLst>
                    <a:ext uri="{FF2B5EF4-FFF2-40B4-BE49-F238E27FC236}">
                      <a16:creationId xmlns:a16="http://schemas.microsoft.com/office/drawing/2014/main" id="{AFC9190D-5C3D-41B7-B346-AC3273072AD5}"/>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15" name="Rechte verbindingslijn 112">
                  <a:extLst>
                    <a:ext uri="{FF2B5EF4-FFF2-40B4-BE49-F238E27FC236}">
                      <a16:creationId xmlns:a16="http://schemas.microsoft.com/office/drawing/2014/main" id="{249A67CA-68A8-49E7-AB0A-1E1AEF6582A2}"/>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92" name="Rechte verbindingslijn 89">
                <a:extLst>
                  <a:ext uri="{FF2B5EF4-FFF2-40B4-BE49-F238E27FC236}">
                    <a16:creationId xmlns:a16="http://schemas.microsoft.com/office/drawing/2014/main" id="{2F092ACB-8817-4099-8ED6-0FE328934958}"/>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93" name="Ovaal 90">
                <a:extLst>
                  <a:ext uri="{FF2B5EF4-FFF2-40B4-BE49-F238E27FC236}">
                    <a16:creationId xmlns:a16="http://schemas.microsoft.com/office/drawing/2014/main" id="{3E291227-6B45-42F4-A203-664DC26B56C9}"/>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94" name="Rechthoek 91">
                <a:extLst>
                  <a:ext uri="{FF2B5EF4-FFF2-40B4-BE49-F238E27FC236}">
                    <a16:creationId xmlns:a16="http://schemas.microsoft.com/office/drawing/2014/main" id="{4A612B30-8E72-4507-B6F9-17872E5B29C0}"/>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95" name="Rechte verbindingslijn 92">
                <a:extLst>
                  <a:ext uri="{FF2B5EF4-FFF2-40B4-BE49-F238E27FC236}">
                    <a16:creationId xmlns:a16="http://schemas.microsoft.com/office/drawing/2014/main" id="{16C17F6B-A52D-4A1E-BFD5-468A744B9CA8}"/>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96" name="Groep 93">
                <a:extLst>
                  <a:ext uri="{FF2B5EF4-FFF2-40B4-BE49-F238E27FC236}">
                    <a16:creationId xmlns:a16="http://schemas.microsoft.com/office/drawing/2014/main" id="{97CAAE4D-09BC-433B-AE61-3F0C79710A72}"/>
                  </a:ext>
                </a:extLst>
              </p:cNvPr>
              <p:cNvGrpSpPr/>
              <p:nvPr userDrawn="1"/>
            </p:nvGrpSpPr>
            <p:grpSpPr>
              <a:xfrm>
                <a:off x="13257676" y="5773610"/>
                <a:ext cx="514284" cy="612917"/>
                <a:chOff x="12682980" y="3403271"/>
                <a:chExt cx="622284" cy="741637"/>
              </a:xfrm>
            </p:grpSpPr>
            <p:grpSp>
              <p:nvGrpSpPr>
                <p:cNvPr id="97" name="Groep 94">
                  <a:extLst>
                    <a:ext uri="{FF2B5EF4-FFF2-40B4-BE49-F238E27FC236}">
                      <a16:creationId xmlns:a16="http://schemas.microsoft.com/office/drawing/2014/main" id="{5F0B2AA6-C77F-460F-8EEA-F00D611D87ED}"/>
                    </a:ext>
                  </a:extLst>
                </p:cNvPr>
                <p:cNvGrpSpPr/>
                <p:nvPr userDrawn="1"/>
              </p:nvGrpSpPr>
              <p:grpSpPr>
                <a:xfrm>
                  <a:off x="12771568" y="3403271"/>
                  <a:ext cx="467138" cy="448459"/>
                  <a:chOff x="12782195" y="3403271"/>
                  <a:chExt cx="467138" cy="448459"/>
                </a:xfrm>
              </p:grpSpPr>
              <p:grpSp>
                <p:nvGrpSpPr>
                  <p:cNvPr id="100" name="Groep 97">
                    <a:extLst>
                      <a:ext uri="{FF2B5EF4-FFF2-40B4-BE49-F238E27FC236}">
                        <a16:creationId xmlns:a16="http://schemas.microsoft.com/office/drawing/2014/main" id="{A7412DA3-EF37-441A-AD33-C8ACBF631B00}"/>
                      </a:ext>
                    </a:extLst>
                  </p:cNvPr>
                  <p:cNvGrpSpPr/>
                  <p:nvPr userDrawn="1"/>
                </p:nvGrpSpPr>
                <p:grpSpPr>
                  <a:xfrm>
                    <a:off x="12782195" y="3403271"/>
                    <a:ext cx="412967" cy="393910"/>
                    <a:chOff x="13554906" y="3320143"/>
                    <a:chExt cx="443906" cy="423422"/>
                  </a:xfrm>
                </p:grpSpPr>
                <p:grpSp>
                  <p:nvGrpSpPr>
                    <p:cNvPr id="107" name="Groep 104">
                      <a:extLst>
                        <a:ext uri="{FF2B5EF4-FFF2-40B4-BE49-F238E27FC236}">
                          <a16:creationId xmlns:a16="http://schemas.microsoft.com/office/drawing/2014/main" id="{B61EA1F2-3740-4B2F-B342-D0FF2196EB76}"/>
                        </a:ext>
                      </a:extLst>
                    </p:cNvPr>
                    <p:cNvGrpSpPr/>
                    <p:nvPr userDrawn="1"/>
                  </p:nvGrpSpPr>
                  <p:grpSpPr>
                    <a:xfrm>
                      <a:off x="13554906" y="3320143"/>
                      <a:ext cx="443906" cy="423422"/>
                      <a:chOff x="12909684" y="1276177"/>
                      <a:chExt cx="443906" cy="423422"/>
                    </a:xfrm>
                  </p:grpSpPr>
                  <p:sp>
                    <p:nvSpPr>
                      <p:cNvPr id="110" name="Rechthoek 107">
                        <a:extLst>
                          <a:ext uri="{FF2B5EF4-FFF2-40B4-BE49-F238E27FC236}">
                            <a16:creationId xmlns:a16="http://schemas.microsoft.com/office/drawing/2014/main" id="{28C33A18-5EA7-494F-99BE-8982372F9ED6}"/>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1" name="Rechthoek 108">
                        <a:extLst>
                          <a:ext uri="{FF2B5EF4-FFF2-40B4-BE49-F238E27FC236}">
                            <a16:creationId xmlns:a16="http://schemas.microsoft.com/office/drawing/2014/main" id="{5AF3CC8F-CFC0-4C8A-9725-95B5F00DC997}"/>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2" name="Ovaal 109">
                        <a:extLst>
                          <a:ext uri="{FF2B5EF4-FFF2-40B4-BE49-F238E27FC236}">
                            <a16:creationId xmlns:a16="http://schemas.microsoft.com/office/drawing/2014/main" id="{1439638B-29EF-4645-950A-6399766A1F50}"/>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08" name="Afbeelding 105">
                      <a:extLst>
                        <a:ext uri="{FF2B5EF4-FFF2-40B4-BE49-F238E27FC236}">
                          <a16:creationId xmlns:a16="http://schemas.microsoft.com/office/drawing/2014/main" id="{52EB2235-C01E-47EB-BA6B-CC391BC067AB}"/>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9" name="Afbeelding 106">
                      <a:extLst>
                        <a:ext uri="{FF2B5EF4-FFF2-40B4-BE49-F238E27FC236}">
                          <a16:creationId xmlns:a16="http://schemas.microsoft.com/office/drawing/2014/main" id="{F28AFC68-031C-44A9-8E9A-9D31AA323663}"/>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01" name="Groep 98">
                    <a:extLst>
                      <a:ext uri="{FF2B5EF4-FFF2-40B4-BE49-F238E27FC236}">
                        <a16:creationId xmlns:a16="http://schemas.microsoft.com/office/drawing/2014/main" id="{D91B703C-EAAB-4FFC-AC36-9361F19CF8D1}"/>
                      </a:ext>
                    </a:extLst>
                  </p:cNvPr>
                  <p:cNvGrpSpPr/>
                  <p:nvPr userDrawn="1"/>
                </p:nvGrpSpPr>
                <p:grpSpPr>
                  <a:xfrm>
                    <a:off x="13103513" y="3705278"/>
                    <a:ext cx="145820" cy="146452"/>
                    <a:chOff x="13096169" y="3602288"/>
                    <a:chExt cx="145820" cy="146452"/>
                  </a:xfrm>
                </p:grpSpPr>
                <p:sp>
                  <p:nvSpPr>
                    <p:cNvPr id="105" name="Rechthoek 102">
                      <a:extLst>
                        <a:ext uri="{FF2B5EF4-FFF2-40B4-BE49-F238E27FC236}">
                          <a16:creationId xmlns:a16="http://schemas.microsoft.com/office/drawing/2014/main" id="{999E323A-D553-4B25-80F9-6321E0B4A7FC}"/>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6" name="Rechthoek 103">
                      <a:extLst>
                        <a:ext uri="{FF2B5EF4-FFF2-40B4-BE49-F238E27FC236}">
                          <a16:creationId xmlns:a16="http://schemas.microsoft.com/office/drawing/2014/main" id="{F6C93D41-6FD1-4C59-85DB-00105F0E5D7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02" name="Groep 99">
                    <a:extLst>
                      <a:ext uri="{FF2B5EF4-FFF2-40B4-BE49-F238E27FC236}">
                        <a16:creationId xmlns:a16="http://schemas.microsoft.com/office/drawing/2014/main" id="{D022C320-07E3-4BB5-AE81-6A94D2B05F1F}"/>
                      </a:ext>
                    </a:extLst>
                  </p:cNvPr>
                  <p:cNvGrpSpPr/>
                  <p:nvPr userDrawn="1"/>
                </p:nvGrpSpPr>
                <p:grpSpPr>
                  <a:xfrm rot="10800000">
                    <a:off x="13061402" y="3665668"/>
                    <a:ext cx="145820" cy="146461"/>
                    <a:chOff x="13096169" y="3602248"/>
                    <a:chExt cx="145820" cy="146461"/>
                  </a:xfrm>
                </p:grpSpPr>
                <p:sp>
                  <p:nvSpPr>
                    <p:cNvPr id="103" name="Rechthoek 100">
                      <a:extLst>
                        <a:ext uri="{FF2B5EF4-FFF2-40B4-BE49-F238E27FC236}">
                          <a16:creationId xmlns:a16="http://schemas.microsoft.com/office/drawing/2014/main" id="{25D7726E-9C70-4CF4-9B04-7D98AE0ED0D7}"/>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4" name="Rechthoek 101">
                      <a:extLst>
                        <a:ext uri="{FF2B5EF4-FFF2-40B4-BE49-F238E27FC236}">
                          <a16:creationId xmlns:a16="http://schemas.microsoft.com/office/drawing/2014/main" id="{B61A3A4C-0A16-4A95-9F54-11C20490E438}"/>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98" name="Rechthoek 95">
                  <a:extLst>
                    <a:ext uri="{FF2B5EF4-FFF2-40B4-BE49-F238E27FC236}">
                      <a16:creationId xmlns:a16="http://schemas.microsoft.com/office/drawing/2014/main" id="{06A7029C-E664-4F75-B2F0-68D584B31497}"/>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99" name="Gelijkbenige driehoek 96">
                  <a:extLst>
                    <a:ext uri="{FF2B5EF4-FFF2-40B4-BE49-F238E27FC236}">
                      <a16:creationId xmlns:a16="http://schemas.microsoft.com/office/drawing/2014/main" id="{33AFD542-601C-4611-AED3-14064E8B0983}"/>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25" name="Instructie">
            <a:extLst>
              <a:ext uri="{FF2B5EF4-FFF2-40B4-BE49-F238E27FC236}">
                <a16:creationId xmlns:a16="http://schemas.microsoft.com/office/drawing/2014/main" id="{0A8C0579-7721-4E5E-A50E-1D4B11D5F8F3}"/>
              </a:ext>
            </a:extLst>
          </p:cNvPr>
          <p:cNvGrpSpPr/>
          <p:nvPr userDrawn="1"/>
        </p:nvGrpSpPr>
        <p:grpSpPr>
          <a:xfrm>
            <a:off x="-3352957" y="0"/>
            <a:ext cx="3182755" cy="2660264"/>
            <a:chOff x="-3426088" y="4512342"/>
            <a:chExt cx="3182755" cy="2660264"/>
          </a:xfrm>
        </p:grpSpPr>
        <p:sp>
          <p:nvSpPr>
            <p:cNvPr id="126" name="Rechthoek 127">
              <a:extLst>
                <a:ext uri="{FF2B5EF4-FFF2-40B4-BE49-F238E27FC236}">
                  <a16:creationId xmlns:a16="http://schemas.microsoft.com/office/drawing/2014/main" id="{508EB567-67AA-4669-8A42-06AB15BBD992}"/>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27" name="Rechte verbindingslijn 128">
              <a:extLst>
                <a:ext uri="{FF2B5EF4-FFF2-40B4-BE49-F238E27FC236}">
                  <a16:creationId xmlns:a16="http://schemas.microsoft.com/office/drawing/2014/main" id="{4A254A54-76FA-47C9-9E6A-C5295233E77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28" name="Rechthoek 130">
              <a:extLst>
                <a:ext uri="{FF2B5EF4-FFF2-40B4-BE49-F238E27FC236}">
                  <a16:creationId xmlns:a16="http://schemas.microsoft.com/office/drawing/2014/main" id="{E2EB2272-B3A7-4A91-AFF4-6017F28500F0}"/>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29" name="Rechthoek 133">
              <a:extLst>
                <a:ext uri="{FF2B5EF4-FFF2-40B4-BE49-F238E27FC236}">
                  <a16:creationId xmlns:a16="http://schemas.microsoft.com/office/drawing/2014/main" id="{36FE69E4-EF6D-4C62-81FA-AE5898F225A0}"/>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0" name="Rechthoek 136">
              <a:extLst>
                <a:ext uri="{FF2B5EF4-FFF2-40B4-BE49-F238E27FC236}">
                  <a16:creationId xmlns:a16="http://schemas.microsoft.com/office/drawing/2014/main" id="{D2525D44-B6F4-4776-8853-28FA8319CDC4}"/>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1" name="Rechthoek 139">
              <a:extLst>
                <a:ext uri="{FF2B5EF4-FFF2-40B4-BE49-F238E27FC236}">
                  <a16:creationId xmlns:a16="http://schemas.microsoft.com/office/drawing/2014/main" id="{39CC6173-33C8-4024-97EE-1D3EEC1BE9C6}"/>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32" name="Rechte verbindingslijn 140">
              <a:extLst>
                <a:ext uri="{FF2B5EF4-FFF2-40B4-BE49-F238E27FC236}">
                  <a16:creationId xmlns:a16="http://schemas.microsoft.com/office/drawing/2014/main" id="{793FCEF1-75F9-42C1-A411-53B585ACC63E}"/>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13036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ppt_x"/>
                                          </p:val>
                                        </p:tav>
                                        <p:tav tm="100000">
                                          <p:val>
                                            <p:strVal val="#ppt_x"/>
                                          </p:val>
                                        </p:tav>
                                      </p:tavLst>
                                    </p:anim>
                                    <p:anim calcmode="lin" valueType="num">
                                      <p:cBhvr additive="base">
                                        <p:cTn id="8" dur="10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ppt_x"/>
                                          </p:val>
                                        </p:tav>
                                        <p:tav tm="100000">
                                          <p:val>
                                            <p:strVal val="#ppt_x"/>
                                          </p:val>
                                        </p:tav>
                                      </p:tavLst>
                                    </p:anim>
                                    <p:anim calcmode="lin" valueType="num">
                                      <p:cBhvr additive="base">
                                        <p:cTn id="12" dur="10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ppt_x"/>
                                          </p:val>
                                        </p:tav>
                                        <p:tav tm="100000">
                                          <p:val>
                                            <p:strVal val="#ppt_x"/>
                                          </p:val>
                                        </p:tav>
                                      </p:tavLst>
                                    </p:anim>
                                    <p:anim calcmode="lin" valueType="num">
                                      <p:cBhvr additive="base">
                                        <p:cTn id="16" dur="1000" fill="hold"/>
                                        <p:tgtEl>
                                          <p:spTgt spid="3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000" fill="hold"/>
                                        <p:tgtEl>
                                          <p:spTgt spid="38"/>
                                        </p:tgtEl>
                                        <p:attrNameLst>
                                          <p:attrName>ppt_x</p:attrName>
                                        </p:attrNameLst>
                                      </p:cBhvr>
                                      <p:tavLst>
                                        <p:tav tm="0">
                                          <p:val>
                                            <p:strVal val="#ppt_x"/>
                                          </p:val>
                                        </p:tav>
                                        <p:tav tm="100000">
                                          <p:val>
                                            <p:strVal val="#ppt_x"/>
                                          </p:val>
                                        </p:tav>
                                      </p:tavLst>
                                    </p:anim>
                                    <p:anim calcmode="lin" valueType="num">
                                      <p:cBhvr additive="base">
                                        <p:cTn id="24" dur="1000" fill="hold"/>
                                        <p:tgtEl>
                                          <p:spTgt spid="3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1000" fill="hold"/>
                                        <p:tgtEl>
                                          <p:spTgt spid="155"/>
                                        </p:tgtEl>
                                        <p:attrNameLst>
                                          <p:attrName>ppt_x</p:attrName>
                                        </p:attrNameLst>
                                      </p:cBhvr>
                                      <p:tavLst>
                                        <p:tav tm="0">
                                          <p:val>
                                            <p:strVal val="#ppt_x"/>
                                          </p:val>
                                        </p:tav>
                                        <p:tav tm="100000">
                                          <p:val>
                                            <p:strVal val="#ppt_x"/>
                                          </p:val>
                                        </p:tav>
                                      </p:tavLst>
                                    </p:anim>
                                    <p:anim calcmode="lin" valueType="num">
                                      <p:cBhvr additive="base">
                                        <p:cTn id="32" dur="1000" fill="hold"/>
                                        <p:tgtEl>
                                          <p:spTgt spid="155"/>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156"/>
                                        </p:tgtEl>
                                        <p:attrNameLst>
                                          <p:attrName>style.visibility</p:attrName>
                                        </p:attrNameLst>
                                      </p:cBhvr>
                                      <p:to>
                                        <p:strVal val="visible"/>
                                      </p:to>
                                    </p:set>
                                    <p:anim calcmode="lin" valueType="num">
                                      <p:cBhvr additive="base">
                                        <p:cTn id="35" dur="1000" fill="hold"/>
                                        <p:tgtEl>
                                          <p:spTgt spid="156"/>
                                        </p:tgtEl>
                                        <p:attrNameLst>
                                          <p:attrName>ppt_x</p:attrName>
                                        </p:attrNameLst>
                                      </p:cBhvr>
                                      <p:tavLst>
                                        <p:tav tm="0">
                                          <p:val>
                                            <p:strVal val="#ppt_x"/>
                                          </p:val>
                                        </p:tav>
                                        <p:tav tm="100000">
                                          <p:val>
                                            <p:strVal val="#ppt_x"/>
                                          </p:val>
                                        </p:tav>
                                      </p:tavLst>
                                    </p:anim>
                                    <p:anim calcmode="lin" valueType="num">
                                      <p:cBhvr additive="base">
                                        <p:cTn id="36" dur="100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25" grpId="0" animBg="1">
        <p:tmplLst>
          <p:tmpl>
            <p:tnLst>
              <p:par>
                <p:cTn presetID="2" presetClass="entr" presetSubtype="4" decel="100000" fill="hold" nodeType="withEffect">
                  <p:stCondLst>
                    <p:cond delay="5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000" fill="hold"/>
                        <p:tgtEl>
                          <p:spTgt spid="25"/>
                        </p:tgtEl>
                        <p:attrNameLst>
                          <p:attrName>ppt_x</p:attrName>
                        </p:attrNameLst>
                      </p:cBhvr>
                      <p:tavLst>
                        <p:tav tm="0">
                          <p:val>
                            <p:strVal val="#ppt_x"/>
                          </p:val>
                        </p:tav>
                        <p:tav tm="100000">
                          <p:val>
                            <p:strVal val="#ppt_x"/>
                          </p:val>
                        </p:tav>
                      </p:tavLst>
                    </p:anim>
                    <p:anim calcmode="lin" valueType="num">
                      <p:cBhvr additive="base">
                        <p:cTn dur="1000" fill="hold"/>
                        <p:tgtEl>
                          <p:spTgt spid="25"/>
                        </p:tgtEl>
                        <p:attrNameLst>
                          <p:attrName>ppt_y</p:attrName>
                        </p:attrNameLst>
                      </p:cBhvr>
                      <p:tavLst>
                        <p:tav tm="0">
                          <p:val>
                            <p:strVal val="1+#ppt_h/2"/>
                          </p:val>
                        </p:tav>
                        <p:tav tm="100000">
                          <p:val>
                            <p:strVal val="#ppt_y"/>
                          </p:val>
                        </p:tav>
                      </p:tavLst>
                    </p:anim>
                  </p:childTnLst>
                </p:cTn>
              </p:par>
            </p:tnLst>
          </p:tmpl>
        </p:tmplLst>
      </p:bldP>
      <p:bldP spid="26" grpId="0" animBg="1">
        <p:tmplLst>
          <p:tmpl>
            <p:tnLst>
              <p:par>
                <p:cTn presetID="2" presetClass="entr" presetSubtype="4"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ppt_x"/>
                          </p:val>
                        </p:tav>
                        <p:tav tm="100000">
                          <p:val>
                            <p:strVal val="#ppt_x"/>
                          </p:val>
                        </p:tav>
                      </p:tavLst>
                    </p:anim>
                    <p:anim calcmode="lin" valueType="num">
                      <p:cBhvr additive="base">
                        <p:cTn dur="1000" fill="hold"/>
                        <p:tgtEl>
                          <p:spTgt spid="26"/>
                        </p:tgtEl>
                        <p:attrNameLst>
                          <p:attrName>ppt_y</p:attrName>
                        </p:attrNameLst>
                      </p:cBhvr>
                      <p:tavLst>
                        <p:tav tm="0">
                          <p:val>
                            <p:strVal val="1+#ppt_h/2"/>
                          </p:val>
                        </p:tav>
                        <p:tav tm="100000">
                          <p:val>
                            <p:strVal val="#ppt_y"/>
                          </p:val>
                        </p:tav>
                      </p:tavLst>
                    </p:anim>
                  </p:childTnLst>
                </p:cTn>
              </p:par>
            </p:tnLst>
          </p:tmpl>
        </p:tmplLst>
      </p:bldP>
      <p:bldP spid="32" grpId="0" animBg="1">
        <p:tmplLst>
          <p:tmpl>
            <p:tnLst>
              <p:par>
                <p:cTn presetID="2" presetClass="entr" presetSubtype="4" decel="100000" fill="hold" nodeType="withEffect">
                  <p:stCondLst>
                    <p:cond delay="150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ppt_x"/>
                          </p:val>
                        </p:tav>
                        <p:tav tm="100000">
                          <p:val>
                            <p:strVal val="#ppt_x"/>
                          </p:val>
                        </p:tav>
                      </p:tavLst>
                    </p:anim>
                    <p:anim calcmode="lin" valueType="num">
                      <p:cBhvr additive="base">
                        <p:cTn dur="1000" fill="hold"/>
                        <p:tgtEl>
                          <p:spTgt spid="32"/>
                        </p:tgtEl>
                        <p:attrNameLst>
                          <p:attrName>ppt_y</p:attrName>
                        </p:attrNameLst>
                      </p:cBhvr>
                      <p:tavLst>
                        <p:tav tm="0">
                          <p:val>
                            <p:strVal val="1+#ppt_h/2"/>
                          </p:val>
                        </p:tav>
                        <p:tav tm="100000">
                          <p:val>
                            <p:strVal val="#ppt_y"/>
                          </p:val>
                        </p:tav>
                      </p:tavLst>
                    </p:anim>
                  </p:childTnLst>
                </p:cTn>
              </p:par>
            </p:tnLst>
          </p:tmpl>
        </p:tmplLst>
      </p:bldP>
      <p:bldP spid="155" grpId="0" animBg="1"/>
      <p:bldP spid="156" grpId="0" animBg="1">
        <p:tmplLst>
          <p:tmpl>
            <p:tnLst>
              <p:par>
                <p:cTn presetID="2" presetClass="entr" presetSubtype="4" decel="100000" fill="hold" nodeType="withEffect">
                  <p:stCondLst>
                    <p:cond delay="2000"/>
                  </p:stCondLst>
                  <p:childTnLst>
                    <p:set>
                      <p:cBhvr>
                        <p:cTn dur="1" fill="hold">
                          <p:stCondLst>
                            <p:cond delay="0"/>
                          </p:stCondLst>
                        </p:cTn>
                        <p:tgtEl>
                          <p:spTgt spid="156"/>
                        </p:tgtEl>
                        <p:attrNameLst>
                          <p:attrName>style.visibility</p:attrName>
                        </p:attrNameLst>
                      </p:cBhvr>
                      <p:to>
                        <p:strVal val="visible"/>
                      </p:to>
                    </p:set>
                    <p:anim calcmode="lin" valueType="num">
                      <p:cBhvr additive="base">
                        <p:cTn dur="1000" fill="hold"/>
                        <p:tgtEl>
                          <p:spTgt spid="156"/>
                        </p:tgtEl>
                        <p:attrNameLst>
                          <p:attrName>ppt_x</p:attrName>
                        </p:attrNameLst>
                      </p:cBhvr>
                      <p:tavLst>
                        <p:tav tm="0">
                          <p:val>
                            <p:strVal val="#ppt_x"/>
                          </p:val>
                        </p:tav>
                        <p:tav tm="100000">
                          <p:val>
                            <p:strVal val="#ppt_x"/>
                          </p:val>
                        </p:tav>
                      </p:tavLst>
                    </p:anim>
                    <p:anim calcmode="lin" valueType="num">
                      <p:cBhvr additive="base">
                        <p:cTn dur="1000" fill="hold"/>
                        <p:tgtEl>
                          <p:spTgt spid="15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rnpunten + Tekstvlakken 6">
    <p:spTree>
      <p:nvGrpSpPr>
        <p:cNvPr id="1" name=""/>
        <p:cNvGrpSpPr/>
        <p:nvPr/>
      </p:nvGrpSpPr>
      <p:grpSpPr>
        <a:xfrm>
          <a:off x="0" y="0"/>
          <a:ext cx="0" cy="0"/>
          <a:chOff x="0" y="0"/>
          <a:chExt cx="0" cy="0"/>
        </a:xfrm>
      </p:grpSpPr>
      <p:sp>
        <p:nvSpPr>
          <p:cNvPr id="36" name="Tijdelijke aanduiding voor afbeelding 35">
            <a:extLst>
              <a:ext uri="{FF2B5EF4-FFF2-40B4-BE49-F238E27FC236}">
                <a16:creationId xmlns:a16="http://schemas.microsoft.com/office/drawing/2014/main" id="{DDF59742-AC42-4AAA-9941-6163D1AD1558}"/>
              </a:ext>
            </a:extLst>
          </p:cNvPr>
          <p:cNvSpPr>
            <a:spLocks noGrp="1"/>
          </p:cNvSpPr>
          <p:nvPr>
            <p:ph type="pic" sz="quarter" idx="30" hasCustomPrompt="1"/>
          </p:nvPr>
        </p:nvSpPr>
        <p:spPr>
          <a:xfrm>
            <a:off x="496715" y="131743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25" name="Tijdelijke aanduiding voor tekst 5">
            <a:extLst>
              <a:ext uri="{FF2B5EF4-FFF2-40B4-BE49-F238E27FC236}">
                <a16:creationId xmlns:a16="http://schemas.microsoft.com/office/drawing/2014/main" id="{7581CA50-F401-4352-B20E-C61DC891A3E5}"/>
              </a:ext>
            </a:extLst>
          </p:cNvPr>
          <p:cNvSpPr>
            <a:spLocks noGrp="1"/>
          </p:cNvSpPr>
          <p:nvPr>
            <p:ph type="body" sz="quarter" idx="36" hasCustomPrompt="1"/>
          </p:nvPr>
        </p:nvSpPr>
        <p:spPr>
          <a:xfrm>
            <a:off x="496170" y="3003135"/>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5">
            <a:extLst>
              <a:ext uri="{FF2B5EF4-FFF2-40B4-BE49-F238E27FC236}">
                <a16:creationId xmlns:a16="http://schemas.microsoft.com/office/drawing/2014/main" id="{EE7615E9-55F0-4367-ADAF-BF9E9F9AFF09}"/>
              </a:ext>
            </a:extLst>
          </p:cNvPr>
          <p:cNvSpPr>
            <a:spLocks noGrp="1"/>
          </p:cNvSpPr>
          <p:nvPr>
            <p:ph type="body" sz="quarter" idx="37" hasCustomPrompt="1"/>
          </p:nvPr>
        </p:nvSpPr>
        <p:spPr>
          <a:xfrm>
            <a:off x="4351920" y="3003135"/>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2" name="Tijdelijke aanduiding voor tekst 5">
            <a:extLst>
              <a:ext uri="{FF2B5EF4-FFF2-40B4-BE49-F238E27FC236}">
                <a16:creationId xmlns:a16="http://schemas.microsoft.com/office/drawing/2014/main" id="{1F90D83A-4F8A-4644-B6AA-08EAF0B98A58}"/>
              </a:ext>
            </a:extLst>
          </p:cNvPr>
          <p:cNvSpPr>
            <a:spLocks noGrp="1"/>
          </p:cNvSpPr>
          <p:nvPr>
            <p:ph type="body" sz="quarter" idx="38" hasCustomPrompt="1"/>
          </p:nvPr>
        </p:nvSpPr>
        <p:spPr>
          <a:xfrm>
            <a:off x="8212516" y="3003135"/>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grpSp>
        <p:nvGrpSpPr>
          <p:cNvPr id="19" name="GRID" hidden="1"/>
          <p:cNvGrpSpPr/>
          <p:nvPr userDrawn="1"/>
        </p:nvGrpSpPr>
        <p:grpSpPr>
          <a:xfrm>
            <a:off x="0" y="0"/>
            <a:ext cx="12192003" cy="6858000"/>
            <a:chOff x="0" y="0"/>
            <a:chExt cx="12192003" cy="6858000"/>
          </a:xfrm>
        </p:grpSpPr>
        <p:sp>
          <p:nvSpPr>
            <p:cNvPr id="20" name="Rechthoek 19"/>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1" name="Rechthoek 20"/>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2" name="Rechthoek 21"/>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4" name="Rechthoek 23"/>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8" name="Rechthoek 27">
              <a:extLst>
                <a:ext uri="{FF2B5EF4-FFF2-40B4-BE49-F238E27FC236}">
                  <a16:creationId xmlns:a16="http://schemas.microsoft.com/office/drawing/2014/main" id="{6BC69531-4B5F-447E-B7A9-2951B17E6FC2}"/>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2" y="6190780"/>
            <a:ext cx="201640" cy="230238"/>
          </a:xfrm>
        </p:spPr>
        <p:txBody>
          <a:bodyPr/>
          <a:lstStyle>
            <a:lvl1pPr>
              <a:defRPr>
                <a:solidFill>
                  <a:schemeClr val="tx2"/>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33" name="Tijdelijke aanduiding voor voettekst 4">
            <a:extLst>
              <a:ext uri="{FF2B5EF4-FFF2-40B4-BE49-F238E27FC236}">
                <a16:creationId xmlns:a16="http://schemas.microsoft.com/office/drawing/2014/main" id="{3C7CF4CB-CF25-44A3-95AE-206B86BFD649}"/>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pic>
        <p:nvPicPr>
          <p:cNvPr id="27" name="Afbeelding 26">
            <a:extLst>
              <a:ext uri="{FF2B5EF4-FFF2-40B4-BE49-F238E27FC236}">
                <a16:creationId xmlns:a16="http://schemas.microsoft.com/office/drawing/2014/main" id="{31622B21-FF34-42DE-A7E4-A63C364CB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9" name="Tijdelijke aanduiding voor datum 3">
            <a:extLst>
              <a:ext uri="{FF2B5EF4-FFF2-40B4-BE49-F238E27FC236}">
                <a16:creationId xmlns:a16="http://schemas.microsoft.com/office/drawing/2014/main" id="{53600F14-A3DB-4812-872D-DFA76F4B6A99}"/>
              </a:ext>
            </a:extLst>
          </p:cNvPr>
          <p:cNvSpPr>
            <a:spLocks noGrp="1"/>
          </p:cNvSpPr>
          <p:nvPr>
            <p:ph type="dt" sz="half" idx="10"/>
          </p:nvPr>
        </p:nvSpPr>
        <p:spPr>
          <a:xfrm>
            <a:off x="8940509" y="6192542"/>
            <a:ext cx="2743200" cy="226714"/>
          </a:xfrm>
        </p:spPr>
        <p:txBody>
          <a:bodyPr/>
          <a:lstStyle/>
          <a:p>
            <a:endParaRPr lang="nl-NL" noProof="0"/>
          </a:p>
        </p:txBody>
      </p:sp>
      <p:sp>
        <p:nvSpPr>
          <p:cNvPr id="170" name="Tijdelijke aanduiding voor tekst 5">
            <a:extLst>
              <a:ext uri="{FF2B5EF4-FFF2-40B4-BE49-F238E27FC236}">
                <a16:creationId xmlns:a16="http://schemas.microsoft.com/office/drawing/2014/main" id="{3F0188AC-8892-4C7B-8E2B-B715F4DDB336}"/>
              </a:ext>
            </a:extLst>
          </p:cNvPr>
          <p:cNvSpPr>
            <a:spLocks noGrp="1"/>
          </p:cNvSpPr>
          <p:nvPr>
            <p:ph type="body" sz="quarter" idx="42" hasCustomPrompt="1"/>
          </p:nvPr>
        </p:nvSpPr>
        <p:spPr>
          <a:xfrm>
            <a:off x="496170" y="5466023"/>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1" name="Tijdelijke aanduiding voor tekst 5">
            <a:extLst>
              <a:ext uri="{FF2B5EF4-FFF2-40B4-BE49-F238E27FC236}">
                <a16:creationId xmlns:a16="http://schemas.microsoft.com/office/drawing/2014/main" id="{BCD28633-05C1-4036-ACD0-8B909BE0A8A3}"/>
              </a:ext>
            </a:extLst>
          </p:cNvPr>
          <p:cNvSpPr>
            <a:spLocks noGrp="1"/>
          </p:cNvSpPr>
          <p:nvPr>
            <p:ph type="body" sz="quarter" idx="43" hasCustomPrompt="1"/>
          </p:nvPr>
        </p:nvSpPr>
        <p:spPr>
          <a:xfrm>
            <a:off x="4351920" y="5466023"/>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2" name="Tijdelijke aanduiding voor tekst 5">
            <a:extLst>
              <a:ext uri="{FF2B5EF4-FFF2-40B4-BE49-F238E27FC236}">
                <a16:creationId xmlns:a16="http://schemas.microsoft.com/office/drawing/2014/main" id="{FFCDB378-C3AB-408C-9AD4-E299B638AF03}"/>
              </a:ext>
            </a:extLst>
          </p:cNvPr>
          <p:cNvSpPr>
            <a:spLocks noGrp="1"/>
          </p:cNvSpPr>
          <p:nvPr>
            <p:ph type="body" sz="quarter" idx="44" hasCustomPrompt="1"/>
          </p:nvPr>
        </p:nvSpPr>
        <p:spPr>
          <a:xfrm>
            <a:off x="8212516" y="5466023"/>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3" name="Tijdelijke aanduiding voor afbeelding 35">
            <a:extLst>
              <a:ext uri="{FF2B5EF4-FFF2-40B4-BE49-F238E27FC236}">
                <a16:creationId xmlns:a16="http://schemas.microsoft.com/office/drawing/2014/main" id="{CEF46CD6-D59A-4DA6-83B8-A8A76F0275F7}"/>
              </a:ext>
            </a:extLst>
          </p:cNvPr>
          <p:cNvSpPr>
            <a:spLocks noGrp="1"/>
          </p:cNvSpPr>
          <p:nvPr>
            <p:ph type="pic" sz="quarter" idx="45" hasCustomPrompt="1"/>
          </p:nvPr>
        </p:nvSpPr>
        <p:spPr>
          <a:xfrm>
            <a:off x="4352427" y="131743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4" name="Tijdelijke aanduiding voor afbeelding 35">
            <a:extLst>
              <a:ext uri="{FF2B5EF4-FFF2-40B4-BE49-F238E27FC236}">
                <a16:creationId xmlns:a16="http://schemas.microsoft.com/office/drawing/2014/main" id="{F620ACD4-13AF-4B66-AAF5-56B1F26AF5D4}"/>
              </a:ext>
            </a:extLst>
          </p:cNvPr>
          <p:cNvSpPr>
            <a:spLocks noGrp="1"/>
          </p:cNvSpPr>
          <p:nvPr>
            <p:ph type="pic" sz="quarter" idx="46" hasCustomPrompt="1"/>
          </p:nvPr>
        </p:nvSpPr>
        <p:spPr>
          <a:xfrm>
            <a:off x="8213023" y="131743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5" name="Tijdelijke aanduiding voor afbeelding 35">
            <a:extLst>
              <a:ext uri="{FF2B5EF4-FFF2-40B4-BE49-F238E27FC236}">
                <a16:creationId xmlns:a16="http://schemas.microsoft.com/office/drawing/2014/main" id="{D24E1274-C596-458A-AA45-713DA34AEAEF}"/>
              </a:ext>
            </a:extLst>
          </p:cNvPr>
          <p:cNvSpPr>
            <a:spLocks noGrp="1"/>
          </p:cNvSpPr>
          <p:nvPr>
            <p:ph type="pic" sz="quarter" idx="47" hasCustomPrompt="1"/>
          </p:nvPr>
        </p:nvSpPr>
        <p:spPr>
          <a:xfrm>
            <a:off x="496715" y="378217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6" name="Tijdelijke aanduiding voor afbeelding 35">
            <a:extLst>
              <a:ext uri="{FF2B5EF4-FFF2-40B4-BE49-F238E27FC236}">
                <a16:creationId xmlns:a16="http://schemas.microsoft.com/office/drawing/2014/main" id="{936A94BE-D794-43E5-987F-0D0A37508FAA}"/>
              </a:ext>
            </a:extLst>
          </p:cNvPr>
          <p:cNvSpPr>
            <a:spLocks noGrp="1"/>
          </p:cNvSpPr>
          <p:nvPr>
            <p:ph type="pic" sz="quarter" idx="48" hasCustomPrompt="1"/>
          </p:nvPr>
        </p:nvSpPr>
        <p:spPr>
          <a:xfrm>
            <a:off x="4352427" y="378217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7" name="Tijdelijke aanduiding voor afbeelding 35">
            <a:extLst>
              <a:ext uri="{FF2B5EF4-FFF2-40B4-BE49-F238E27FC236}">
                <a16:creationId xmlns:a16="http://schemas.microsoft.com/office/drawing/2014/main" id="{E5BA7F73-6327-420C-A063-660A2696DB9E}"/>
              </a:ext>
            </a:extLst>
          </p:cNvPr>
          <p:cNvSpPr>
            <a:spLocks noGrp="1"/>
          </p:cNvSpPr>
          <p:nvPr>
            <p:ph type="pic" sz="quarter" idx="49" hasCustomPrompt="1"/>
          </p:nvPr>
        </p:nvSpPr>
        <p:spPr>
          <a:xfrm>
            <a:off x="8213023" y="378217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grpSp>
        <p:nvGrpSpPr>
          <p:cNvPr id="79" name="Groep 77">
            <a:extLst>
              <a:ext uri="{FF2B5EF4-FFF2-40B4-BE49-F238E27FC236}">
                <a16:creationId xmlns:a16="http://schemas.microsoft.com/office/drawing/2014/main" id="{75FB3F95-17A1-43A3-ADF8-236958548F08}"/>
              </a:ext>
            </a:extLst>
          </p:cNvPr>
          <p:cNvGrpSpPr/>
          <p:nvPr userDrawn="1"/>
        </p:nvGrpSpPr>
        <p:grpSpPr>
          <a:xfrm>
            <a:off x="12391601" y="0"/>
            <a:ext cx="3724699" cy="5484152"/>
            <a:chOff x="12391601" y="0"/>
            <a:chExt cx="3724699" cy="5484152"/>
          </a:xfrm>
        </p:grpSpPr>
        <p:sp>
          <p:nvSpPr>
            <p:cNvPr id="80" name="Rechthoek 78">
              <a:extLst>
                <a:ext uri="{FF2B5EF4-FFF2-40B4-BE49-F238E27FC236}">
                  <a16:creationId xmlns:a16="http://schemas.microsoft.com/office/drawing/2014/main" id="{CA0E5040-6A02-4960-90E8-5F673AB408A0}"/>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81" name="Ovaal 79">
              <a:extLst>
                <a:ext uri="{FF2B5EF4-FFF2-40B4-BE49-F238E27FC236}">
                  <a16:creationId xmlns:a16="http://schemas.microsoft.com/office/drawing/2014/main" id="{F23BDA84-7DCD-407E-A9DA-DD126F5A776A}"/>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82" name="Rechte verbindingslijn 80">
              <a:extLst>
                <a:ext uri="{FF2B5EF4-FFF2-40B4-BE49-F238E27FC236}">
                  <a16:creationId xmlns:a16="http://schemas.microsoft.com/office/drawing/2014/main" id="{DDA1E751-2430-4E37-A7FE-034F050F292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83" name="Rechte verbindingslijn 81">
              <a:extLst>
                <a:ext uri="{FF2B5EF4-FFF2-40B4-BE49-F238E27FC236}">
                  <a16:creationId xmlns:a16="http://schemas.microsoft.com/office/drawing/2014/main" id="{B6C1FC5A-6044-4BA8-A837-37C00A33E0BA}"/>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84" name="Rechthoek 82">
              <a:extLst>
                <a:ext uri="{FF2B5EF4-FFF2-40B4-BE49-F238E27FC236}">
                  <a16:creationId xmlns:a16="http://schemas.microsoft.com/office/drawing/2014/main" id="{3646E9B4-792B-4331-992B-CE51B89B1599}"/>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85" name="Ovaal 83">
              <a:extLst>
                <a:ext uri="{FF2B5EF4-FFF2-40B4-BE49-F238E27FC236}">
                  <a16:creationId xmlns:a16="http://schemas.microsoft.com/office/drawing/2014/main" id="{C20B60AC-607F-4050-ACC8-919FF3B86A2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86" name="Rechthoek 84">
              <a:extLst>
                <a:ext uri="{FF2B5EF4-FFF2-40B4-BE49-F238E27FC236}">
                  <a16:creationId xmlns:a16="http://schemas.microsoft.com/office/drawing/2014/main" id="{8C31AE02-8BBA-4834-9A84-CDA4D094C8F4}"/>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87" name="Groep 85">
              <a:extLst>
                <a:ext uri="{FF2B5EF4-FFF2-40B4-BE49-F238E27FC236}">
                  <a16:creationId xmlns:a16="http://schemas.microsoft.com/office/drawing/2014/main" id="{AB964ADF-2C87-47A9-8B09-1A2528283797}"/>
                </a:ext>
              </a:extLst>
            </p:cNvPr>
            <p:cNvGrpSpPr/>
            <p:nvPr userDrawn="1"/>
          </p:nvGrpSpPr>
          <p:grpSpPr>
            <a:xfrm>
              <a:off x="12757282" y="2184550"/>
              <a:ext cx="825500" cy="209550"/>
              <a:chOff x="13504624" y="2482850"/>
              <a:chExt cx="825500" cy="209550"/>
            </a:xfrm>
          </p:grpSpPr>
          <p:sp>
            <p:nvSpPr>
              <p:cNvPr id="121" name="Rechthoek 119">
                <a:extLst>
                  <a:ext uri="{FF2B5EF4-FFF2-40B4-BE49-F238E27FC236}">
                    <a16:creationId xmlns:a16="http://schemas.microsoft.com/office/drawing/2014/main" id="{C604F17B-E6D1-4B95-A526-0F6DBE2E67D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22" name="Rechte verbindingslijn 120">
                <a:extLst>
                  <a:ext uri="{FF2B5EF4-FFF2-40B4-BE49-F238E27FC236}">
                    <a16:creationId xmlns:a16="http://schemas.microsoft.com/office/drawing/2014/main" id="{33CC01E6-A78D-4507-93D5-9F693D2A7E7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3" name="Gelijkbenige driehoek 121">
                <a:extLst>
                  <a:ext uri="{FF2B5EF4-FFF2-40B4-BE49-F238E27FC236}">
                    <a16:creationId xmlns:a16="http://schemas.microsoft.com/office/drawing/2014/main" id="{61D6209C-CE1D-4AEA-9F59-21D11138119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88" name="Groep 86">
              <a:extLst>
                <a:ext uri="{FF2B5EF4-FFF2-40B4-BE49-F238E27FC236}">
                  <a16:creationId xmlns:a16="http://schemas.microsoft.com/office/drawing/2014/main" id="{B4530E47-1036-4AC3-9CBB-9A8DCCDDE009}"/>
                </a:ext>
              </a:extLst>
            </p:cNvPr>
            <p:cNvGrpSpPr/>
            <p:nvPr userDrawn="1"/>
          </p:nvGrpSpPr>
          <p:grpSpPr>
            <a:xfrm>
              <a:off x="12757282" y="1216782"/>
              <a:ext cx="294789" cy="318834"/>
              <a:chOff x="14466489" y="1001522"/>
              <a:chExt cx="290627" cy="314333"/>
            </a:xfrm>
          </p:grpSpPr>
          <p:sp>
            <p:nvSpPr>
              <p:cNvPr id="115" name="Rechthoek 113">
                <a:extLst>
                  <a:ext uri="{FF2B5EF4-FFF2-40B4-BE49-F238E27FC236}">
                    <a16:creationId xmlns:a16="http://schemas.microsoft.com/office/drawing/2014/main" id="{F02B074B-5537-4CFC-910E-5D119DB735D2}"/>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6" name="Ovaal 114">
                <a:extLst>
                  <a:ext uri="{FF2B5EF4-FFF2-40B4-BE49-F238E27FC236}">
                    <a16:creationId xmlns:a16="http://schemas.microsoft.com/office/drawing/2014/main" id="{352FA896-C273-4C7F-BDB6-D7ADF25937D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7" name="Vrije vorm: vorm 115">
                <a:extLst>
                  <a:ext uri="{FF2B5EF4-FFF2-40B4-BE49-F238E27FC236}">
                    <a16:creationId xmlns:a16="http://schemas.microsoft.com/office/drawing/2014/main" id="{B20A72C3-EA1E-4A30-A9DC-710653B574A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8" name="Rechthoek: afgeronde hoeken 116">
                <a:extLst>
                  <a:ext uri="{FF2B5EF4-FFF2-40B4-BE49-F238E27FC236}">
                    <a16:creationId xmlns:a16="http://schemas.microsoft.com/office/drawing/2014/main" id="{F2EA412C-C6BA-4B84-9E58-177F241608C4}"/>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19" name="Rechte verbindingslijn 117">
                <a:extLst>
                  <a:ext uri="{FF2B5EF4-FFF2-40B4-BE49-F238E27FC236}">
                    <a16:creationId xmlns:a16="http://schemas.microsoft.com/office/drawing/2014/main" id="{A9372B87-597A-4AC4-9193-26851062345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0" name="Rechte verbindingslijn 118">
                <a:extLst>
                  <a:ext uri="{FF2B5EF4-FFF2-40B4-BE49-F238E27FC236}">
                    <a16:creationId xmlns:a16="http://schemas.microsoft.com/office/drawing/2014/main" id="{7922E304-5714-434A-BF2A-084B23EB93CA}"/>
                  </a:ext>
                </a:extLst>
              </p:cNvPr>
              <p:cNvCxnSpPr>
                <a:cxnSpLocks/>
                <a:stCxn id="11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89" name="Groep 87">
              <a:extLst>
                <a:ext uri="{FF2B5EF4-FFF2-40B4-BE49-F238E27FC236}">
                  <a16:creationId xmlns:a16="http://schemas.microsoft.com/office/drawing/2014/main" id="{2086D680-30BB-4340-AD78-0E252D724AC5}"/>
                </a:ext>
              </a:extLst>
            </p:cNvPr>
            <p:cNvGrpSpPr/>
            <p:nvPr userDrawn="1"/>
          </p:nvGrpSpPr>
          <p:grpSpPr>
            <a:xfrm>
              <a:off x="12391601" y="2643684"/>
              <a:ext cx="3183678" cy="2840468"/>
              <a:chOff x="12952763" y="4572241"/>
              <a:chExt cx="3183678" cy="2840468"/>
            </a:xfrm>
          </p:grpSpPr>
          <p:grpSp>
            <p:nvGrpSpPr>
              <p:cNvPr id="90" name="Meer informatie">
                <a:extLst>
                  <a:ext uri="{FF2B5EF4-FFF2-40B4-BE49-F238E27FC236}">
                    <a16:creationId xmlns:a16="http://schemas.microsoft.com/office/drawing/2014/main" id="{CA850288-63CB-450C-B1E7-145C18D5B951}"/>
                  </a:ext>
                </a:extLst>
              </p:cNvPr>
              <p:cNvGrpSpPr/>
              <p:nvPr userDrawn="1"/>
            </p:nvGrpSpPr>
            <p:grpSpPr>
              <a:xfrm>
                <a:off x="12957926" y="6629436"/>
                <a:ext cx="3178515" cy="783273"/>
                <a:chOff x="-3741486" y="3386444"/>
                <a:chExt cx="3178515" cy="783273"/>
              </a:xfrm>
            </p:grpSpPr>
            <p:sp>
              <p:nvSpPr>
                <p:cNvPr id="112" name="Freeform 101">
                  <a:extLst>
                    <a:ext uri="{FF2B5EF4-FFF2-40B4-BE49-F238E27FC236}">
                      <a16:creationId xmlns:a16="http://schemas.microsoft.com/office/drawing/2014/main" id="{996119C9-D668-4BCA-9837-63682F4A50D6}"/>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13" name="Rechthoek 111">
                  <a:extLst>
                    <a:ext uri="{FF2B5EF4-FFF2-40B4-BE49-F238E27FC236}">
                      <a16:creationId xmlns:a16="http://schemas.microsoft.com/office/drawing/2014/main" id="{3584FC3D-D9AD-417C-B1BE-712329CC2737}"/>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14" name="Rechte verbindingslijn 112">
                  <a:extLst>
                    <a:ext uri="{FF2B5EF4-FFF2-40B4-BE49-F238E27FC236}">
                      <a16:creationId xmlns:a16="http://schemas.microsoft.com/office/drawing/2014/main" id="{84AC8E6F-7E3C-4846-82CA-E97495BED69C}"/>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91" name="Rechte verbindingslijn 89">
                <a:extLst>
                  <a:ext uri="{FF2B5EF4-FFF2-40B4-BE49-F238E27FC236}">
                    <a16:creationId xmlns:a16="http://schemas.microsoft.com/office/drawing/2014/main" id="{7C2E4E88-5B9D-40D0-A928-F33E2BC5850F}"/>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92" name="Ovaal 90">
                <a:extLst>
                  <a:ext uri="{FF2B5EF4-FFF2-40B4-BE49-F238E27FC236}">
                    <a16:creationId xmlns:a16="http://schemas.microsoft.com/office/drawing/2014/main" id="{F343A781-619B-4ED8-BB54-C25890646CF2}"/>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93" name="Rechthoek 91">
                <a:extLst>
                  <a:ext uri="{FF2B5EF4-FFF2-40B4-BE49-F238E27FC236}">
                    <a16:creationId xmlns:a16="http://schemas.microsoft.com/office/drawing/2014/main" id="{F844B55F-031E-4665-A487-7FD406BEF416}"/>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94" name="Rechte verbindingslijn 92">
                <a:extLst>
                  <a:ext uri="{FF2B5EF4-FFF2-40B4-BE49-F238E27FC236}">
                    <a16:creationId xmlns:a16="http://schemas.microsoft.com/office/drawing/2014/main" id="{51D80680-0952-4449-9719-231C8CBA79FA}"/>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95" name="Groep 93">
                <a:extLst>
                  <a:ext uri="{FF2B5EF4-FFF2-40B4-BE49-F238E27FC236}">
                    <a16:creationId xmlns:a16="http://schemas.microsoft.com/office/drawing/2014/main" id="{5CA98257-FEFB-423C-9971-3C0FA297FCBF}"/>
                  </a:ext>
                </a:extLst>
              </p:cNvPr>
              <p:cNvGrpSpPr/>
              <p:nvPr userDrawn="1"/>
            </p:nvGrpSpPr>
            <p:grpSpPr>
              <a:xfrm>
                <a:off x="13257676" y="5773610"/>
                <a:ext cx="514284" cy="612917"/>
                <a:chOff x="12682980" y="3403271"/>
                <a:chExt cx="622284" cy="741637"/>
              </a:xfrm>
            </p:grpSpPr>
            <p:grpSp>
              <p:nvGrpSpPr>
                <p:cNvPr id="96" name="Groep 94">
                  <a:extLst>
                    <a:ext uri="{FF2B5EF4-FFF2-40B4-BE49-F238E27FC236}">
                      <a16:creationId xmlns:a16="http://schemas.microsoft.com/office/drawing/2014/main" id="{E5F704E9-7838-43CA-9617-FDC257FFDCD3}"/>
                    </a:ext>
                  </a:extLst>
                </p:cNvPr>
                <p:cNvGrpSpPr/>
                <p:nvPr userDrawn="1"/>
              </p:nvGrpSpPr>
              <p:grpSpPr>
                <a:xfrm>
                  <a:off x="12771568" y="3403271"/>
                  <a:ext cx="467138" cy="448459"/>
                  <a:chOff x="12782195" y="3403271"/>
                  <a:chExt cx="467138" cy="448459"/>
                </a:xfrm>
              </p:grpSpPr>
              <p:grpSp>
                <p:nvGrpSpPr>
                  <p:cNvPr id="99" name="Groep 97">
                    <a:extLst>
                      <a:ext uri="{FF2B5EF4-FFF2-40B4-BE49-F238E27FC236}">
                        <a16:creationId xmlns:a16="http://schemas.microsoft.com/office/drawing/2014/main" id="{05C34E57-F314-425C-B068-E8FAE27539BA}"/>
                      </a:ext>
                    </a:extLst>
                  </p:cNvPr>
                  <p:cNvGrpSpPr/>
                  <p:nvPr userDrawn="1"/>
                </p:nvGrpSpPr>
                <p:grpSpPr>
                  <a:xfrm>
                    <a:off x="12782195" y="3403271"/>
                    <a:ext cx="412967" cy="393910"/>
                    <a:chOff x="13554906" y="3320143"/>
                    <a:chExt cx="443906" cy="423422"/>
                  </a:xfrm>
                </p:grpSpPr>
                <p:grpSp>
                  <p:nvGrpSpPr>
                    <p:cNvPr id="106" name="Groep 104">
                      <a:extLst>
                        <a:ext uri="{FF2B5EF4-FFF2-40B4-BE49-F238E27FC236}">
                          <a16:creationId xmlns:a16="http://schemas.microsoft.com/office/drawing/2014/main" id="{BC15AB41-4018-447C-93A0-2BA73C7E480A}"/>
                        </a:ext>
                      </a:extLst>
                    </p:cNvPr>
                    <p:cNvGrpSpPr/>
                    <p:nvPr userDrawn="1"/>
                  </p:nvGrpSpPr>
                  <p:grpSpPr>
                    <a:xfrm>
                      <a:off x="13554906" y="3320143"/>
                      <a:ext cx="443906" cy="423422"/>
                      <a:chOff x="12909684" y="1276177"/>
                      <a:chExt cx="443906" cy="423422"/>
                    </a:xfrm>
                  </p:grpSpPr>
                  <p:sp>
                    <p:nvSpPr>
                      <p:cNvPr id="109" name="Rechthoek 107">
                        <a:extLst>
                          <a:ext uri="{FF2B5EF4-FFF2-40B4-BE49-F238E27FC236}">
                            <a16:creationId xmlns:a16="http://schemas.microsoft.com/office/drawing/2014/main" id="{6913176E-FB6B-40F9-9D0D-832FD97A78BB}"/>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0" name="Rechthoek 108">
                        <a:extLst>
                          <a:ext uri="{FF2B5EF4-FFF2-40B4-BE49-F238E27FC236}">
                            <a16:creationId xmlns:a16="http://schemas.microsoft.com/office/drawing/2014/main" id="{BA4B518B-59CA-44D9-A608-28F35B36C750}"/>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1" name="Ovaal 109">
                        <a:extLst>
                          <a:ext uri="{FF2B5EF4-FFF2-40B4-BE49-F238E27FC236}">
                            <a16:creationId xmlns:a16="http://schemas.microsoft.com/office/drawing/2014/main" id="{B752A02F-15F9-4F5F-AAB6-3A391F8C7061}"/>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07" name="Afbeelding 105">
                      <a:extLst>
                        <a:ext uri="{FF2B5EF4-FFF2-40B4-BE49-F238E27FC236}">
                          <a16:creationId xmlns:a16="http://schemas.microsoft.com/office/drawing/2014/main" id="{6A116E91-C148-46C3-9E5D-2EB390CA7593}"/>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8" name="Afbeelding 106">
                      <a:extLst>
                        <a:ext uri="{FF2B5EF4-FFF2-40B4-BE49-F238E27FC236}">
                          <a16:creationId xmlns:a16="http://schemas.microsoft.com/office/drawing/2014/main" id="{FE38FDDD-2465-4D69-957D-1CFA98D69155}"/>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00" name="Groep 98">
                    <a:extLst>
                      <a:ext uri="{FF2B5EF4-FFF2-40B4-BE49-F238E27FC236}">
                        <a16:creationId xmlns:a16="http://schemas.microsoft.com/office/drawing/2014/main" id="{848B8498-F60E-4F94-A90C-289FBED5FEF8}"/>
                      </a:ext>
                    </a:extLst>
                  </p:cNvPr>
                  <p:cNvGrpSpPr/>
                  <p:nvPr userDrawn="1"/>
                </p:nvGrpSpPr>
                <p:grpSpPr>
                  <a:xfrm>
                    <a:off x="13103513" y="3705278"/>
                    <a:ext cx="145820" cy="146452"/>
                    <a:chOff x="13096169" y="3602288"/>
                    <a:chExt cx="145820" cy="146452"/>
                  </a:xfrm>
                </p:grpSpPr>
                <p:sp>
                  <p:nvSpPr>
                    <p:cNvPr id="104" name="Rechthoek 102">
                      <a:extLst>
                        <a:ext uri="{FF2B5EF4-FFF2-40B4-BE49-F238E27FC236}">
                          <a16:creationId xmlns:a16="http://schemas.microsoft.com/office/drawing/2014/main" id="{C17C64A4-B734-42C2-BD54-641CDA72664A}"/>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5" name="Rechthoek 103">
                      <a:extLst>
                        <a:ext uri="{FF2B5EF4-FFF2-40B4-BE49-F238E27FC236}">
                          <a16:creationId xmlns:a16="http://schemas.microsoft.com/office/drawing/2014/main" id="{8D265D87-8D6B-42B2-8E2B-7B7866372CB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01" name="Groep 99">
                    <a:extLst>
                      <a:ext uri="{FF2B5EF4-FFF2-40B4-BE49-F238E27FC236}">
                        <a16:creationId xmlns:a16="http://schemas.microsoft.com/office/drawing/2014/main" id="{41D29537-4402-4770-BAB7-C4FBCDCBB542}"/>
                      </a:ext>
                    </a:extLst>
                  </p:cNvPr>
                  <p:cNvGrpSpPr/>
                  <p:nvPr userDrawn="1"/>
                </p:nvGrpSpPr>
                <p:grpSpPr>
                  <a:xfrm rot="10800000">
                    <a:off x="13061402" y="3665668"/>
                    <a:ext cx="145820" cy="146461"/>
                    <a:chOff x="13096169" y="3602248"/>
                    <a:chExt cx="145820" cy="146461"/>
                  </a:xfrm>
                </p:grpSpPr>
                <p:sp>
                  <p:nvSpPr>
                    <p:cNvPr id="102" name="Rechthoek 100">
                      <a:extLst>
                        <a:ext uri="{FF2B5EF4-FFF2-40B4-BE49-F238E27FC236}">
                          <a16:creationId xmlns:a16="http://schemas.microsoft.com/office/drawing/2014/main" id="{45CF472A-AB06-4D1D-920E-67C6E01C8F0C}"/>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3" name="Rechthoek 101">
                      <a:extLst>
                        <a:ext uri="{FF2B5EF4-FFF2-40B4-BE49-F238E27FC236}">
                          <a16:creationId xmlns:a16="http://schemas.microsoft.com/office/drawing/2014/main" id="{974DCC86-BF51-4FE7-896F-3189B67B7011}"/>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97" name="Rechthoek 95">
                  <a:extLst>
                    <a:ext uri="{FF2B5EF4-FFF2-40B4-BE49-F238E27FC236}">
                      <a16:creationId xmlns:a16="http://schemas.microsoft.com/office/drawing/2014/main" id="{5FB20E2D-80D0-44E0-9FF0-CD33BADEC0BC}"/>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98" name="Gelijkbenige driehoek 96">
                  <a:extLst>
                    <a:ext uri="{FF2B5EF4-FFF2-40B4-BE49-F238E27FC236}">
                      <a16:creationId xmlns:a16="http://schemas.microsoft.com/office/drawing/2014/main" id="{1B14D5EF-F0E7-4E9F-9771-FB90205374CD}"/>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24" name="Instructie">
            <a:extLst>
              <a:ext uri="{FF2B5EF4-FFF2-40B4-BE49-F238E27FC236}">
                <a16:creationId xmlns:a16="http://schemas.microsoft.com/office/drawing/2014/main" id="{269CD5D0-61E3-4C43-8E23-C1F1A293B415}"/>
              </a:ext>
            </a:extLst>
          </p:cNvPr>
          <p:cNvGrpSpPr/>
          <p:nvPr userDrawn="1"/>
        </p:nvGrpSpPr>
        <p:grpSpPr>
          <a:xfrm>
            <a:off x="-3352957" y="0"/>
            <a:ext cx="3182755" cy="2660264"/>
            <a:chOff x="-3426088" y="4512342"/>
            <a:chExt cx="3182755" cy="2660264"/>
          </a:xfrm>
        </p:grpSpPr>
        <p:sp>
          <p:nvSpPr>
            <p:cNvPr id="125" name="Rechthoek 127">
              <a:extLst>
                <a:ext uri="{FF2B5EF4-FFF2-40B4-BE49-F238E27FC236}">
                  <a16:creationId xmlns:a16="http://schemas.microsoft.com/office/drawing/2014/main" id="{33F2B543-5357-4C70-8D68-01613562A63F}"/>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26" name="Rechte verbindingslijn 128">
              <a:extLst>
                <a:ext uri="{FF2B5EF4-FFF2-40B4-BE49-F238E27FC236}">
                  <a16:creationId xmlns:a16="http://schemas.microsoft.com/office/drawing/2014/main" id="{6797AD99-3441-4B26-AB0E-E7CDF6469EF5}"/>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27" name="Rechthoek 130">
              <a:extLst>
                <a:ext uri="{FF2B5EF4-FFF2-40B4-BE49-F238E27FC236}">
                  <a16:creationId xmlns:a16="http://schemas.microsoft.com/office/drawing/2014/main" id="{E6D8FED3-3E40-484E-8A6E-F9E74E0BE214}"/>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28" name="Rechthoek 133">
              <a:extLst>
                <a:ext uri="{FF2B5EF4-FFF2-40B4-BE49-F238E27FC236}">
                  <a16:creationId xmlns:a16="http://schemas.microsoft.com/office/drawing/2014/main" id="{861B97DD-C4D8-435E-9ECF-D4D37C9BBE98}"/>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29" name="Rechthoek 136">
              <a:extLst>
                <a:ext uri="{FF2B5EF4-FFF2-40B4-BE49-F238E27FC236}">
                  <a16:creationId xmlns:a16="http://schemas.microsoft.com/office/drawing/2014/main" id="{BC7D7B7D-F2E8-4968-AFF6-B187D3172724}"/>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0" name="Rechthoek 139">
              <a:extLst>
                <a:ext uri="{FF2B5EF4-FFF2-40B4-BE49-F238E27FC236}">
                  <a16:creationId xmlns:a16="http://schemas.microsoft.com/office/drawing/2014/main" id="{2D94E477-BC2C-40AE-9141-C84B1114E505}"/>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31" name="Rechte verbindingslijn 140">
              <a:extLst>
                <a:ext uri="{FF2B5EF4-FFF2-40B4-BE49-F238E27FC236}">
                  <a16:creationId xmlns:a16="http://schemas.microsoft.com/office/drawing/2014/main" id="{C60BDEF6-3CF5-4FA2-A6BE-568DF64772EC}"/>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38701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73"/>
                                        </p:tgtEl>
                                        <p:attrNameLst>
                                          <p:attrName>style.visibility</p:attrName>
                                        </p:attrNameLst>
                                      </p:cBhvr>
                                      <p:to>
                                        <p:strVal val="visible"/>
                                      </p:to>
                                    </p:set>
                                    <p:animEffect transition="in" filter="fade">
                                      <p:cBhvr>
                                        <p:cTn id="13" dur="500"/>
                                        <p:tgtEl>
                                          <p:spTgt spid="173"/>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174"/>
                                        </p:tgtEl>
                                        <p:attrNameLst>
                                          <p:attrName>style.visibility</p:attrName>
                                        </p:attrNameLst>
                                      </p:cBhvr>
                                      <p:to>
                                        <p:strVal val="visible"/>
                                      </p:to>
                                    </p:set>
                                    <p:animEffect transition="in" filter="fade">
                                      <p:cBhvr>
                                        <p:cTn id="19" dur="500"/>
                                        <p:tgtEl>
                                          <p:spTgt spid="174"/>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2000"/>
                                  </p:stCondLst>
                                  <p:childTnLst>
                                    <p:set>
                                      <p:cBhvr>
                                        <p:cTn id="24" dur="1" fill="hold">
                                          <p:stCondLst>
                                            <p:cond delay="0"/>
                                          </p:stCondLst>
                                        </p:cTn>
                                        <p:tgtEl>
                                          <p:spTgt spid="170"/>
                                        </p:tgtEl>
                                        <p:attrNameLst>
                                          <p:attrName>style.visibility</p:attrName>
                                        </p:attrNameLst>
                                      </p:cBhvr>
                                      <p:to>
                                        <p:strVal val="visible"/>
                                      </p:to>
                                    </p:set>
                                    <p:animEffect transition="in" filter="fade">
                                      <p:cBhvr>
                                        <p:cTn id="25" dur="500"/>
                                        <p:tgtEl>
                                          <p:spTgt spid="170"/>
                                        </p:tgtEl>
                                      </p:cBhvr>
                                    </p:animEffect>
                                  </p:childTnLst>
                                </p:cTn>
                              </p:par>
                              <p:par>
                                <p:cTn id="26" presetID="10" presetClass="entr" presetSubtype="0" fill="hold" grpId="0" nodeType="withEffect">
                                  <p:stCondLst>
                                    <p:cond delay="2500"/>
                                  </p:stCondLst>
                                  <p:childTnLst>
                                    <p:set>
                                      <p:cBhvr>
                                        <p:cTn id="27" dur="1" fill="hold">
                                          <p:stCondLst>
                                            <p:cond delay="0"/>
                                          </p:stCondLst>
                                        </p:cTn>
                                        <p:tgtEl>
                                          <p:spTgt spid="171"/>
                                        </p:tgtEl>
                                        <p:attrNameLst>
                                          <p:attrName>style.visibility</p:attrName>
                                        </p:attrNameLst>
                                      </p:cBhvr>
                                      <p:to>
                                        <p:strVal val="visible"/>
                                      </p:to>
                                    </p:set>
                                    <p:animEffect transition="in" filter="fade">
                                      <p:cBhvr>
                                        <p:cTn id="28" dur="500"/>
                                        <p:tgtEl>
                                          <p:spTgt spid="171"/>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72"/>
                                        </p:tgtEl>
                                        <p:attrNameLst>
                                          <p:attrName>style.visibility</p:attrName>
                                        </p:attrNameLst>
                                      </p:cBhvr>
                                      <p:to>
                                        <p:strVal val="visible"/>
                                      </p:to>
                                    </p:set>
                                    <p:animEffect transition="in" filter="fade">
                                      <p:cBhvr>
                                        <p:cTn id="31" dur="500"/>
                                        <p:tgtEl>
                                          <p:spTgt spid="172"/>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175"/>
                                        </p:tgtEl>
                                        <p:attrNameLst>
                                          <p:attrName>style.visibility</p:attrName>
                                        </p:attrNameLst>
                                      </p:cBhvr>
                                      <p:to>
                                        <p:strVal val="visible"/>
                                      </p:to>
                                    </p:set>
                                    <p:animEffect transition="in" filter="fade">
                                      <p:cBhvr>
                                        <p:cTn id="34" dur="500"/>
                                        <p:tgtEl>
                                          <p:spTgt spid="175"/>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76"/>
                                        </p:tgtEl>
                                        <p:attrNameLst>
                                          <p:attrName>style.visibility</p:attrName>
                                        </p:attrNameLst>
                                      </p:cBhvr>
                                      <p:to>
                                        <p:strVal val="visible"/>
                                      </p:to>
                                    </p:set>
                                    <p:animEffect transition="in" filter="fade">
                                      <p:cBhvr>
                                        <p:cTn id="37" dur="500"/>
                                        <p:tgtEl>
                                          <p:spTgt spid="176"/>
                                        </p:tgtEl>
                                      </p:cBhvr>
                                    </p:animEffect>
                                  </p:childTnLst>
                                </p:cTn>
                              </p:par>
                              <p:par>
                                <p:cTn id="38" presetID="10" presetClass="entr" presetSubtype="0" fill="hold" grpId="0" nodeType="withEffect">
                                  <p:stCondLst>
                                    <p:cond delay="1250"/>
                                  </p:stCondLst>
                                  <p:childTnLst>
                                    <p:set>
                                      <p:cBhvr>
                                        <p:cTn id="39" dur="1" fill="hold">
                                          <p:stCondLst>
                                            <p:cond delay="0"/>
                                          </p:stCondLst>
                                        </p:cTn>
                                        <p:tgtEl>
                                          <p:spTgt spid="177"/>
                                        </p:tgtEl>
                                        <p:attrNameLst>
                                          <p:attrName>style.visibility</p:attrName>
                                        </p:attrNameLst>
                                      </p:cBhvr>
                                      <p:to>
                                        <p:strVal val="visible"/>
                                      </p:to>
                                    </p:set>
                                    <p:animEffect transition="in" filter="fade">
                                      <p:cBhvr>
                                        <p:cTn id="40"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5" grpId="0" animBg="1">
        <p:tmplLst>
          <p:tmpl>
            <p:tnLst>
              <p:par>
                <p:cTn presetID="10" presetClass="entr" presetSubtype="0" fill="hold" nodeType="withEffect">
                  <p:stCondLst>
                    <p:cond delay="5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animBg="1">
        <p:tmplLst>
          <p:tmpl>
            <p:tnLst>
              <p:par>
                <p:cTn presetID="10" presetClass="entr" presetSubtype="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32" grpId="0" animBg="1">
        <p:tmplLst>
          <p:tmpl>
            <p:tnLst>
              <p:par>
                <p:cTn presetID="10" presetClass="entr" presetSubtype="0" fill="hold" nodeType="withEffect">
                  <p:stCondLst>
                    <p:cond delay="150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170" grpId="0" animBg="1">
        <p:tmplLst>
          <p:tmpl>
            <p:tnLst>
              <p:par>
                <p:cTn presetID="10" presetClass="entr" presetSubtype="0" fill="hold" nodeType="withEffect">
                  <p:stCondLst>
                    <p:cond delay="2000"/>
                  </p:stCondLst>
                  <p:childTnLst>
                    <p:set>
                      <p:cBhvr>
                        <p:cTn dur="1" fill="hold">
                          <p:stCondLst>
                            <p:cond delay="0"/>
                          </p:stCondLst>
                        </p:cTn>
                        <p:tgtEl>
                          <p:spTgt spid="170"/>
                        </p:tgtEl>
                        <p:attrNameLst>
                          <p:attrName>style.visibility</p:attrName>
                        </p:attrNameLst>
                      </p:cBhvr>
                      <p:to>
                        <p:strVal val="visible"/>
                      </p:to>
                    </p:set>
                    <p:animEffect transition="in" filter="fade">
                      <p:cBhvr>
                        <p:cTn dur="500"/>
                        <p:tgtEl>
                          <p:spTgt spid="170"/>
                        </p:tgtEl>
                      </p:cBhvr>
                    </p:animEffect>
                  </p:childTnLst>
                </p:cTn>
              </p:par>
            </p:tnLst>
          </p:tmpl>
        </p:tmplLst>
      </p:bldP>
      <p:bldP spid="171" grpId="0" animBg="1">
        <p:tmplLst>
          <p:tmpl>
            <p:tnLst>
              <p:par>
                <p:cTn presetID="10" presetClass="entr" presetSubtype="0" fill="hold" nodeType="withEffect">
                  <p:stCondLst>
                    <p:cond delay="2500"/>
                  </p:stCondLst>
                  <p:childTnLst>
                    <p:set>
                      <p:cBhvr>
                        <p:cTn dur="1" fill="hold">
                          <p:stCondLst>
                            <p:cond delay="0"/>
                          </p:stCondLst>
                        </p:cTn>
                        <p:tgtEl>
                          <p:spTgt spid="171"/>
                        </p:tgtEl>
                        <p:attrNameLst>
                          <p:attrName>style.visibility</p:attrName>
                        </p:attrNameLst>
                      </p:cBhvr>
                      <p:to>
                        <p:strVal val="visible"/>
                      </p:to>
                    </p:set>
                    <p:animEffect transition="in" filter="fade">
                      <p:cBhvr>
                        <p:cTn dur="500"/>
                        <p:tgtEl>
                          <p:spTgt spid="171"/>
                        </p:tgtEl>
                      </p:cBhvr>
                    </p:animEffect>
                  </p:childTnLst>
                </p:cTn>
              </p:par>
            </p:tnLst>
          </p:tmpl>
        </p:tmplLst>
      </p:bldP>
      <p:bldP spid="172" grpId="0" animBg="1">
        <p:tmplLst>
          <p:tmpl>
            <p:tnLst>
              <p:par>
                <p:cTn presetID="10" presetClass="entr" presetSubtype="0" fill="hold" nodeType="withEffect">
                  <p:stCondLst>
                    <p:cond delay="3000"/>
                  </p:stCondLst>
                  <p:childTnLst>
                    <p:set>
                      <p:cBhvr>
                        <p:cTn dur="1" fill="hold">
                          <p:stCondLst>
                            <p:cond delay="0"/>
                          </p:stCondLst>
                        </p:cTn>
                        <p:tgtEl>
                          <p:spTgt spid="172"/>
                        </p:tgtEl>
                        <p:attrNameLst>
                          <p:attrName>style.visibility</p:attrName>
                        </p:attrNameLst>
                      </p:cBhvr>
                      <p:to>
                        <p:strVal val="visible"/>
                      </p:to>
                    </p:set>
                    <p:animEffect transition="in" filter="fade">
                      <p:cBhvr>
                        <p:cTn dur="500"/>
                        <p:tgtEl>
                          <p:spTgt spid="172"/>
                        </p:tgtEl>
                      </p:cBhvr>
                    </p:animEffect>
                  </p:childTnLst>
                </p:cTn>
              </p:par>
            </p:tnLst>
          </p:tmpl>
        </p:tmplLst>
      </p:bldP>
      <p:bldP spid="173" grpId="0" animBg="1"/>
      <p:bldP spid="174" grpId="0" animBg="1"/>
      <p:bldP spid="175" grpId="0" animBg="1"/>
      <p:bldP spid="176" grpId="0" animBg="1"/>
      <p:bldP spid="177"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rnpunten + Iconen">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5B16B44F-53F8-4476-BF86-4B2D1AD65ECB}"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9B18BDE9-18FD-4C97-9F64-E73C2C770EFA}"/>
              </a:ext>
            </a:extLst>
          </p:cNvPr>
          <p:cNvSpPr>
            <a:spLocks noGrp="1"/>
          </p:cNvSpPr>
          <p:nvPr>
            <p:ph type="body" sz="quarter" idx="15" hasCustomPrompt="1"/>
          </p:nvPr>
        </p:nvSpPr>
        <p:spPr>
          <a:xfrm>
            <a:off x="500921" y="2468563"/>
            <a:ext cx="3364708" cy="2982912"/>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600">
                <a:solidFill>
                  <a:schemeClr val="bg1"/>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21" name="Tijdelijke aanduiding voor tekst 3">
            <a:extLst>
              <a:ext uri="{FF2B5EF4-FFF2-40B4-BE49-F238E27FC236}">
                <a16:creationId xmlns:a16="http://schemas.microsoft.com/office/drawing/2014/main" id="{548B21C5-7247-47FE-96DC-CDF5B1CD2738}"/>
              </a:ext>
            </a:extLst>
          </p:cNvPr>
          <p:cNvSpPr>
            <a:spLocks noGrp="1"/>
          </p:cNvSpPr>
          <p:nvPr>
            <p:ph type="body" sz="quarter" idx="16" hasCustomPrompt="1"/>
          </p:nvPr>
        </p:nvSpPr>
        <p:spPr>
          <a:xfrm>
            <a:off x="4413646" y="2468563"/>
            <a:ext cx="3364708" cy="2982912"/>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600">
                <a:solidFill>
                  <a:schemeClr val="bg1"/>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24" name="Tijdelijke aanduiding voor tekst 3">
            <a:extLst>
              <a:ext uri="{FF2B5EF4-FFF2-40B4-BE49-F238E27FC236}">
                <a16:creationId xmlns:a16="http://schemas.microsoft.com/office/drawing/2014/main" id="{DDC7D301-B09D-45A2-84F5-FAC25F143C2B}"/>
              </a:ext>
            </a:extLst>
          </p:cNvPr>
          <p:cNvSpPr>
            <a:spLocks noGrp="1"/>
          </p:cNvSpPr>
          <p:nvPr>
            <p:ph type="body" sz="quarter" idx="17" hasCustomPrompt="1"/>
          </p:nvPr>
        </p:nvSpPr>
        <p:spPr>
          <a:xfrm>
            <a:off x="8326371" y="2468563"/>
            <a:ext cx="3364708" cy="2982912"/>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600">
                <a:solidFill>
                  <a:schemeClr val="bg1"/>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 name="Tijdelijke aanduiding voor tekst 14">
            <a:extLst>
              <a:ext uri="{FF2B5EF4-FFF2-40B4-BE49-F238E27FC236}">
                <a16:creationId xmlns:a16="http://schemas.microsoft.com/office/drawing/2014/main" id="{3B2874ED-CC7F-4F0C-BB1D-75A9CC43DC39}"/>
              </a:ext>
            </a:extLst>
          </p:cNvPr>
          <p:cNvSpPr>
            <a:spLocks noGrp="1"/>
          </p:cNvSpPr>
          <p:nvPr>
            <p:ph type="body" sz="quarter" idx="21"/>
          </p:nvPr>
        </p:nvSpPr>
        <p:spPr>
          <a:xfrm>
            <a:off x="5615781" y="1988345"/>
            <a:ext cx="960438" cy="960437"/>
          </a:xfrm>
          <a:prstGeom prst="ellipse">
            <a:avLst/>
          </a:prstGeom>
          <a:solidFill>
            <a:schemeClr val="bg1"/>
          </a:solidFill>
          <a:ln w="12700">
            <a:solidFill>
              <a:schemeClr val="tx2"/>
            </a:solidFill>
          </a:ln>
        </p:spPr>
        <p:txBody>
          <a:bodyPr/>
          <a:lstStyle>
            <a:lvl1pPr marL="0" indent="0">
              <a:buNone/>
              <a:defRPr sz="100">
                <a:solidFill>
                  <a:schemeClr val="bg1">
                    <a:alpha val="0"/>
                  </a:schemeClr>
                </a:solidFill>
              </a:defRPr>
            </a:lvl1pPr>
          </a:lstStyle>
          <a:p>
            <a:pPr lvl="0"/>
            <a:endParaRPr lang="nl-NL" noProof="0"/>
          </a:p>
        </p:txBody>
      </p:sp>
      <p:sp>
        <p:nvSpPr>
          <p:cNvPr id="48" name="Tijdelijke aanduiding voor tekst 14">
            <a:extLst>
              <a:ext uri="{FF2B5EF4-FFF2-40B4-BE49-F238E27FC236}">
                <a16:creationId xmlns:a16="http://schemas.microsoft.com/office/drawing/2014/main" id="{F1653C5F-83B0-4357-9779-FCA8C005D7EF}"/>
              </a:ext>
            </a:extLst>
          </p:cNvPr>
          <p:cNvSpPr>
            <a:spLocks noGrp="1"/>
          </p:cNvSpPr>
          <p:nvPr>
            <p:ph type="body" sz="quarter" idx="22"/>
          </p:nvPr>
        </p:nvSpPr>
        <p:spPr>
          <a:xfrm>
            <a:off x="1703056" y="1988345"/>
            <a:ext cx="960438" cy="960437"/>
          </a:xfrm>
          <a:prstGeom prst="ellipse">
            <a:avLst/>
          </a:prstGeom>
          <a:solidFill>
            <a:schemeClr val="bg1"/>
          </a:solidFill>
          <a:ln w="12700">
            <a:solidFill>
              <a:schemeClr val="tx2"/>
            </a:solidFill>
          </a:ln>
        </p:spPr>
        <p:txBody>
          <a:bodyPr/>
          <a:lstStyle>
            <a:lvl1pPr marL="0" indent="0">
              <a:buNone/>
              <a:defRPr sz="100" b="0">
                <a:solidFill>
                  <a:schemeClr val="bg1">
                    <a:alpha val="0"/>
                  </a:schemeClr>
                </a:solidFill>
              </a:defRPr>
            </a:lvl1pPr>
          </a:lstStyle>
          <a:p>
            <a:pPr lvl="0"/>
            <a:endParaRPr lang="nl-NL" noProof="0"/>
          </a:p>
        </p:txBody>
      </p:sp>
      <p:sp>
        <p:nvSpPr>
          <p:cNvPr id="50" name="Tijdelijke aanduiding voor tekst 14">
            <a:extLst>
              <a:ext uri="{FF2B5EF4-FFF2-40B4-BE49-F238E27FC236}">
                <a16:creationId xmlns:a16="http://schemas.microsoft.com/office/drawing/2014/main" id="{3AA2D7D9-83DC-4599-894C-1EA7D9983FAC}"/>
              </a:ext>
            </a:extLst>
          </p:cNvPr>
          <p:cNvSpPr>
            <a:spLocks noGrp="1"/>
          </p:cNvSpPr>
          <p:nvPr>
            <p:ph type="body" sz="quarter" idx="24"/>
          </p:nvPr>
        </p:nvSpPr>
        <p:spPr>
          <a:xfrm>
            <a:off x="9528506" y="1988345"/>
            <a:ext cx="960438" cy="960437"/>
          </a:xfrm>
          <a:prstGeom prst="ellipse">
            <a:avLst/>
          </a:prstGeom>
          <a:solidFill>
            <a:schemeClr val="bg1"/>
          </a:solidFill>
          <a:ln w="12700">
            <a:solidFill>
              <a:schemeClr val="tx2"/>
            </a:solidFill>
          </a:ln>
        </p:spPr>
        <p:txBody>
          <a:bodyPr/>
          <a:lstStyle>
            <a:lvl1pPr marL="0" indent="0">
              <a:buNone/>
              <a:defRPr sz="100">
                <a:solidFill>
                  <a:schemeClr val="bg1">
                    <a:alpha val="0"/>
                  </a:schemeClr>
                </a:solidFill>
              </a:defRPr>
            </a:lvl1pPr>
          </a:lstStyle>
          <a:p>
            <a:pPr lvl="0"/>
            <a:endParaRPr lang="nl-NL" noProof="0"/>
          </a:p>
        </p:txBody>
      </p:sp>
      <p:grpSp>
        <p:nvGrpSpPr>
          <p:cNvPr id="122" name="Meer informatie">
            <a:extLst>
              <a:ext uri="{FF2B5EF4-FFF2-40B4-BE49-F238E27FC236}">
                <a16:creationId xmlns:a16="http://schemas.microsoft.com/office/drawing/2014/main" id="{0FA80177-D0A3-44BF-9B25-F3A601131F9F}"/>
              </a:ext>
            </a:extLst>
          </p:cNvPr>
          <p:cNvGrpSpPr/>
          <p:nvPr userDrawn="1"/>
        </p:nvGrpSpPr>
        <p:grpSpPr>
          <a:xfrm>
            <a:off x="12397261" y="401980"/>
            <a:ext cx="3178018" cy="825544"/>
            <a:chOff x="-3740989" y="3458473"/>
            <a:chExt cx="3178018" cy="825544"/>
          </a:xfrm>
        </p:grpSpPr>
        <p:sp>
          <p:nvSpPr>
            <p:cNvPr id="123" name="Rechthoek 122">
              <a:extLst>
                <a:ext uri="{FF2B5EF4-FFF2-40B4-BE49-F238E27FC236}">
                  <a16:creationId xmlns:a16="http://schemas.microsoft.com/office/drawing/2014/main" id="{751B6A97-D222-450E-9465-D3A076EFCE95}"/>
                </a:ext>
              </a:extLst>
            </p:cNvPr>
            <p:cNvSpPr/>
            <p:nvPr userDrawn="1"/>
          </p:nvSpPr>
          <p:spPr>
            <a:xfrm>
              <a:off x="-3740989" y="3458473"/>
              <a:ext cx="2863716"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Iconen vind je in de slide bibliotheek.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Kopieer (Ctrl-c) de icoon uit de bibliotheek en plak (Ctrl-v) deze op de gewenste plek. Iconen zijn aanpasbaar qua kleur en formaat.</a:t>
              </a:r>
            </a:p>
          </p:txBody>
        </p:sp>
        <p:cxnSp>
          <p:nvCxnSpPr>
            <p:cNvPr id="124" name="Rechte verbindingslijn 123">
              <a:extLst>
                <a:ext uri="{FF2B5EF4-FFF2-40B4-BE49-F238E27FC236}">
                  <a16:creationId xmlns:a16="http://schemas.microsoft.com/office/drawing/2014/main" id="{B217E941-7A8A-45B4-9D89-C48B8F400341}"/>
                </a:ext>
              </a:extLst>
            </p:cNvPr>
            <p:cNvCxnSpPr>
              <a:cxnSpLocks/>
            </p:cNvCxnSpPr>
            <p:nvPr userDrawn="1"/>
          </p:nvCxnSpPr>
          <p:spPr>
            <a:xfrm>
              <a:off x="-3740987" y="4284017"/>
              <a:ext cx="3178016" cy="0"/>
            </a:xfrm>
            <a:prstGeom prst="line">
              <a:avLst/>
            </a:prstGeom>
            <a:noFill/>
            <a:ln w="3175" cap="flat" cmpd="sng" algn="ctr">
              <a:solidFill>
                <a:schemeClr val="accent1"/>
              </a:solidFill>
              <a:prstDash val="solid"/>
            </a:ln>
            <a:effectLst/>
          </p:spPr>
        </p:cxnSp>
      </p:grpSp>
      <p:sp>
        <p:nvSpPr>
          <p:cNvPr id="125" name="Rechthoek 124">
            <a:extLst>
              <a:ext uri="{FF2B5EF4-FFF2-40B4-BE49-F238E27FC236}">
                <a16:creationId xmlns:a16="http://schemas.microsoft.com/office/drawing/2014/main" id="{144FFBA3-29AF-4F8F-AA54-5946B98CB0E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ICOON invoegen / veranderen</a:t>
            </a:r>
          </a:p>
        </p:txBody>
      </p:sp>
      <p:cxnSp>
        <p:nvCxnSpPr>
          <p:cNvPr id="126" name="Rechte verbindingslijn 125">
            <a:extLst>
              <a:ext uri="{FF2B5EF4-FFF2-40B4-BE49-F238E27FC236}">
                <a16:creationId xmlns:a16="http://schemas.microsoft.com/office/drawing/2014/main" id="{04076332-55B8-4976-8FEF-3B7C11EAC09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grpSp>
        <p:nvGrpSpPr>
          <p:cNvPr id="127" name="Instructie">
            <a:extLst>
              <a:ext uri="{FF2B5EF4-FFF2-40B4-BE49-F238E27FC236}">
                <a16:creationId xmlns:a16="http://schemas.microsoft.com/office/drawing/2014/main" id="{7089CC15-660D-4F55-A0C1-243E3D111C48}"/>
              </a:ext>
            </a:extLst>
          </p:cNvPr>
          <p:cNvGrpSpPr/>
          <p:nvPr userDrawn="1"/>
        </p:nvGrpSpPr>
        <p:grpSpPr>
          <a:xfrm>
            <a:off x="12402753" y="1466627"/>
            <a:ext cx="3182755" cy="2660264"/>
            <a:chOff x="-3426088" y="4512342"/>
            <a:chExt cx="3182755" cy="2660264"/>
          </a:xfrm>
        </p:grpSpPr>
        <p:sp>
          <p:nvSpPr>
            <p:cNvPr id="128" name="Rechthoek 127">
              <a:extLst>
                <a:ext uri="{FF2B5EF4-FFF2-40B4-BE49-F238E27FC236}">
                  <a16:creationId xmlns:a16="http://schemas.microsoft.com/office/drawing/2014/main" id="{255E523B-38AA-49D7-9946-328B9539E298}"/>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29" name="Rechte verbindingslijn 128">
              <a:extLst>
                <a:ext uri="{FF2B5EF4-FFF2-40B4-BE49-F238E27FC236}">
                  <a16:creationId xmlns:a16="http://schemas.microsoft.com/office/drawing/2014/main" id="{6950096C-8295-4048-8CCA-1F29142E4922}"/>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30" name="Rechthoek 130">
              <a:extLst>
                <a:ext uri="{FF2B5EF4-FFF2-40B4-BE49-F238E27FC236}">
                  <a16:creationId xmlns:a16="http://schemas.microsoft.com/office/drawing/2014/main" id="{EF70CDB6-7B1F-41F7-A4E2-FE0C9CF9D1E3}"/>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31" name="Rechthoek 133">
              <a:extLst>
                <a:ext uri="{FF2B5EF4-FFF2-40B4-BE49-F238E27FC236}">
                  <a16:creationId xmlns:a16="http://schemas.microsoft.com/office/drawing/2014/main" id="{792414C5-BF44-48CE-A29A-F40DD151E15B}"/>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2" name="Rechthoek 136">
              <a:extLst>
                <a:ext uri="{FF2B5EF4-FFF2-40B4-BE49-F238E27FC236}">
                  <a16:creationId xmlns:a16="http://schemas.microsoft.com/office/drawing/2014/main" id="{A0656058-42FD-4C34-B747-49229CF3048C}"/>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3" name="Rechthoek 139">
              <a:extLst>
                <a:ext uri="{FF2B5EF4-FFF2-40B4-BE49-F238E27FC236}">
                  <a16:creationId xmlns:a16="http://schemas.microsoft.com/office/drawing/2014/main" id="{53D4780B-FE54-4C7B-B881-7A0DC6BA0878}"/>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34" name="Rechte verbindingslijn 140">
              <a:extLst>
                <a:ext uri="{FF2B5EF4-FFF2-40B4-BE49-F238E27FC236}">
                  <a16:creationId xmlns:a16="http://schemas.microsoft.com/office/drawing/2014/main" id="{AA53AD1E-7C07-481F-A98D-7825A898C239}"/>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135" name="Groep 101">
            <a:extLst>
              <a:ext uri="{FF2B5EF4-FFF2-40B4-BE49-F238E27FC236}">
                <a16:creationId xmlns:a16="http://schemas.microsoft.com/office/drawing/2014/main" id="{9B56E788-3E93-4E9B-833F-10CD2F0D580F}"/>
              </a:ext>
            </a:extLst>
          </p:cNvPr>
          <p:cNvGrpSpPr/>
          <p:nvPr userDrawn="1"/>
        </p:nvGrpSpPr>
        <p:grpSpPr>
          <a:xfrm>
            <a:off x="-3437547" y="1434"/>
            <a:ext cx="3201327" cy="6108543"/>
            <a:chOff x="-3437547" y="1434"/>
            <a:chExt cx="3201327" cy="6108543"/>
          </a:xfrm>
        </p:grpSpPr>
        <p:sp>
          <p:nvSpPr>
            <p:cNvPr id="136" name="Rechthoek 102">
              <a:extLst>
                <a:ext uri="{FF2B5EF4-FFF2-40B4-BE49-F238E27FC236}">
                  <a16:creationId xmlns:a16="http://schemas.microsoft.com/office/drawing/2014/main" id="{C5D48D11-23F9-4E87-9C66-ED48D241800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37" name="Ovaal 103">
              <a:extLst>
                <a:ext uri="{FF2B5EF4-FFF2-40B4-BE49-F238E27FC236}">
                  <a16:creationId xmlns:a16="http://schemas.microsoft.com/office/drawing/2014/main" id="{AC963300-7B75-4011-B7D0-33E89FD5B17C}"/>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38" name="Rechte verbindingslijn 104">
              <a:extLst>
                <a:ext uri="{FF2B5EF4-FFF2-40B4-BE49-F238E27FC236}">
                  <a16:creationId xmlns:a16="http://schemas.microsoft.com/office/drawing/2014/main" id="{064ACA87-E353-44A9-8F16-B26BDBDF27D7}"/>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39" name="Groep 105">
              <a:extLst>
                <a:ext uri="{FF2B5EF4-FFF2-40B4-BE49-F238E27FC236}">
                  <a16:creationId xmlns:a16="http://schemas.microsoft.com/office/drawing/2014/main" id="{7516892D-B9B8-42FB-8E2D-274DEB51FBE4}"/>
                </a:ext>
              </a:extLst>
            </p:cNvPr>
            <p:cNvGrpSpPr/>
            <p:nvPr userDrawn="1"/>
          </p:nvGrpSpPr>
          <p:grpSpPr>
            <a:xfrm>
              <a:off x="-3437547" y="349413"/>
              <a:ext cx="2933825" cy="558875"/>
              <a:chOff x="-3419346" y="368233"/>
              <a:chExt cx="3904920" cy="743862"/>
            </a:xfrm>
          </p:grpSpPr>
          <p:sp>
            <p:nvSpPr>
              <p:cNvPr id="164" name="Rechthoek 130">
                <a:extLst>
                  <a:ext uri="{FF2B5EF4-FFF2-40B4-BE49-F238E27FC236}">
                    <a16:creationId xmlns:a16="http://schemas.microsoft.com/office/drawing/2014/main" id="{59659BDE-5208-4302-9A64-D32435CFFE4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65" name="Rechte verbindingslijn 131">
                <a:extLst>
                  <a:ext uri="{FF2B5EF4-FFF2-40B4-BE49-F238E27FC236}">
                    <a16:creationId xmlns:a16="http://schemas.microsoft.com/office/drawing/2014/main" id="{B2920B0B-7C55-4E12-85C9-F0694FF4127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Rechte verbindingslijn 132">
                <a:extLst>
                  <a:ext uri="{FF2B5EF4-FFF2-40B4-BE49-F238E27FC236}">
                    <a16:creationId xmlns:a16="http://schemas.microsoft.com/office/drawing/2014/main" id="{3462784D-7665-4CEA-9101-8FFC6DBAED8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7" name="Rechthoek 133">
                <a:extLst>
                  <a:ext uri="{FF2B5EF4-FFF2-40B4-BE49-F238E27FC236}">
                    <a16:creationId xmlns:a16="http://schemas.microsoft.com/office/drawing/2014/main" id="{3BC03855-7CA3-4881-A63B-56B40ABD31B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8" name="Groep 134">
                <a:extLst>
                  <a:ext uri="{FF2B5EF4-FFF2-40B4-BE49-F238E27FC236}">
                    <a16:creationId xmlns:a16="http://schemas.microsoft.com/office/drawing/2014/main" id="{FC4C7DFD-2BE3-4CF8-80E6-9FF95872E0BD}"/>
                  </a:ext>
                </a:extLst>
              </p:cNvPr>
              <p:cNvGrpSpPr/>
              <p:nvPr userDrawn="1"/>
            </p:nvGrpSpPr>
            <p:grpSpPr>
              <a:xfrm>
                <a:off x="-3002834" y="720303"/>
                <a:ext cx="182598" cy="143759"/>
                <a:chOff x="-3310843" y="700986"/>
                <a:chExt cx="182598" cy="143759"/>
              </a:xfrm>
            </p:grpSpPr>
            <p:grpSp>
              <p:nvGrpSpPr>
                <p:cNvPr id="208" name="Groep 175">
                  <a:extLst>
                    <a:ext uri="{FF2B5EF4-FFF2-40B4-BE49-F238E27FC236}">
                      <a16:creationId xmlns:a16="http://schemas.microsoft.com/office/drawing/2014/main" id="{FA7A08C7-4A81-4FCB-B1B8-59777F7A344B}"/>
                    </a:ext>
                  </a:extLst>
                </p:cNvPr>
                <p:cNvGrpSpPr/>
                <p:nvPr userDrawn="1"/>
              </p:nvGrpSpPr>
              <p:grpSpPr>
                <a:xfrm>
                  <a:off x="-3310843" y="700986"/>
                  <a:ext cx="182598" cy="143759"/>
                  <a:chOff x="-3310843" y="700986"/>
                  <a:chExt cx="182598" cy="143759"/>
                </a:xfrm>
              </p:grpSpPr>
              <p:cxnSp>
                <p:nvCxnSpPr>
                  <p:cNvPr id="212" name="Rechte verbindingslijn 179">
                    <a:extLst>
                      <a:ext uri="{FF2B5EF4-FFF2-40B4-BE49-F238E27FC236}">
                        <a16:creationId xmlns:a16="http://schemas.microsoft.com/office/drawing/2014/main" id="{0ABACBF4-E260-43DE-B1F9-720A620A1499}"/>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13" name="Rechte verbindingslijn 180">
                    <a:extLst>
                      <a:ext uri="{FF2B5EF4-FFF2-40B4-BE49-F238E27FC236}">
                        <a16:creationId xmlns:a16="http://schemas.microsoft.com/office/drawing/2014/main" id="{116255B8-BF64-47BB-91EB-041A8BF9AD1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14" name="Rechte verbindingslijn 181">
                    <a:extLst>
                      <a:ext uri="{FF2B5EF4-FFF2-40B4-BE49-F238E27FC236}">
                        <a16:creationId xmlns:a16="http://schemas.microsoft.com/office/drawing/2014/main" id="{82186D74-A6AC-4218-8039-14870BA12519}"/>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15" name="Rechte verbindingslijn 182">
                    <a:extLst>
                      <a:ext uri="{FF2B5EF4-FFF2-40B4-BE49-F238E27FC236}">
                        <a16:creationId xmlns:a16="http://schemas.microsoft.com/office/drawing/2014/main" id="{93B884BA-17FC-4779-A27F-4817E4E239FD}"/>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16" name="Rechte verbindingslijn 183">
                    <a:extLst>
                      <a:ext uri="{FF2B5EF4-FFF2-40B4-BE49-F238E27FC236}">
                        <a16:creationId xmlns:a16="http://schemas.microsoft.com/office/drawing/2014/main" id="{AF49C04C-7D78-4822-908D-ED4A9E40A3CC}"/>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09" name="Groep 176">
                  <a:extLst>
                    <a:ext uri="{FF2B5EF4-FFF2-40B4-BE49-F238E27FC236}">
                      <a16:creationId xmlns:a16="http://schemas.microsoft.com/office/drawing/2014/main" id="{F77BCAB1-FA89-4272-A07E-6FFEE7AD419E}"/>
                    </a:ext>
                  </a:extLst>
                </p:cNvPr>
                <p:cNvGrpSpPr/>
                <p:nvPr userDrawn="1"/>
              </p:nvGrpSpPr>
              <p:grpSpPr>
                <a:xfrm flipH="1">
                  <a:off x="-3310774" y="735854"/>
                  <a:ext cx="88801" cy="72568"/>
                  <a:chOff x="-2091059" y="1395403"/>
                  <a:chExt cx="157316" cy="128558"/>
                </a:xfrm>
              </p:grpSpPr>
              <p:sp>
                <p:nvSpPr>
                  <p:cNvPr id="210" name="Rechthoek 177">
                    <a:extLst>
                      <a:ext uri="{FF2B5EF4-FFF2-40B4-BE49-F238E27FC236}">
                        <a16:creationId xmlns:a16="http://schemas.microsoft.com/office/drawing/2014/main" id="{70013754-068B-4856-8FB4-461F3630C34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Pijl: punthaak 178">
                    <a:extLst>
                      <a:ext uri="{FF2B5EF4-FFF2-40B4-BE49-F238E27FC236}">
                        <a16:creationId xmlns:a16="http://schemas.microsoft.com/office/drawing/2014/main" id="{8B53DD38-0AFB-467D-B9BE-C7B66D7218D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69" name="Groep 135">
                <a:extLst>
                  <a:ext uri="{FF2B5EF4-FFF2-40B4-BE49-F238E27FC236}">
                    <a16:creationId xmlns:a16="http://schemas.microsoft.com/office/drawing/2014/main" id="{5372A4B8-5A23-4668-AFB6-1AC1B3CF03BF}"/>
                  </a:ext>
                </a:extLst>
              </p:cNvPr>
              <p:cNvGrpSpPr/>
              <p:nvPr userDrawn="1"/>
            </p:nvGrpSpPr>
            <p:grpSpPr>
              <a:xfrm>
                <a:off x="-3326107" y="720303"/>
                <a:ext cx="182598" cy="143759"/>
                <a:chOff x="-3634116" y="700986"/>
                <a:chExt cx="182598" cy="143759"/>
              </a:xfrm>
            </p:grpSpPr>
            <p:grpSp>
              <p:nvGrpSpPr>
                <p:cNvPr id="199" name="Groep 166">
                  <a:extLst>
                    <a:ext uri="{FF2B5EF4-FFF2-40B4-BE49-F238E27FC236}">
                      <a16:creationId xmlns:a16="http://schemas.microsoft.com/office/drawing/2014/main" id="{7965A60F-EF8E-4687-9A8C-08C55592D28F}"/>
                    </a:ext>
                  </a:extLst>
                </p:cNvPr>
                <p:cNvGrpSpPr/>
                <p:nvPr userDrawn="1"/>
              </p:nvGrpSpPr>
              <p:grpSpPr>
                <a:xfrm>
                  <a:off x="-3634116" y="700986"/>
                  <a:ext cx="182598" cy="143759"/>
                  <a:chOff x="-3634116" y="700986"/>
                  <a:chExt cx="182598" cy="143759"/>
                </a:xfrm>
              </p:grpSpPr>
              <p:cxnSp>
                <p:nvCxnSpPr>
                  <p:cNvPr id="203" name="Rechte verbindingslijn 170">
                    <a:extLst>
                      <a:ext uri="{FF2B5EF4-FFF2-40B4-BE49-F238E27FC236}">
                        <a16:creationId xmlns:a16="http://schemas.microsoft.com/office/drawing/2014/main" id="{EEA323B5-4314-4698-877E-7EA646C2EC9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04" name="Rechte verbindingslijn 171">
                    <a:extLst>
                      <a:ext uri="{FF2B5EF4-FFF2-40B4-BE49-F238E27FC236}">
                        <a16:creationId xmlns:a16="http://schemas.microsoft.com/office/drawing/2014/main" id="{712BC50A-0F8D-4BF6-B2A8-6E48B112915D}"/>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05" name="Rechte verbindingslijn 172">
                    <a:extLst>
                      <a:ext uri="{FF2B5EF4-FFF2-40B4-BE49-F238E27FC236}">
                        <a16:creationId xmlns:a16="http://schemas.microsoft.com/office/drawing/2014/main" id="{996C5CF5-7EEC-42BD-ABE7-9BA9C3E37DC1}"/>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06" name="Rechte verbindingslijn 173">
                    <a:extLst>
                      <a:ext uri="{FF2B5EF4-FFF2-40B4-BE49-F238E27FC236}">
                        <a16:creationId xmlns:a16="http://schemas.microsoft.com/office/drawing/2014/main" id="{61730A39-02B6-47BC-9C17-EC94D587F0D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07" name="Rechte verbindingslijn 174">
                    <a:extLst>
                      <a:ext uri="{FF2B5EF4-FFF2-40B4-BE49-F238E27FC236}">
                        <a16:creationId xmlns:a16="http://schemas.microsoft.com/office/drawing/2014/main" id="{FB016566-6A69-4AFB-9906-3CF62DA6ADFF}"/>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00" name="Groep 167">
                  <a:extLst>
                    <a:ext uri="{FF2B5EF4-FFF2-40B4-BE49-F238E27FC236}">
                      <a16:creationId xmlns:a16="http://schemas.microsoft.com/office/drawing/2014/main" id="{37BD360D-BAD1-41B9-A730-BBE2D141E065}"/>
                    </a:ext>
                  </a:extLst>
                </p:cNvPr>
                <p:cNvGrpSpPr/>
                <p:nvPr userDrawn="1"/>
              </p:nvGrpSpPr>
              <p:grpSpPr>
                <a:xfrm>
                  <a:off x="-3634047" y="735854"/>
                  <a:ext cx="88801" cy="72568"/>
                  <a:chOff x="-2091059" y="1395403"/>
                  <a:chExt cx="157316" cy="128558"/>
                </a:xfrm>
              </p:grpSpPr>
              <p:sp>
                <p:nvSpPr>
                  <p:cNvPr id="201" name="Rechthoek 168">
                    <a:extLst>
                      <a:ext uri="{FF2B5EF4-FFF2-40B4-BE49-F238E27FC236}">
                        <a16:creationId xmlns:a16="http://schemas.microsoft.com/office/drawing/2014/main" id="{78E3D058-6421-4F12-B11E-73985FD4F5A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2" name="Pijl: punthaak 169">
                    <a:extLst>
                      <a:ext uri="{FF2B5EF4-FFF2-40B4-BE49-F238E27FC236}">
                        <a16:creationId xmlns:a16="http://schemas.microsoft.com/office/drawing/2014/main" id="{B3AFC2EA-CAD1-4729-B5C0-DB2D7711B42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70" name="Rechte verbindingslijn 136">
                <a:extLst>
                  <a:ext uri="{FF2B5EF4-FFF2-40B4-BE49-F238E27FC236}">
                    <a16:creationId xmlns:a16="http://schemas.microsoft.com/office/drawing/2014/main" id="{6212D87F-92A3-448B-ADBB-A2C2BE6AFE5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71" name="Rechte verbindingslijn 137">
                <a:extLst>
                  <a:ext uri="{FF2B5EF4-FFF2-40B4-BE49-F238E27FC236}">
                    <a16:creationId xmlns:a16="http://schemas.microsoft.com/office/drawing/2014/main" id="{4CC6FEB1-472F-43FB-A143-18EC10B0DCA2}"/>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72" name="Groep 138">
                <a:extLst>
                  <a:ext uri="{FF2B5EF4-FFF2-40B4-BE49-F238E27FC236}">
                    <a16:creationId xmlns:a16="http://schemas.microsoft.com/office/drawing/2014/main" id="{CAFB34C3-55B1-4B8E-8576-165553DE0BBB}"/>
                  </a:ext>
                </a:extLst>
              </p:cNvPr>
              <p:cNvGrpSpPr/>
              <p:nvPr userDrawn="1"/>
            </p:nvGrpSpPr>
            <p:grpSpPr>
              <a:xfrm>
                <a:off x="-2425037" y="370226"/>
                <a:ext cx="357690" cy="330595"/>
                <a:chOff x="-2721817" y="347336"/>
                <a:chExt cx="432805" cy="400021"/>
              </a:xfrm>
            </p:grpSpPr>
            <p:sp>
              <p:nvSpPr>
                <p:cNvPr id="187" name="Rechthoek 155">
                  <a:extLst>
                    <a:ext uri="{FF2B5EF4-FFF2-40B4-BE49-F238E27FC236}">
                      <a16:creationId xmlns:a16="http://schemas.microsoft.com/office/drawing/2014/main" id="{B7E4E9E7-A607-4FEA-A702-030DD660FA5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88" name="Groep 156">
                  <a:extLst>
                    <a:ext uri="{FF2B5EF4-FFF2-40B4-BE49-F238E27FC236}">
                      <a16:creationId xmlns:a16="http://schemas.microsoft.com/office/drawing/2014/main" id="{7AEFC69D-D08A-4AFB-9370-217EAF315E74}"/>
                    </a:ext>
                  </a:extLst>
                </p:cNvPr>
                <p:cNvGrpSpPr/>
                <p:nvPr userDrawn="1"/>
              </p:nvGrpSpPr>
              <p:grpSpPr>
                <a:xfrm>
                  <a:off x="-2652453" y="431583"/>
                  <a:ext cx="294076" cy="231526"/>
                  <a:chOff x="-3634116" y="700986"/>
                  <a:chExt cx="182598" cy="143759"/>
                </a:xfrm>
              </p:grpSpPr>
              <p:grpSp>
                <p:nvGrpSpPr>
                  <p:cNvPr id="189" name="Groep 157">
                    <a:extLst>
                      <a:ext uri="{FF2B5EF4-FFF2-40B4-BE49-F238E27FC236}">
                        <a16:creationId xmlns:a16="http://schemas.microsoft.com/office/drawing/2014/main" id="{4FA56F67-7AE7-4539-9057-94006CE5358A}"/>
                      </a:ext>
                    </a:extLst>
                  </p:cNvPr>
                  <p:cNvGrpSpPr/>
                  <p:nvPr userDrawn="1"/>
                </p:nvGrpSpPr>
                <p:grpSpPr>
                  <a:xfrm>
                    <a:off x="-3634116" y="700986"/>
                    <a:ext cx="182598" cy="143759"/>
                    <a:chOff x="-3634116" y="700986"/>
                    <a:chExt cx="182598" cy="143759"/>
                  </a:xfrm>
                </p:grpSpPr>
                <p:cxnSp>
                  <p:nvCxnSpPr>
                    <p:cNvPr id="194" name="Rechte verbindingslijn 161">
                      <a:extLst>
                        <a:ext uri="{FF2B5EF4-FFF2-40B4-BE49-F238E27FC236}">
                          <a16:creationId xmlns:a16="http://schemas.microsoft.com/office/drawing/2014/main" id="{4699DF97-AE75-43C3-A210-B72346E2BFF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95" name="Rechte verbindingslijn 162">
                      <a:extLst>
                        <a:ext uri="{FF2B5EF4-FFF2-40B4-BE49-F238E27FC236}">
                          <a16:creationId xmlns:a16="http://schemas.microsoft.com/office/drawing/2014/main" id="{8BA2E4D2-CE5B-4115-B8CC-F2993B52903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96" name="Rechte verbindingslijn 163">
                      <a:extLst>
                        <a:ext uri="{FF2B5EF4-FFF2-40B4-BE49-F238E27FC236}">
                          <a16:creationId xmlns:a16="http://schemas.microsoft.com/office/drawing/2014/main" id="{9D52FC60-09E1-4131-AC8D-2BC3595E7BD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97" name="Rechte verbindingslijn 164">
                      <a:extLst>
                        <a:ext uri="{FF2B5EF4-FFF2-40B4-BE49-F238E27FC236}">
                          <a16:creationId xmlns:a16="http://schemas.microsoft.com/office/drawing/2014/main" id="{E2E3FD49-95A9-48A6-ACFC-B4F9C7CB165B}"/>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98" name="Rechte verbindingslijn 165">
                      <a:extLst>
                        <a:ext uri="{FF2B5EF4-FFF2-40B4-BE49-F238E27FC236}">
                          <a16:creationId xmlns:a16="http://schemas.microsoft.com/office/drawing/2014/main" id="{836FE8F9-3CBA-48C8-896C-111EBD943FF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90" name="Groep 158">
                    <a:extLst>
                      <a:ext uri="{FF2B5EF4-FFF2-40B4-BE49-F238E27FC236}">
                        <a16:creationId xmlns:a16="http://schemas.microsoft.com/office/drawing/2014/main" id="{C26CB8AA-E22F-4DF0-8DC4-897AACF34BDD}"/>
                      </a:ext>
                    </a:extLst>
                  </p:cNvPr>
                  <p:cNvGrpSpPr/>
                  <p:nvPr userDrawn="1"/>
                </p:nvGrpSpPr>
                <p:grpSpPr>
                  <a:xfrm>
                    <a:off x="-3634047" y="735854"/>
                    <a:ext cx="88801" cy="72568"/>
                    <a:chOff x="-2091059" y="1395403"/>
                    <a:chExt cx="157316" cy="128558"/>
                  </a:xfrm>
                </p:grpSpPr>
                <p:sp>
                  <p:nvSpPr>
                    <p:cNvPr id="191" name="Rechthoek 159">
                      <a:extLst>
                        <a:ext uri="{FF2B5EF4-FFF2-40B4-BE49-F238E27FC236}">
                          <a16:creationId xmlns:a16="http://schemas.microsoft.com/office/drawing/2014/main" id="{D43C0235-1CBA-42A1-B9B6-D524F793716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3" name="Pijl: punthaak 160">
                      <a:extLst>
                        <a:ext uri="{FF2B5EF4-FFF2-40B4-BE49-F238E27FC236}">
                          <a16:creationId xmlns:a16="http://schemas.microsoft.com/office/drawing/2014/main" id="{33D583B7-E6C3-4795-B69C-35BED61DC1E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73" name="Groep 139">
                <a:extLst>
                  <a:ext uri="{FF2B5EF4-FFF2-40B4-BE49-F238E27FC236}">
                    <a16:creationId xmlns:a16="http://schemas.microsoft.com/office/drawing/2014/main" id="{B941D7D2-FDF3-4B60-9E05-F70B092F2035}"/>
                  </a:ext>
                </a:extLst>
              </p:cNvPr>
              <p:cNvGrpSpPr/>
              <p:nvPr userDrawn="1"/>
            </p:nvGrpSpPr>
            <p:grpSpPr>
              <a:xfrm>
                <a:off x="-2425037" y="781500"/>
                <a:ext cx="357690" cy="330595"/>
                <a:chOff x="-2721817" y="782525"/>
                <a:chExt cx="432805" cy="400021"/>
              </a:xfrm>
            </p:grpSpPr>
            <p:sp>
              <p:nvSpPr>
                <p:cNvPr id="176" name="Rechthoek 142">
                  <a:extLst>
                    <a:ext uri="{FF2B5EF4-FFF2-40B4-BE49-F238E27FC236}">
                      <a16:creationId xmlns:a16="http://schemas.microsoft.com/office/drawing/2014/main" id="{58BAFB44-7C6D-4216-9880-5158991D1CD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77" name="Groep 143">
                  <a:extLst>
                    <a:ext uri="{FF2B5EF4-FFF2-40B4-BE49-F238E27FC236}">
                      <a16:creationId xmlns:a16="http://schemas.microsoft.com/office/drawing/2014/main" id="{DC928ABF-B349-412A-9BD4-8163EAA19BB6}"/>
                    </a:ext>
                  </a:extLst>
                </p:cNvPr>
                <p:cNvGrpSpPr/>
                <p:nvPr userDrawn="1"/>
              </p:nvGrpSpPr>
              <p:grpSpPr>
                <a:xfrm>
                  <a:off x="-2652453" y="866772"/>
                  <a:ext cx="294076" cy="231526"/>
                  <a:chOff x="-3310843" y="700986"/>
                  <a:chExt cx="182598" cy="143759"/>
                </a:xfrm>
              </p:grpSpPr>
              <p:grpSp>
                <p:nvGrpSpPr>
                  <p:cNvPr id="178" name="Groep 144">
                    <a:extLst>
                      <a:ext uri="{FF2B5EF4-FFF2-40B4-BE49-F238E27FC236}">
                        <a16:creationId xmlns:a16="http://schemas.microsoft.com/office/drawing/2014/main" id="{B666EE76-D3CC-42F4-B99B-F5ABA4693D82}"/>
                      </a:ext>
                    </a:extLst>
                  </p:cNvPr>
                  <p:cNvGrpSpPr/>
                  <p:nvPr userDrawn="1"/>
                </p:nvGrpSpPr>
                <p:grpSpPr>
                  <a:xfrm>
                    <a:off x="-3310843" y="700986"/>
                    <a:ext cx="182598" cy="143759"/>
                    <a:chOff x="-3310843" y="700986"/>
                    <a:chExt cx="182598" cy="143759"/>
                  </a:xfrm>
                </p:grpSpPr>
                <p:cxnSp>
                  <p:nvCxnSpPr>
                    <p:cNvPr id="182" name="Rechte verbindingslijn 150">
                      <a:extLst>
                        <a:ext uri="{FF2B5EF4-FFF2-40B4-BE49-F238E27FC236}">
                          <a16:creationId xmlns:a16="http://schemas.microsoft.com/office/drawing/2014/main" id="{2463B6F6-51B8-44B9-8AE4-BAAEDF32B887}"/>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83" name="Rechte verbindingslijn 151">
                      <a:extLst>
                        <a:ext uri="{FF2B5EF4-FFF2-40B4-BE49-F238E27FC236}">
                          <a16:creationId xmlns:a16="http://schemas.microsoft.com/office/drawing/2014/main" id="{9B1E10B7-BA0C-4923-A6EF-C765AC4C48CD}"/>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84" name="Rechte verbindingslijn 152">
                      <a:extLst>
                        <a:ext uri="{FF2B5EF4-FFF2-40B4-BE49-F238E27FC236}">
                          <a16:creationId xmlns:a16="http://schemas.microsoft.com/office/drawing/2014/main" id="{53F326B1-7CCA-41D8-BC03-19BD7D911A8A}"/>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85" name="Rechte verbindingslijn 153">
                      <a:extLst>
                        <a:ext uri="{FF2B5EF4-FFF2-40B4-BE49-F238E27FC236}">
                          <a16:creationId xmlns:a16="http://schemas.microsoft.com/office/drawing/2014/main" id="{BED18DEC-C6F1-4B10-804B-1EF295B1DB2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86" name="Rechte verbindingslijn 154">
                      <a:extLst>
                        <a:ext uri="{FF2B5EF4-FFF2-40B4-BE49-F238E27FC236}">
                          <a16:creationId xmlns:a16="http://schemas.microsoft.com/office/drawing/2014/main" id="{4DCB300D-E2F3-45B7-B4D4-7E9CF739F79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79" name="Groep 147">
                    <a:extLst>
                      <a:ext uri="{FF2B5EF4-FFF2-40B4-BE49-F238E27FC236}">
                        <a16:creationId xmlns:a16="http://schemas.microsoft.com/office/drawing/2014/main" id="{BA6512B3-4FBF-4D48-9FE1-3D6A21A9FA80}"/>
                      </a:ext>
                    </a:extLst>
                  </p:cNvPr>
                  <p:cNvGrpSpPr/>
                  <p:nvPr userDrawn="1"/>
                </p:nvGrpSpPr>
                <p:grpSpPr>
                  <a:xfrm flipH="1">
                    <a:off x="-3310774" y="735854"/>
                    <a:ext cx="88801" cy="72568"/>
                    <a:chOff x="-2091059" y="1395403"/>
                    <a:chExt cx="157316" cy="128558"/>
                  </a:xfrm>
                </p:grpSpPr>
                <p:sp>
                  <p:nvSpPr>
                    <p:cNvPr id="180" name="Rechthoek 148">
                      <a:extLst>
                        <a:ext uri="{FF2B5EF4-FFF2-40B4-BE49-F238E27FC236}">
                          <a16:creationId xmlns:a16="http://schemas.microsoft.com/office/drawing/2014/main" id="{5A484BD3-2578-42E6-BDEE-7686BFD1E69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1" name="Pijl: punthaak 149">
                      <a:extLst>
                        <a:ext uri="{FF2B5EF4-FFF2-40B4-BE49-F238E27FC236}">
                          <a16:creationId xmlns:a16="http://schemas.microsoft.com/office/drawing/2014/main" id="{AD062EBB-D14E-4A32-B075-D24B41CA675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74" name="Rechthoek 140">
                <a:extLst>
                  <a:ext uri="{FF2B5EF4-FFF2-40B4-BE49-F238E27FC236}">
                    <a16:creationId xmlns:a16="http://schemas.microsoft.com/office/drawing/2014/main" id="{BEAECB72-D6D7-453D-9FE2-2A956F7E3CAE}"/>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175" name="Rechthoek 141">
                <a:extLst>
                  <a:ext uri="{FF2B5EF4-FFF2-40B4-BE49-F238E27FC236}">
                    <a16:creationId xmlns:a16="http://schemas.microsoft.com/office/drawing/2014/main" id="{20B206DE-3AB6-4D8B-855F-C0F4A7CF1A99}"/>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40" name="Rechte verbindingslijn 106">
              <a:extLst>
                <a:ext uri="{FF2B5EF4-FFF2-40B4-BE49-F238E27FC236}">
                  <a16:creationId xmlns:a16="http://schemas.microsoft.com/office/drawing/2014/main" id="{D00192C9-4762-435F-82EA-6A314FF9454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41" name="Rechthoek 107">
              <a:extLst>
                <a:ext uri="{FF2B5EF4-FFF2-40B4-BE49-F238E27FC236}">
                  <a16:creationId xmlns:a16="http://schemas.microsoft.com/office/drawing/2014/main" id="{6CA1BC05-B981-4214-AB1F-F5E9D237580B}"/>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42" name="Ovaal 108">
              <a:extLst>
                <a:ext uri="{FF2B5EF4-FFF2-40B4-BE49-F238E27FC236}">
                  <a16:creationId xmlns:a16="http://schemas.microsoft.com/office/drawing/2014/main" id="{B1AB1AC6-9DC3-4DBF-86A2-739DA11AD930}"/>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3" name="Rechthoek 109">
              <a:extLst>
                <a:ext uri="{FF2B5EF4-FFF2-40B4-BE49-F238E27FC236}">
                  <a16:creationId xmlns:a16="http://schemas.microsoft.com/office/drawing/2014/main" id="{FC5B374F-F4E7-4761-890F-5DA03929299B}"/>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44" name="Ovaal 110">
              <a:extLst>
                <a:ext uri="{FF2B5EF4-FFF2-40B4-BE49-F238E27FC236}">
                  <a16:creationId xmlns:a16="http://schemas.microsoft.com/office/drawing/2014/main" id="{ADED9305-305D-4BD3-A425-09AAAD882CB4}"/>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5" name="Rechthoek 111">
              <a:extLst>
                <a:ext uri="{FF2B5EF4-FFF2-40B4-BE49-F238E27FC236}">
                  <a16:creationId xmlns:a16="http://schemas.microsoft.com/office/drawing/2014/main" id="{CFC31865-AE6E-4A2F-9BC9-E08ED365FEE6}"/>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12">
              <a:extLst>
                <a:ext uri="{FF2B5EF4-FFF2-40B4-BE49-F238E27FC236}">
                  <a16:creationId xmlns:a16="http://schemas.microsoft.com/office/drawing/2014/main" id="{897971FC-E17C-4998-BB6F-FB2C76DEA49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7" name="Rechthoek 113">
              <a:extLst>
                <a:ext uri="{FF2B5EF4-FFF2-40B4-BE49-F238E27FC236}">
                  <a16:creationId xmlns:a16="http://schemas.microsoft.com/office/drawing/2014/main" id="{E1A341F4-2012-43BE-8D73-3E88F0A0F918}"/>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48" name="Ovaal 114">
              <a:extLst>
                <a:ext uri="{FF2B5EF4-FFF2-40B4-BE49-F238E27FC236}">
                  <a16:creationId xmlns:a16="http://schemas.microsoft.com/office/drawing/2014/main" id="{C962E94D-2880-4B7C-95B2-48A901D1C521}"/>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49" name="Rechthoek 115">
              <a:extLst>
                <a:ext uri="{FF2B5EF4-FFF2-40B4-BE49-F238E27FC236}">
                  <a16:creationId xmlns:a16="http://schemas.microsoft.com/office/drawing/2014/main" id="{A6D4C502-9537-4551-A6F2-A57B4CB5CC7F}"/>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50" name="Rechte verbindingslijn 116">
              <a:extLst>
                <a:ext uri="{FF2B5EF4-FFF2-40B4-BE49-F238E27FC236}">
                  <a16:creationId xmlns:a16="http://schemas.microsoft.com/office/drawing/2014/main" id="{6E40A354-0382-42A3-B6D3-A4B62C21A20D}"/>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51" name="Meer informatie">
              <a:extLst>
                <a:ext uri="{FF2B5EF4-FFF2-40B4-BE49-F238E27FC236}">
                  <a16:creationId xmlns:a16="http://schemas.microsoft.com/office/drawing/2014/main" id="{C17C178F-73D7-43B8-B9B1-A9ABF146F3C5}"/>
                </a:ext>
              </a:extLst>
            </p:cNvPr>
            <p:cNvGrpSpPr/>
            <p:nvPr userDrawn="1"/>
          </p:nvGrpSpPr>
          <p:grpSpPr>
            <a:xfrm>
              <a:off x="-3421298" y="5326704"/>
              <a:ext cx="3178515" cy="783273"/>
              <a:chOff x="-3741486" y="3359148"/>
              <a:chExt cx="3178515" cy="783273"/>
            </a:xfrm>
          </p:grpSpPr>
          <p:sp>
            <p:nvSpPr>
              <p:cNvPr id="161" name="Freeform 101">
                <a:extLst>
                  <a:ext uri="{FF2B5EF4-FFF2-40B4-BE49-F238E27FC236}">
                    <a16:creationId xmlns:a16="http://schemas.microsoft.com/office/drawing/2014/main" id="{84383DED-EBBF-4481-8B6A-B4B34A9B4D0F}"/>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62" name="Rechthoek 128">
                <a:extLst>
                  <a:ext uri="{FF2B5EF4-FFF2-40B4-BE49-F238E27FC236}">
                    <a16:creationId xmlns:a16="http://schemas.microsoft.com/office/drawing/2014/main" id="{6F17BE2A-3599-4619-9087-AA3FD677F9F4}"/>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63" name="Rechte verbindingslijn 129">
                <a:extLst>
                  <a:ext uri="{FF2B5EF4-FFF2-40B4-BE49-F238E27FC236}">
                    <a16:creationId xmlns:a16="http://schemas.microsoft.com/office/drawing/2014/main" id="{F3F14316-3DBE-484A-9D13-22C117AA3C6F}"/>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52" name="Rechthoek 118">
              <a:extLst>
                <a:ext uri="{FF2B5EF4-FFF2-40B4-BE49-F238E27FC236}">
                  <a16:creationId xmlns:a16="http://schemas.microsoft.com/office/drawing/2014/main" id="{8319B416-4D1F-4968-98B8-D6B5ABE99512}"/>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53" name="Ovaal 119">
              <a:extLst>
                <a:ext uri="{FF2B5EF4-FFF2-40B4-BE49-F238E27FC236}">
                  <a16:creationId xmlns:a16="http://schemas.microsoft.com/office/drawing/2014/main" id="{8FA82D2A-9A2D-40E5-A244-3B0F18A7D9A8}"/>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54" name="Rechthoek 120">
              <a:extLst>
                <a:ext uri="{FF2B5EF4-FFF2-40B4-BE49-F238E27FC236}">
                  <a16:creationId xmlns:a16="http://schemas.microsoft.com/office/drawing/2014/main" id="{ECABEB75-7400-408D-9A1B-8575407666AC}"/>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55" name="Ovaal 121">
              <a:extLst>
                <a:ext uri="{FF2B5EF4-FFF2-40B4-BE49-F238E27FC236}">
                  <a16:creationId xmlns:a16="http://schemas.microsoft.com/office/drawing/2014/main" id="{AC640239-ACC1-442A-A477-62EDED669345}"/>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56" name="Rechthoek 122">
              <a:extLst>
                <a:ext uri="{FF2B5EF4-FFF2-40B4-BE49-F238E27FC236}">
                  <a16:creationId xmlns:a16="http://schemas.microsoft.com/office/drawing/2014/main" id="{813AEADB-01CD-4F63-9B57-E04C9FC6D93F}"/>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chemeClr val="bg2"/>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57" name="Ovaal 123">
              <a:extLst>
                <a:ext uri="{FF2B5EF4-FFF2-40B4-BE49-F238E27FC236}">
                  <a16:creationId xmlns:a16="http://schemas.microsoft.com/office/drawing/2014/main" id="{57A10267-5EBD-4272-BE6D-C1BE14470702}"/>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58" name="Rechthoek 124">
              <a:extLst>
                <a:ext uri="{FF2B5EF4-FFF2-40B4-BE49-F238E27FC236}">
                  <a16:creationId xmlns:a16="http://schemas.microsoft.com/office/drawing/2014/main" id="{3E76BDA6-B3E2-4AB9-A226-137E6E6B60B7}"/>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59" name="Rechthoek 125">
              <a:extLst>
                <a:ext uri="{FF2B5EF4-FFF2-40B4-BE49-F238E27FC236}">
                  <a16:creationId xmlns:a16="http://schemas.microsoft.com/office/drawing/2014/main" id="{DC19DD8C-D485-43B8-AC36-F282EC3E81A8}"/>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60" name="Ovaal 126">
              <a:extLst>
                <a:ext uri="{FF2B5EF4-FFF2-40B4-BE49-F238E27FC236}">
                  <a16:creationId xmlns:a16="http://schemas.microsoft.com/office/drawing/2014/main" id="{22F89EBF-3525-427F-B8DC-523F40CDD101}"/>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364712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rnpunten + Iconen 4">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en-US" noProof="0" err="1"/>
              <a:t>Koptitel</a:t>
            </a:r>
            <a:endParaRPr lang="en-US" noProof="0"/>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en-US" err="1"/>
              <a:t>Ondertitel</a:t>
            </a:r>
            <a:endParaRPr lang="en-US"/>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en-US"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en-US"/>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en-US" noProof="0" smtClean="0"/>
              <a:t>‹nr.›</a:t>
            </a:fld>
            <a:endParaRPr lang="en-US"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9B18BDE9-18FD-4C97-9F64-E73C2C770EFA}"/>
              </a:ext>
            </a:extLst>
          </p:cNvPr>
          <p:cNvSpPr>
            <a:spLocks noGrp="1"/>
          </p:cNvSpPr>
          <p:nvPr>
            <p:ph type="body" sz="quarter" idx="15" hasCustomPrompt="1"/>
          </p:nvPr>
        </p:nvSpPr>
        <p:spPr>
          <a:xfrm>
            <a:off x="50092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tabLst/>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48" name="Tijdelijke aanduiding voor tekst 14">
            <a:extLst>
              <a:ext uri="{FF2B5EF4-FFF2-40B4-BE49-F238E27FC236}">
                <a16:creationId xmlns:a16="http://schemas.microsoft.com/office/drawing/2014/main" id="{F1653C5F-83B0-4357-9779-FCA8C005D7EF}"/>
              </a:ext>
            </a:extLst>
          </p:cNvPr>
          <p:cNvSpPr>
            <a:spLocks noGrp="1"/>
          </p:cNvSpPr>
          <p:nvPr>
            <p:ph type="body" sz="quarter" idx="22"/>
          </p:nvPr>
        </p:nvSpPr>
        <p:spPr>
          <a:xfrm>
            <a:off x="127190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0" name="Tijdelijke aanduiding voor tekst 3">
            <a:extLst>
              <a:ext uri="{FF2B5EF4-FFF2-40B4-BE49-F238E27FC236}">
                <a16:creationId xmlns:a16="http://schemas.microsoft.com/office/drawing/2014/main" id="{2CDDE61D-7900-4D30-8C50-19D730DC4B30}"/>
              </a:ext>
            </a:extLst>
          </p:cNvPr>
          <p:cNvSpPr>
            <a:spLocks noGrp="1"/>
          </p:cNvSpPr>
          <p:nvPr>
            <p:ph type="body" sz="quarter" idx="40" hasCustomPrompt="1"/>
          </p:nvPr>
        </p:nvSpPr>
        <p:spPr>
          <a:xfrm>
            <a:off x="917275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31" name="Tijdelijke aanduiding voor tekst 14">
            <a:extLst>
              <a:ext uri="{FF2B5EF4-FFF2-40B4-BE49-F238E27FC236}">
                <a16:creationId xmlns:a16="http://schemas.microsoft.com/office/drawing/2014/main" id="{7BCA5047-285E-4616-AF7C-30C41FBE50D2}"/>
              </a:ext>
            </a:extLst>
          </p:cNvPr>
          <p:cNvSpPr>
            <a:spLocks noGrp="1"/>
          </p:cNvSpPr>
          <p:nvPr>
            <p:ph type="body" sz="quarter" idx="41"/>
          </p:nvPr>
        </p:nvSpPr>
        <p:spPr>
          <a:xfrm>
            <a:off x="994373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3" name="Tijdelijke aanduiding voor tekst 3">
            <a:extLst>
              <a:ext uri="{FF2B5EF4-FFF2-40B4-BE49-F238E27FC236}">
                <a16:creationId xmlns:a16="http://schemas.microsoft.com/office/drawing/2014/main" id="{33196E6E-959A-406E-A275-32D18E418259}"/>
              </a:ext>
            </a:extLst>
          </p:cNvPr>
          <p:cNvSpPr>
            <a:spLocks noGrp="1"/>
          </p:cNvSpPr>
          <p:nvPr>
            <p:ph type="body" sz="quarter" idx="43" hasCustomPrompt="1"/>
          </p:nvPr>
        </p:nvSpPr>
        <p:spPr>
          <a:xfrm>
            <a:off x="339153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tabLst/>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34" name="Tijdelijke aanduiding voor tekst 14">
            <a:extLst>
              <a:ext uri="{FF2B5EF4-FFF2-40B4-BE49-F238E27FC236}">
                <a16:creationId xmlns:a16="http://schemas.microsoft.com/office/drawing/2014/main" id="{2BC9E580-784A-425F-A45F-E9BAE702C3A4}"/>
              </a:ext>
            </a:extLst>
          </p:cNvPr>
          <p:cNvSpPr>
            <a:spLocks noGrp="1"/>
          </p:cNvSpPr>
          <p:nvPr>
            <p:ph type="body" sz="quarter" idx="44"/>
          </p:nvPr>
        </p:nvSpPr>
        <p:spPr>
          <a:xfrm>
            <a:off x="416251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7" name="Tijdelijke aanduiding voor tekst 3">
            <a:extLst>
              <a:ext uri="{FF2B5EF4-FFF2-40B4-BE49-F238E27FC236}">
                <a16:creationId xmlns:a16="http://schemas.microsoft.com/office/drawing/2014/main" id="{20A32965-12AC-4768-9A3A-36933D48FA46}"/>
              </a:ext>
            </a:extLst>
          </p:cNvPr>
          <p:cNvSpPr>
            <a:spLocks noGrp="1"/>
          </p:cNvSpPr>
          <p:nvPr>
            <p:ph type="body" sz="quarter" idx="46" hasCustomPrompt="1"/>
          </p:nvPr>
        </p:nvSpPr>
        <p:spPr>
          <a:xfrm>
            <a:off x="628214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tabLst/>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2" name="Tijdelijke aanduiding voor tekst 14">
            <a:extLst>
              <a:ext uri="{FF2B5EF4-FFF2-40B4-BE49-F238E27FC236}">
                <a16:creationId xmlns:a16="http://schemas.microsoft.com/office/drawing/2014/main" id="{64B43F51-91B8-44C7-88A8-99F45ADD7CB4}"/>
              </a:ext>
            </a:extLst>
          </p:cNvPr>
          <p:cNvSpPr>
            <a:spLocks noGrp="1"/>
          </p:cNvSpPr>
          <p:nvPr>
            <p:ph type="body" sz="quarter" idx="47"/>
          </p:nvPr>
        </p:nvSpPr>
        <p:spPr>
          <a:xfrm>
            <a:off x="705312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grpSp>
        <p:nvGrpSpPr>
          <p:cNvPr id="24" name="Meer informatie">
            <a:extLst>
              <a:ext uri="{FF2B5EF4-FFF2-40B4-BE49-F238E27FC236}">
                <a16:creationId xmlns:a16="http://schemas.microsoft.com/office/drawing/2014/main" id="{CA4C9AA9-7212-48FD-92F7-3D6D34636F78}"/>
              </a:ext>
            </a:extLst>
          </p:cNvPr>
          <p:cNvGrpSpPr/>
          <p:nvPr userDrawn="1"/>
        </p:nvGrpSpPr>
        <p:grpSpPr>
          <a:xfrm>
            <a:off x="12397261" y="401980"/>
            <a:ext cx="3178018" cy="825544"/>
            <a:chOff x="-3740989" y="3458473"/>
            <a:chExt cx="3178018" cy="825544"/>
          </a:xfrm>
        </p:grpSpPr>
        <p:sp>
          <p:nvSpPr>
            <p:cNvPr id="25" name="Rechthoek 24">
              <a:extLst>
                <a:ext uri="{FF2B5EF4-FFF2-40B4-BE49-F238E27FC236}">
                  <a16:creationId xmlns:a16="http://schemas.microsoft.com/office/drawing/2014/main" id="{8C5B8E5B-C9C6-4436-B38C-F42FCFC22077}"/>
                </a:ext>
              </a:extLst>
            </p:cNvPr>
            <p:cNvSpPr/>
            <p:nvPr userDrawn="1"/>
          </p:nvSpPr>
          <p:spPr>
            <a:xfrm>
              <a:off x="-3740989" y="3458473"/>
              <a:ext cx="2863716"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Iconen vind je in de slide bibliotheek.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Kopieer (Ctrl-c) de icoon uit de bibliotheek en plak (Ctrl-v) deze op de gewenste plek. Iconen zijn aanpasbaar qua kleur en formaat.</a:t>
              </a:r>
            </a:p>
          </p:txBody>
        </p:sp>
        <p:cxnSp>
          <p:nvCxnSpPr>
            <p:cNvPr id="26" name="Rechte verbindingslijn 25">
              <a:extLst>
                <a:ext uri="{FF2B5EF4-FFF2-40B4-BE49-F238E27FC236}">
                  <a16:creationId xmlns:a16="http://schemas.microsoft.com/office/drawing/2014/main" id="{BB96C58A-ED00-4F62-9158-7F6F0BAA411F}"/>
                </a:ext>
              </a:extLst>
            </p:cNvPr>
            <p:cNvCxnSpPr>
              <a:cxnSpLocks/>
            </p:cNvCxnSpPr>
            <p:nvPr userDrawn="1"/>
          </p:nvCxnSpPr>
          <p:spPr>
            <a:xfrm>
              <a:off x="-3740987" y="4284017"/>
              <a:ext cx="3178016" cy="0"/>
            </a:xfrm>
            <a:prstGeom prst="line">
              <a:avLst/>
            </a:prstGeom>
            <a:noFill/>
            <a:ln w="3175" cap="flat" cmpd="sng" algn="ctr">
              <a:solidFill>
                <a:schemeClr val="accent1"/>
              </a:solidFill>
              <a:prstDash val="solid"/>
            </a:ln>
            <a:effectLst/>
          </p:spPr>
        </p:cxnSp>
      </p:grpSp>
      <p:sp>
        <p:nvSpPr>
          <p:cNvPr id="27" name="Rechthoek 26">
            <a:extLst>
              <a:ext uri="{FF2B5EF4-FFF2-40B4-BE49-F238E27FC236}">
                <a16:creationId xmlns:a16="http://schemas.microsoft.com/office/drawing/2014/main" id="{83DF66A1-0BCA-4854-98CD-C77CA384873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ICOON invoegen / veranderen</a:t>
            </a:r>
          </a:p>
        </p:txBody>
      </p:sp>
      <p:cxnSp>
        <p:nvCxnSpPr>
          <p:cNvPr id="28" name="Rechte verbindingslijn 27">
            <a:extLst>
              <a:ext uri="{FF2B5EF4-FFF2-40B4-BE49-F238E27FC236}">
                <a16:creationId xmlns:a16="http://schemas.microsoft.com/office/drawing/2014/main" id="{A8888DFB-5AC3-48BA-97EB-9E850A98F34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grpSp>
        <p:nvGrpSpPr>
          <p:cNvPr id="32" name="Instructie">
            <a:extLst>
              <a:ext uri="{FF2B5EF4-FFF2-40B4-BE49-F238E27FC236}">
                <a16:creationId xmlns:a16="http://schemas.microsoft.com/office/drawing/2014/main" id="{A680E4CA-425E-4D01-ADB6-E349F90D5EE8}"/>
              </a:ext>
            </a:extLst>
          </p:cNvPr>
          <p:cNvGrpSpPr/>
          <p:nvPr userDrawn="1"/>
        </p:nvGrpSpPr>
        <p:grpSpPr>
          <a:xfrm>
            <a:off x="12402753" y="1466627"/>
            <a:ext cx="3182755" cy="2660264"/>
            <a:chOff x="-3426088" y="4512342"/>
            <a:chExt cx="3182755" cy="2660264"/>
          </a:xfrm>
        </p:grpSpPr>
        <p:sp>
          <p:nvSpPr>
            <p:cNvPr id="35" name="Rechthoek 127">
              <a:extLst>
                <a:ext uri="{FF2B5EF4-FFF2-40B4-BE49-F238E27FC236}">
                  <a16:creationId xmlns:a16="http://schemas.microsoft.com/office/drawing/2014/main" id="{E85EAF12-527D-4D74-B70A-51C736D55E82}"/>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36" name="Rechte verbindingslijn 128">
              <a:extLst>
                <a:ext uri="{FF2B5EF4-FFF2-40B4-BE49-F238E27FC236}">
                  <a16:creationId xmlns:a16="http://schemas.microsoft.com/office/drawing/2014/main" id="{7580994F-B29A-4885-AD06-845581773B4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49" name="Rechthoek 130">
              <a:extLst>
                <a:ext uri="{FF2B5EF4-FFF2-40B4-BE49-F238E27FC236}">
                  <a16:creationId xmlns:a16="http://schemas.microsoft.com/office/drawing/2014/main" id="{E60D7DB8-5233-477B-BB0B-489DF01DDD9B}"/>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50" name="Rechthoek 133">
              <a:extLst>
                <a:ext uri="{FF2B5EF4-FFF2-40B4-BE49-F238E27FC236}">
                  <a16:creationId xmlns:a16="http://schemas.microsoft.com/office/drawing/2014/main" id="{ECA901E8-3F82-4F7E-932D-A87E5E45F9C5}"/>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1" name="Rechthoek 136">
              <a:extLst>
                <a:ext uri="{FF2B5EF4-FFF2-40B4-BE49-F238E27FC236}">
                  <a16:creationId xmlns:a16="http://schemas.microsoft.com/office/drawing/2014/main" id="{414C6651-4964-420F-959D-64C30208E789}"/>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3" name="Rechthoek 139">
              <a:extLst>
                <a:ext uri="{FF2B5EF4-FFF2-40B4-BE49-F238E27FC236}">
                  <a16:creationId xmlns:a16="http://schemas.microsoft.com/office/drawing/2014/main" id="{A2AB2844-DCFF-42C5-B129-2EBDC3BC1B1C}"/>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54" name="Rechte verbindingslijn 140">
              <a:extLst>
                <a:ext uri="{FF2B5EF4-FFF2-40B4-BE49-F238E27FC236}">
                  <a16:creationId xmlns:a16="http://schemas.microsoft.com/office/drawing/2014/main" id="{6A9A1499-C0A4-4308-B613-D8B3D6F72B56}"/>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55" name="Groep 101">
            <a:extLst>
              <a:ext uri="{FF2B5EF4-FFF2-40B4-BE49-F238E27FC236}">
                <a16:creationId xmlns:a16="http://schemas.microsoft.com/office/drawing/2014/main" id="{AD371D47-5507-44E4-BEBC-DE3A2CF937C1}"/>
              </a:ext>
            </a:extLst>
          </p:cNvPr>
          <p:cNvGrpSpPr/>
          <p:nvPr userDrawn="1"/>
        </p:nvGrpSpPr>
        <p:grpSpPr>
          <a:xfrm>
            <a:off x="-3437547" y="1434"/>
            <a:ext cx="3201327" cy="6108543"/>
            <a:chOff x="-3437547" y="1434"/>
            <a:chExt cx="3201327" cy="6108543"/>
          </a:xfrm>
        </p:grpSpPr>
        <p:sp>
          <p:nvSpPr>
            <p:cNvPr id="56" name="Rechthoek 102">
              <a:extLst>
                <a:ext uri="{FF2B5EF4-FFF2-40B4-BE49-F238E27FC236}">
                  <a16:creationId xmlns:a16="http://schemas.microsoft.com/office/drawing/2014/main" id="{9C286F1C-0B02-4582-9450-D3BD285137E9}"/>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57" name="Ovaal 103">
              <a:extLst>
                <a:ext uri="{FF2B5EF4-FFF2-40B4-BE49-F238E27FC236}">
                  <a16:creationId xmlns:a16="http://schemas.microsoft.com/office/drawing/2014/main" id="{20A0E191-2110-46F3-B96C-2A4471269AF1}"/>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58" name="Rechte verbindingslijn 104">
              <a:extLst>
                <a:ext uri="{FF2B5EF4-FFF2-40B4-BE49-F238E27FC236}">
                  <a16:creationId xmlns:a16="http://schemas.microsoft.com/office/drawing/2014/main" id="{56C55E9A-EC76-44ED-9C66-24BE0175F5F8}"/>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59" name="Groep 105">
              <a:extLst>
                <a:ext uri="{FF2B5EF4-FFF2-40B4-BE49-F238E27FC236}">
                  <a16:creationId xmlns:a16="http://schemas.microsoft.com/office/drawing/2014/main" id="{F4F52179-535C-4955-A797-39DBB1EAC4D4}"/>
                </a:ext>
              </a:extLst>
            </p:cNvPr>
            <p:cNvGrpSpPr/>
            <p:nvPr userDrawn="1"/>
          </p:nvGrpSpPr>
          <p:grpSpPr>
            <a:xfrm>
              <a:off x="-3437547" y="349413"/>
              <a:ext cx="2933825" cy="558875"/>
              <a:chOff x="-3419346" y="368233"/>
              <a:chExt cx="3904920" cy="743862"/>
            </a:xfrm>
          </p:grpSpPr>
          <p:sp>
            <p:nvSpPr>
              <p:cNvPr id="84" name="Rechthoek 130">
                <a:extLst>
                  <a:ext uri="{FF2B5EF4-FFF2-40B4-BE49-F238E27FC236}">
                    <a16:creationId xmlns:a16="http://schemas.microsoft.com/office/drawing/2014/main" id="{136DE804-9584-47F1-8EBB-FCBDE28C818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85" name="Rechte verbindingslijn 131">
                <a:extLst>
                  <a:ext uri="{FF2B5EF4-FFF2-40B4-BE49-F238E27FC236}">
                    <a16:creationId xmlns:a16="http://schemas.microsoft.com/office/drawing/2014/main" id="{833D5E68-A547-4532-9025-E18CD89F8734}"/>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Rechte verbindingslijn 132">
                <a:extLst>
                  <a:ext uri="{FF2B5EF4-FFF2-40B4-BE49-F238E27FC236}">
                    <a16:creationId xmlns:a16="http://schemas.microsoft.com/office/drawing/2014/main" id="{1C698239-F03E-4E86-8409-BD4297ED726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7" name="Rechthoek 133">
                <a:extLst>
                  <a:ext uri="{FF2B5EF4-FFF2-40B4-BE49-F238E27FC236}">
                    <a16:creationId xmlns:a16="http://schemas.microsoft.com/office/drawing/2014/main" id="{817BB9FB-AE49-4724-910D-B9B873E592BD}"/>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88" name="Groep 134">
                <a:extLst>
                  <a:ext uri="{FF2B5EF4-FFF2-40B4-BE49-F238E27FC236}">
                    <a16:creationId xmlns:a16="http://schemas.microsoft.com/office/drawing/2014/main" id="{A4F7F748-F513-4843-8150-4E5ECFE29626}"/>
                  </a:ext>
                </a:extLst>
              </p:cNvPr>
              <p:cNvGrpSpPr/>
              <p:nvPr userDrawn="1"/>
            </p:nvGrpSpPr>
            <p:grpSpPr>
              <a:xfrm>
                <a:off x="-3002834" y="720303"/>
                <a:ext cx="182598" cy="143759"/>
                <a:chOff x="-3310843" y="700986"/>
                <a:chExt cx="182598" cy="143759"/>
              </a:xfrm>
            </p:grpSpPr>
            <p:grpSp>
              <p:nvGrpSpPr>
                <p:cNvPr id="127" name="Groep 175">
                  <a:extLst>
                    <a:ext uri="{FF2B5EF4-FFF2-40B4-BE49-F238E27FC236}">
                      <a16:creationId xmlns:a16="http://schemas.microsoft.com/office/drawing/2014/main" id="{575D6D2F-BECA-4B63-8D53-C4D1DC72C71D}"/>
                    </a:ext>
                  </a:extLst>
                </p:cNvPr>
                <p:cNvGrpSpPr/>
                <p:nvPr userDrawn="1"/>
              </p:nvGrpSpPr>
              <p:grpSpPr>
                <a:xfrm>
                  <a:off x="-3310843" y="700986"/>
                  <a:ext cx="182598" cy="143759"/>
                  <a:chOff x="-3310843" y="700986"/>
                  <a:chExt cx="182598" cy="143759"/>
                </a:xfrm>
              </p:grpSpPr>
              <p:cxnSp>
                <p:nvCxnSpPr>
                  <p:cNvPr id="131" name="Rechte verbindingslijn 179">
                    <a:extLst>
                      <a:ext uri="{FF2B5EF4-FFF2-40B4-BE49-F238E27FC236}">
                        <a16:creationId xmlns:a16="http://schemas.microsoft.com/office/drawing/2014/main" id="{AD5CEC98-B0A0-4050-839B-A3F53BB01F07}"/>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32" name="Rechte verbindingslijn 180">
                    <a:extLst>
                      <a:ext uri="{FF2B5EF4-FFF2-40B4-BE49-F238E27FC236}">
                        <a16:creationId xmlns:a16="http://schemas.microsoft.com/office/drawing/2014/main" id="{29CC2415-10EC-4CB9-A045-906FFA41E86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33" name="Rechte verbindingslijn 181">
                    <a:extLst>
                      <a:ext uri="{FF2B5EF4-FFF2-40B4-BE49-F238E27FC236}">
                        <a16:creationId xmlns:a16="http://schemas.microsoft.com/office/drawing/2014/main" id="{F5095139-A48A-4972-B008-4CF98281AFB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34" name="Rechte verbindingslijn 182">
                    <a:extLst>
                      <a:ext uri="{FF2B5EF4-FFF2-40B4-BE49-F238E27FC236}">
                        <a16:creationId xmlns:a16="http://schemas.microsoft.com/office/drawing/2014/main" id="{B830278A-6AA8-498C-AB0E-DC0EE3308BE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35" name="Rechte verbindingslijn 183">
                    <a:extLst>
                      <a:ext uri="{FF2B5EF4-FFF2-40B4-BE49-F238E27FC236}">
                        <a16:creationId xmlns:a16="http://schemas.microsoft.com/office/drawing/2014/main" id="{EB11D3CB-169A-4FD3-B5B2-8FA2857AFEE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28" name="Groep 176">
                  <a:extLst>
                    <a:ext uri="{FF2B5EF4-FFF2-40B4-BE49-F238E27FC236}">
                      <a16:creationId xmlns:a16="http://schemas.microsoft.com/office/drawing/2014/main" id="{EDC0AA3E-FC1F-4E21-AC4A-70E7D23785DA}"/>
                    </a:ext>
                  </a:extLst>
                </p:cNvPr>
                <p:cNvGrpSpPr/>
                <p:nvPr userDrawn="1"/>
              </p:nvGrpSpPr>
              <p:grpSpPr>
                <a:xfrm flipH="1">
                  <a:off x="-3310774" y="735854"/>
                  <a:ext cx="88801" cy="72568"/>
                  <a:chOff x="-2091059" y="1395403"/>
                  <a:chExt cx="157316" cy="128558"/>
                </a:xfrm>
              </p:grpSpPr>
              <p:sp>
                <p:nvSpPr>
                  <p:cNvPr id="129" name="Rechthoek 177">
                    <a:extLst>
                      <a:ext uri="{FF2B5EF4-FFF2-40B4-BE49-F238E27FC236}">
                        <a16:creationId xmlns:a16="http://schemas.microsoft.com/office/drawing/2014/main" id="{CDA15556-08CA-49F7-8F75-463697B3ED8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0" name="Pijl: punthaak 178">
                    <a:extLst>
                      <a:ext uri="{FF2B5EF4-FFF2-40B4-BE49-F238E27FC236}">
                        <a16:creationId xmlns:a16="http://schemas.microsoft.com/office/drawing/2014/main" id="{830CC2CE-B325-4F4D-9778-EBB284B5569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89" name="Groep 135">
                <a:extLst>
                  <a:ext uri="{FF2B5EF4-FFF2-40B4-BE49-F238E27FC236}">
                    <a16:creationId xmlns:a16="http://schemas.microsoft.com/office/drawing/2014/main" id="{E5658FAC-F557-4D49-8365-01DBD859D5C1}"/>
                  </a:ext>
                </a:extLst>
              </p:cNvPr>
              <p:cNvGrpSpPr/>
              <p:nvPr userDrawn="1"/>
            </p:nvGrpSpPr>
            <p:grpSpPr>
              <a:xfrm>
                <a:off x="-3326107" y="720303"/>
                <a:ext cx="182598" cy="143759"/>
                <a:chOff x="-3634116" y="700986"/>
                <a:chExt cx="182598" cy="143759"/>
              </a:xfrm>
            </p:grpSpPr>
            <p:grpSp>
              <p:nvGrpSpPr>
                <p:cNvPr id="118" name="Groep 166">
                  <a:extLst>
                    <a:ext uri="{FF2B5EF4-FFF2-40B4-BE49-F238E27FC236}">
                      <a16:creationId xmlns:a16="http://schemas.microsoft.com/office/drawing/2014/main" id="{E135875C-3EB5-4AD5-9F01-D647F639E646}"/>
                    </a:ext>
                  </a:extLst>
                </p:cNvPr>
                <p:cNvGrpSpPr/>
                <p:nvPr userDrawn="1"/>
              </p:nvGrpSpPr>
              <p:grpSpPr>
                <a:xfrm>
                  <a:off x="-3634116" y="700986"/>
                  <a:ext cx="182598" cy="143759"/>
                  <a:chOff x="-3634116" y="700986"/>
                  <a:chExt cx="182598" cy="143759"/>
                </a:xfrm>
              </p:grpSpPr>
              <p:cxnSp>
                <p:nvCxnSpPr>
                  <p:cNvPr id="122" name="Rechte verbindingslijn 170">
                    <a:extLst>
                      <a:ext uri="{FF2B5EF4-FFF2-40B4-BE49-F238E27FC236}">
                        <a16:creationId xmlns:a16="http://schemas.microsoft.com/office/drawing/2014/main" id="{BA91BE4E-D2C9-41B4-B79A-01B5C713EA4E}"/>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23" name="Rechte verbindingslijn 171">
                    <a:extLst>
                      <a:ext uri="{FF2B5EF4-FFF2-40B4-BE49-F238E27FC236}">
                        <a16:creationId xmlns:a16="http://schemas.microsoft.com/office/drawing/2014/main" id="{02FD4C0F-62D0-4839-8F06-A68A626FCDA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24" name="Rechte verbindingslijn 172">
                    <a:extLst>
                      <a:ext uri="{FF2B5EF4-FFF2-40B4-BE49-F238E27FC236}">
                        <a16:creationId xmlns:a16="http://schemas.microsoft.com/office/drawing/2014/main" id="{A01FD32E-9E07-4947-8CAD-0C4EDC9FB54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25" name="Rechte verbindingslijn 173">
                    <a:extLst>
                      <a:ext uri="{FF2B5EF4-FFF2-40B4-BE49-F238E27FC236}">
                        <a16:creationId xmlns:a16="http://schemas.microsoft.com/office/drawing/2014/main" id="{4E136A57-0098-4442-BF79-FCB254876DC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26" name="Rechte verbindingslijn 174">
                    <a:extLst>
                      <a:ext uri="{FF2B5EF4-FFF2-40B4-BE49-F238E27FC236}">
                        <a16:creationId xmlns:a16="http://schemas.microsoft.com/office/drawing/2014/main" id="{D49C9AF9-B22D-4D63-8742-7F31A9F9175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19" name="Groep 167">
                  <a:extLst>
                    <a:ext uri="{FF2B5EF4-FFF2-40B4-BE49-F238E27FC236}">
                      <a16:creationId xmlns:a16="http://schemas.microsoft.com/office/drawing/2014/main" id="{7DA99EFF-C6E8-4048-AF21-05883CC785E7}"/>
                    </a:ext>
                  </a:extLst>
                </p:cNvPr>
                <p:cNvGrpSpPr/>
                <p:nvPr userDrawn="1"/>
              </p:nvGrpSpPr>
              <p:grpSpPr>
                <a:xfrm>
                  <a:off x="-3634047" y="735854"/>
                  <a:ext cx="88801" cy="72568"/>
                  <a:chOff x="-2091059" y="1395403"/>
                  <a:chExt cx="157316" cy="128558"/>
                </a:xfrm>
              </p:grpSpPr>
              <p:sp>
                <p:nvSpPr>
                  <p:cNvPr id="120" name="Rechthoek 168">
                    <a:extLst>
                      <a:ext uri="{FF2B5EF4-FFF2-40B4-BE49-F238E27FC236}">
                        <a16:creationId xmlns:a16="http://schemas.microsoft.com/office/drawing/2014/main" id="{ADD260A3-F75F-4BB3-B658-2956C0FB354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1" name="Pijl: punthaak 169">
                    <a:extLst>
                      <a:ext uri="{FF2B5EF4-FFF2-40B4-BE49-F238E27FC236}">
                        <a16:creationId xmlns:a16="http://schemas.microsoft.com/office/drawing/2014/main" id="{EA785BCA-382C-4950-B626-36CCA8A0303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90" name="Rechte verbindingslijn 136">
                <a:extLst>
                  <a:ext uri="{FF2B5EF4-FFF2-40B4-BE49-F238E27FC236}">
                    <a16:creationId xmlns:a16="http://schemas.microsoft.com/office/drawing/2014/main" id="{EC8ED29D-AFC5-4084-A699-2609144AC6C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91" name="Rechte verbindingslijn 137">
                <a:extLst>
                  <a:ext uri="{FF2B5EF4-FFF2-40B4-BE49-F238E27FC236}">
                    <a16:creationId xmlns:a16="http://schemas.microsoft.com/office/drawing/2014/main" id="{524AE8FE-7CC5-4FB0-9BBE-8E78AD089A2F}"/>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92" name="Groep 138">
                <a:extLst>
                  <a:ext uri="{FF2B5EF4-FFF2-40B4-BE49-F238E27FC236}">
                    <a16:creationId xmlns:a16="http://schemas.microsoft.com/office/drawing/2014/main" id="{82F42E04-D8DB-4463-B7B7-729C0F8E5E2C}"/>
                  </a:ext>
                </a:extLst>
              </p:cNvPr>
              <p:cNvGrpSpPr/>
              <p:nvPr userDrawn="1"/>
            </p:nvGrpSpPr>
            <p:grpSpPr>
              <a:xfrm>
                <a:off x="-2425037" y="370226"/>
                <a:ext cx="357690" cy="330595"/>
                <a:chOff x="-2721817" y="347336"/>
                <a:chExt cx="432805" cy="400021"/>
              </a:xfrm>
            </p:grpSpPr>
            <p:sp>
              <p:nvSpPr>
                <p:cNvPr id="107" name="Rechthoek 155">
                  <a:extLst>
                    <a:ext uri="{FF2B5EF4-FFF2-40B4-BE49-F238E27FC236}">
                      <a16:creationId xmlns:a16="http://schemas.microsoft.com/office/drawing/2014/main" id="{C6F795F8-70CB-40FA-A73B-0CFCE93AB659}"/>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08" name="Groep 156">
                  <a:extLst>
                    <a:ext uri="{FF2B5EF4-FFF2-40B4-BE49-F238E27FC236}">
                      <a16:creationId xmlns:a16="http://schemas.microsoft.com/office/drawing/2014/main" id="{119F489E-C54B-4241-9B59-DBE58462D13D}"/>
                    </a:ext>
                  </a:extLst>
                </p:cNvPr>
                <p:cNvGrpSpPr/>
                <p:nvPr userDrawn="1"/>
              </p:nvGrpSpPr>
              <p:grpSpPr>
                <a:xfrm>
                  <a:off x="-2652453" y="431583"/>
                  <a:ext cx="294076" cy="231526"/>
                  <a:chOff x="-3634116" y="700986"/>
                  <a:chExt cx="182598" cy="143759"/>
                </a:xfrm>
              </p:grpSpPr>
              <p:grpSp>
                <p:nvGrpSpPr>
                  <p:cNvPr id="109" name="Groep 157">
                    <a:extLst>
                      <a:ext uri="{FF2B5EF4-FFF2-40B4-BE49-F238E27FC236}">
                        <a16:creationId xmlns:a16="http://schemas.microsoft.com/office/drawing/2014/main" id="{B7AB834F-27AA-4B1B-AB9F-F0761165492A}"/>
                      </a:ext>
                    </a:extLst>
                  </p:cNvPr>
                  <p:cNvGrpSpPr/>
                  <p:nvPr userDrawn="1"/>
                </p:nvGrpSpPr>
                <p:grpSpPr>
                  <a:xfrm>
                    <a:off x="-3634116" y="700986"/>
                    <a:ext cx="182598" cy="143759"/>
                    <a:chOff x="-3634116" y="700986"/>
                    <a:chExt cx="182598" cy="143759"/>
                  </a:xfrm>
                </p:grpSpPr>
                <p:cxnSp>
                  <p:nvCxnSpPr>
                    <p:cNvPr id="113" name="Rechte verbindingslijn 161">
                      <a:extLst>
                        <a:ext uri="{FF2B5EF4-FFF2-40B4-BE49-F238E27FC236}">
                          <a16:creationId xmlns:a16="http://schemas.microsoft.com/office/drawing/2014/main" id="{1F1B135F-5D3B-4551-9E0A-423B704CEE8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14" name="Rechte verbindingslijn 162">
                      <a:extLst>
                        <a:ext uri="{FF2B5EF4-FFF2-40B4-BE49-F238E27FC236}">
                          <a16:creationId xmlns:a16="http://schemas.microsoft.com/office/drawing/2014/main" id="{A297B048-E77A-49C1-B963-BDFFAEC1F97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15" name="Rechte verbindingslijn 163">
                      <a:extLst>
                        <a:ext uri="{FF2B5EF4-FFF2-40B4-BE49-F238E27FC236}">
                          <a16:creationId xmlns:a16="http://schemas.microsoft.com/office/drawing/2014/main" id="{D927FF12-9908-4934-B96C-147DEC49A78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16" name="Rechte verbindingslijn 164">
                      <a:extLst>
                        <a:ext uri="{FF2B5EF4-FFF2-40B4-BE49-F238E27FC236}">
                          <a16:creationId xmlns:a16="http://schemas.microsoft.com/office/drawing/2014/main" id="{B12CFA6B-AE61-4F97-9906-15231211AF82}"/>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17" name="Rechte verbindingslijn 165">
                      <a:extLst>
                        <a:ext uri="{FF2B5EF4-FFF2-40B4-BE49-F238E27FC236}">
                          <a16:creationId xmlns:a16="http://schemas.microsoft.com/office/drawing/2014/main" id="{FAA58F1A-5C75-4A19-9F57-39A95C137E0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10" name="Groep 158">
                    <a:extLst>
                      <a:ext uri="{FF2B5EF4-FFF2-40B4-BE49-F238E27FC236}">
                        <a16:creationId xmlns:a16="http://schemas.microsoft.com/office/drawing/2014/main" id="{0AD6130B-3166-4E72-812C-4B46D9EAD62C}"/>
                      </a:ext>
                    </a:extLst>
                  </p:cNvPr>
                  <p:cNvGrpSpPr/>
                  <p:nvPr userDrawn="1"/>
                </p:nvGrpSpPr>
                <p:grpSpPr>
                  <a:xfrm>
                    <a:off x="-3634047" y="735854"/>
                    <a:ext cx="88801" cy="72568"/>
                    <a:chOff x="-2091059" y="1395403"/>
                    <a:chExt cx="157316" cy="128558"/>
                  </a:xfrm>
                </p:grpSpPr>
                <p:sp>
                  <p:nvSpPr>
                    <p:cNvPr id="111" name="Rechthoek 159">
                      <a:extLst>
                        <a:ext uri="{FF2B5EF4-FFF2-40B4-BE49-F238E27FC236}">
                          <a16:creationId xmlns:a16="http://schemas.microsoft.com/office/drawing/2014/main" id="{A9297E3B-18B2-4F19-BCE8-95C3EFC44B4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2" name="Pijl: punthaak 160">
                      <a:extLst>
                        <a:ext uri="{FF2B5EF4-FFF2-40B4-BE49-F238E27FC236}">
                          <a16:creationId xmlns:a16="http://schemas.microsoft.com/office/drawing/2014/main" id="{62FFC1B9-AA6D-49B6-9C28-F4ACEDE6EB5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93" name="Groep 139">
                <a:extLst>
                  <a:ext uri="{FF2B5EF4-FFF2-40B4-BE49-F238E27FC236}">
                    <a16:creationId xmlns:a16="http://schemas.microsoft.com/office/drawing/2014/main" id="{36916A56-826F-4BA7-B55B-95548C061626}"/>
                  </a:ext>
                </a:extLst>
              </p:cNvPr>
              <p:cNvGrpSpPr/>
              <p:nvPr userDrawn="1"/>
            </p:nvGrpSpPr>
            <p:grpSpPr>
              <a:xfrm>
                <a:off x="-2425037" y="781500"/>
                <a:ext cx="357690" cy="330595"/>
                <a:chOff x="-2721817" y="782525"/>
                <a:chExt cx="432805" cy="400021"/>
              </a:xfrm>
            </p:grpSpPr>
            <p:sp>
              <p:nvSpPr>
                <p:cNvPr id="96" name="Rechthoek 142">
                  <a:extLst>
                    <a:ext uri="{FF2B5EF4-FFF2-40B4-BE49-F238E27FC236}">
                      <a16:creationId xmlns:a16="http://schemas.microsoft.com/office/drawing/2014/main" id="{8892E099-49C0-4999-896F-72BDCEEE1B6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97" name="Groep 143">
                  <a:extLst>
                    <a:ext uri="{FF2B5EF4-FFF2-40B4-BE49-F238E27FC236}">
                      <a16:creationId xmlns:a16="http://schemas.microsoft.com/office/drawing/2014/main" id="{6F03F497-2E90-41FD-8DD9-3883CCFFED59}"/>
                    </a:ext>
                  </a:extLst>
                </p:cNvPr>
                <p:cNvGrpSpPr/>
                <p:nvPr userDrawn="1"/>
              </p:nvGrpSpPr>
              <p:grpSpPr>
                <a:xfrm>
                  <a:off x="-2652453" y="866772"/>
                  <a:ext cx="294076" cy="231526"/>
                  <a:chOff x="-3310843" y="700986"/>
                  <a:chExt cx="182598" cy="143759"/>
                </a:xfrm>
              </p:grpSpPr>
              <p:grpSp>
                <p:nvGrpSpPr>
                  <p:cNvPr id="98" name="Groep 144">
                    <a:extLst>
                      <a:ext uri="{FF2B5EF4-FFF2-40B4-BE49-F238E27FC236}">
                        <a16:creationId xmlns:a16="http://schemas.microsoft.com/office/drawing/2014/main" id="{0C0F0C0F-5C88-47F4-991C-E89792C5C950}"/>
                      </a:ext>
                    </a:extLst>
                  </p:cNvPr>
                  <p:cNvGrpSpPr/>
                  <p:nvPr userDrawn="1"/>
                </p:nvGrpSpPr>
                <p:grpSpPr>
                  <a:xfrm>
                    <a:off x="-3310843" y="700986"/>
                    <a:ext cx="182598" cy="143759"/>
                    <a:chOff x="-3310843" y="700986"/>
                    <a:chExt cx="182598" cy="143759"/>
                  </a:xfrm>
                </p:grpSpPr>
                <p:cxnSp>
                  <p:nvCxnSpPr>
                    <p:cNvPr id="102" name="Rechte verbindingslijn 150">
                      <a:extLst>
                        <a:ext uri="{FF2B5EF4-FFF2-40B4-BE49-F238E27FC236}">
                          <a16:creationId xmlns:a16="http://schemas.microsoft.com/office/drawing/2014/main" id="{80919B61-7F5F-4F24-8D4B-5230E35B174C}"/>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03" name="Rechte verbindingslijn 151">
                      <a:extLst>
                        <a:ext uri="{FF2B5EF4-FFF2-40B4-BE49-F238E27FC236}">
                          <a16:creationId xmlns:a16="http://schemas.microsoft.com/office/drawing/2014/main" id="{F7F49735-50E5-4814-84E2-4C4EC739F3D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04" name="Rechte verbindingslijn 152">
                      <a:extLst>
                        <a:ext uri="{FF2B5EF4-FFF2-40B4-BE49-F238E27FC236}">
                          <a16:creationId xmlns:a16="http://schemas.microsoft.com/office/drawing/2014/main" id="{0DA5EBBB-7DEC-4B55-BCBA-D09E2B0CBEA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05" name="Rechte verbindingslijn 153">
                      <a:extLst>
                        <a:ext uri="{FF2B5EF4-FFF2-40B4-BE49-F238E27FC236}">
                          <a16:creationId xmlns:a16="http://schemas.microsoft.com/office/drawing/2014/main" id="{75E6074F-1D53-44AB-A5BB-05FA901ACBC6}"/>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06" name="Rechte verbindingslijn 154">
                      <a:extLst>
                        <a:ext uri="{FF2B5EF4-FFF2-40B4-BE49-F238E27FC236}">
                          <a16:creationId xmlns:a16="http://schemas.microsoft.com/office/drawing/2014/main" id="{95556903-1DBF-467B-B38D-4E2641BDA10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99" name="Groep 147">
                    <a:extLst>
                      <a:ext uri="{FF2B5EF4-FFF2-40B4-BE49-F238E27FC236}">
                        <a16:creationId xmlns:a16="http://schemas.microsoft.com/office/drawing/2014/main" id="{CC330844-8E16-4427-BA91-904369823F6C}"/>
                      </a:ext>
                    </a:extLst>
                  </p:cNvPr>
                  <p:cNvGrpSpPr/>
                  <p:nvPr userDrawn="1"/>
                </p:nvGrpSpPr>
                <p:grpSpPr>
                  <a:xfrm flipH="1">
                    <a:off x="-3310774" y="735854"/>
                    <a:ext cx="88801" cy="72568"/>
                    <a:chOff x="-2091059" y="1395403"/>
                    <a:chExt cx="157316" cy="128558"/>
                  </a:xfrm>
                </p:grpSpPr>
                <p:sp>
                  <p:nvSpPr>
                    <p:cNvPr id="100" name="Rechthoek 148">
                      <a:extLst>
                        <a:ext uri="{FF2B5EF4-FFF2-40B4-BE49-F238E27FC236}">
                          <a16:creationId xmlns:a16="http://schemas.microsoft.com/office/drawing/2014/main" id="{72538D51-24F8-4DEB-AE53-26B91398FB1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1" name="Pijl: punthaak 149">
                      <a:extLst>
                        <a:ext uri="{FF2B5EF4-FFF2-40B4-BE49-F238E27FC236}">
                          <a16:creationId xmlns:a16="http://schemas.microsoft.com/office/drawing/2014/main" id="{B14AA8A3-224F-499B-B1F0-3DFE45BA15B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94" name="Rechthoek 140">
                <a:extLst>
                  <a:ext uri="{FF2B5EF4-FFF2-40B4-BE49-F238E27FC236}">
                    <a16:creationId xmlns:a16="http://schemas.microsoft.com/office/drawing/2014/main" id="{8D434E25-7BD1-448A-9FF1-442C5836C868}"/>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95" name="Rechthoek 141">
                <a:extLst>
                  <a:ext uri="{FF2B5EF4-FFF2-40B4-BE49-F238E27FC236}">
                    <a16:creationId xmlns:a16="http://schemas.microsoft.com/office/drawing/2014/main" id="{802924BC-EEA3-4827-A03F-FFDE46186E4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60" name="Rechte verbindingslijn 106">
              <a:extLst>
                <a:ext uri="{FF2B5EF4-FFF2-40B4-BE49-F238E27FC236}">
                  <a16:creationId xmlns:a16="http://schemas.microsoft.com/office/drawing/2014/main" id="{BA3738F8-68FC-48F1-A711-AE773FC0ACE4}"/>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61" name="Rechthoek 107">
              <a:extLst>
                <a:ext uri="{FF2B5EF4-FFF2-40B4-BE49-F238E27FC236}">
                  <a16:creationId xmlns:a16="http://schemas.microsoft.com/office/drawing/2014/main" id="{8CDBF1CA-634F-421C-BD32-5D8713889E5F}"/>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62" name="Ovaal 108">
              <a:extLst>
                <a:ext uri="{FF2B5EF4-FFF2-40B4-BE49-F238E27FC236}">
                  <a16:creationId xmlns:a16="http://schemas.microsoft.com/office/drawing/2014/main" id="{3B6912EC-94CF-4023-BD19-5F5F35D0CC36}"/>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63" name="Rechthoek 109">
              <a:extLst>
                <a:ext uri="{FF2B5EF4-FFF2-40B4-BE49-F238E27FC236}">
                  <a16:creationId xmlns:a16="http://schemas.microsoft.com/office/drawing/2014/main" id="{6173BBD7-9C63-490A-88B5-96499C9E7378}"/>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64" name="Ovaal 110">
              <a:extLst>
                <a:ext uri="{FF2B5EF4-FFF2-40B4-BE49-F238E27FC236}">
                  <a16:creationId xmlns:a16="http://schemas.microsoft.com/office/drawing/2014/main" id="{4BD39620-1B27-4469-B8A1-696597FD8C9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65" name="Rechthoek 111">
              <a:extLst>
                <a:ext uri="{FF2B5EF4-FFF2-40B4-BE49-F238E27FC236}">
                  <a16:creationId xmlns:a16="http://schemas.microsoft.com/office/drawing/2014/main" id="{9E65255F-EC55-4846-BFA7-02D35CB46E37}"/>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66" name="Ovaal 112">
              <a:extLst>
                <a:ext uri="{FF2B5EF4-FFF2-40B4-BE49-F238E27FC236}">
                  <a16:creationId xmlns:a16="http://schemas.microsoft.com/office/drawing/2014/main" id="{573EFC1C-6D6C-4D06-92AA-9D16DC5D2C04}"/>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67" name="Rechthoek 113">
              <a:extLst>
                <a:ext uri="{FF2B5EF4-FFF2-40B4-BE49-F238E27FC236}">
                  <a16:creationId xmlns:a16="http://schemas.microsoft.com/office/drawing/2014/main" id="{BD02E196-2ECD-453B-BFD4-86565CD5C1BF}"/>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68" name="Ovaal 114">
              <a:extLst>
                <a:ext uri="{FF2B5EF4-FFF2-40B4-BE49-F238E27FC236}">
                  <a16:creationId xmlns:a16="http://schemas.microsoft.com/office/drawing/2014/main" id="{12D4AD7E-0C7B-4D8B-812D-7C35E0DB5A2E}"/>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69" name="Rechthoek 115">
              <a:extLst>
                <a:ext uri="{FF2B5EF4-FFF2-40B4-BE49-F238E27FC236}">
                  <a16:creationId xmlns:a16="http://schemas.microsoft.com/office/drawing/2014/main" id="{EA28BAB3-B8FF-472A-8596-4FF4B9822E02}"/>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70" name="Rechte verbindingslijn 116">
              <a:extLst>
                <a:ext uri="{FF2B5EF4-FFF2-40B4-BE49-F238E27FC236}">
                  <a16:creationId xmlns:a16="http://schemas.microsoft.com/office/drawing/2014/main" id="{C0ACD453-33DF-48FD-AA9E-2060A909772A}"/>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71" name="Meer informatie">
              <a:extLst>
                <a:ext uri="{FF2B5EF4-FFF2-40B4-BE49-F238E27FC236}">
                  <a16:creationId xmlns:a16="http://schemas.microsoft.com/office/drawing/2014/main" id="{985363DF-4BB4-4444-B5CC-A5BB8D9B0FFA}"/>
                </a:ext>
              </a:extLst>
            </p:cNvPr>
            <p:cNvGrpSpPr/>
            <p:nvPr userDrawn="1"/>
          </p:nvGrpSpPr>
          <p:grpSpPr>
            <a:xfrm>
              <a:off x="-3421298" y="5326704"/>
              <a:ext cx="3178515" cy="783273"/>
              <a:chOff x="-3741486" y="3359148"/>
              <a:chExt cx="3178515" cy="783273"/>
            </a:xfrm>
          </p:grpSpPr>
          <p:sp>
            <p:nvSpPr>
              <p:cNvPr id="81" name="Freeform 101">
                <a:extLst>
                  <a:ext uri="{FF2B5EF4-FFF2-40B4-BE49-F238E27FC236}">
                    <a16:creationId xmlns:a16="http://schemas.microsoft.com/office/drawing/2014/main" id="{8B30715A-BA45-49FD-929E-8AD0C0F8BF28}"/>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82" name="Rechthoek 128">
                <a:extLst>
                  <a:ext uri="{FF2B5EF4-FFF2-40B4-BE49-F238E27FC236}">
                    <a16:creationId xmlns:a16="http://schemas.microsoft.com/office/drawing/2014/main" id="{37837F59-9D92-42BC-A47B-0621BAA81563}"/>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83" name="Rechte verbindingslijn 129">
                <a:extLst>
                  <a:ext uri="{FF2B5EF4-FFF2-40B4-BE49-F238E27FC236}">
                    <a16:creationId xmlns:a16="http://schemas.microsoft.com/office/drawing/2014/main" id="{C3114117-56A6-44C8-B7D7-5D3ACC999C45}"/>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72" name="Rechthoek 118">
              <a:extLst>
                <a:ext uri="{FF2B5EF4-FFF2-40B4-BE49-F238E27FC236}">
                  <a16:creationId xmlns:a16="http://schemas.microsoft.com/office/drawing/2014/main" id="{ABDE4D6A-6ECE-4BCF-A2C9-85E0255572E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73" name="Ovaal 119">
              <a:extLst>
                <a:ext uri="{FF2B5EF4-FFF2-40B4-BE49-F238E27FC236}">
                  <a16:creationId xmlns:a16="http://schemas.microsoft.com/office/drawing/2014/main" id="{FC6642D4-306F-448C-AFAA-0E3A86E2A30F}"/>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74" name="Rechthoek 120">
              <a:extLst>
                <a:ext uri="{FF2B5EF4-FFF2-40B4-BE49-F238E27FC236}">
                  <a16:creationId xmlns:a16="http://schemas.microsoft.com/office/drawing/2014/main" id="{D8DD0423-50EA-47E9-9E6B-5406C9F74400}"/>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75" name="Ovaal 121">
              <a:extLst>
                <a:ext uri="{FF2B5EF4-FFF2-40B4-BE49-F238E27FC236}">
                  <a16:creationId xmlns:a16="http://schemas.microsoft.com/office/drawing/2014/main" id="{3E113DB5-E949-43B6-B94B-590884E4753E}"/>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76" name="Rechthoek 122">
              <a:extLst>
                <a:ext uri="{FF2B5EF4-FFF2-40B4-BE49-F238E27FC236}">
                  <a16:creationId xmlns:a16="http://schemas.microsoft.com/office/drawing/2014/main" id="{546B7DFE-08D7-4F55-89CF-B2472118E302}"/>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chemeClr val="bg2"/>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77" name="Ovaal 123">
              <a:extLst>
                <a:ext uri="{FF2B5EF4-FFF2-40B4-BE49-F238E27FC236}">
                  <a16:creationId xmlns:a16="http://schemas.microsoft.com/office/drawing/2014/main" id="{9C11EF4F-4998-4807-A5FB-58CE87FA2459}"/>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78" name="Rechthoek 124">
              <a:extLst>
                <a:ext uri="{FF2B5EF4-FFF2-40B4-BE49-F238E27FC236}">
                  <a16:creationId xmlns:a16="http://schemas.microsoft.com/office/drawing/2014/main" id="{D3E50A9E-BFCC-451E-96AE-428A9CA1853E}"/>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79" name="Rechthoek 125">
              <a:extLst>
                <a:ext uri="{FF2B5EF4-FFF2-40B4-BE49-F238E27FC236}">
                  <a16:creationId xmlns:a16="http://schemas.microsoft.com/office/drawing/2014/main" id="{12277607-AC00-44FD-B17D-B722B50C901C}"/>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80" name="Ovaal 126">
              <a:extLst>
                <a:ext uri="{FF2B5EF4-FFF2-40B4-BE49-F238E27FC236}">
                  <a16:creationId xmlns:a16="http://schemas.microsoft.com/office/drawing/2014/main" id="{527D939B-6969-4B7C-B378-C0A16F27CF7E}"/>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325119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rnpunten + Iconen 6">
    <p:bg>
      <p:bgPr>
        <a:solidFill>
          <a:schemeClr val="bg1"/>
        </a:solidFill>
        <a:effectLst/>
      </p:bgPr>
    </p:bg>
    <p:spTree>
      <p:nvGrpSpPr>
        <p:cNvPr id="1" name=""/>
        <p:cNvGrpSpPr/>
        <p:nvPr/>
      </p:nvGrpSpPr>
      <p:grpSpPr>
        <a:xfrm>
          <a:off x="0" y="0"/>
          <a:ext cx="0" cy="0"/>
          <a:chOff x="0" y="0"/>
          <a:chExt cx="0" cy="0"/>
        </a:xfrm>
      </p:grpSpPr>
      <p:sp>
        <p:nvSpPr>
          <p:cNvPr id="55" name="Tijdelijke aanduiding voor tekst 3">
            <a:extLst>
              <a:ext uri="{FF2B5EF4-FFF2-40B4-BE49-F238E27FC236}">
                <a16:creationId xmlns:a16="http://schemas.microsoft.com/office/drawing/2014/main" id="{60C96555-1A50-4EF0-87CB-9ACB58C9E0FA}"/>
              </a:ext>
            </a:extLst>
          </p:cNvPr>
          <p:cNvSpPr>
            <a:spLocks noGrp="1"/>
          </p:cNvSpPr>
          <p:nvPr>
            <p:ph type="body" sz="quarter" idx="39" hasCustomPrompt="1"/>
          </p:nvPr>
        </p:nvSpPr>
        <p:spPr>
          <a:xfrm>
            <a:off x="8326371" y="4217638"/>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a:spcAft>
                <a:spcPts val="0"/>
              </a:spcAft>
              <a:defRPr sz="1400" b="1">
                <a:solidFill>
                  <a:schemeClr val="bg1"/>
                </a:solidFill>
              </a:defRPr>
            </a:lvl1pPr>
            <a:lvl2pPr marL="0" indent="0">
              <a:buNone/>
              <a:defRPr sz="1200">
                <a:solidFill>
                  <a:schemeClr val="bg1"/>
                </a:solidFill>
              </a:defRPr>
            </a:lvl2pPr>
            <a:lvl3pPr marL="0" indent="0">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4" name="Tijdelijke aanduiding voor tekst 3">
            <a:extLst>
              <a:ext uri="{FF2B5EF4-FFF2-40B4-BE49-F238E27FC236}">
                <a16:creationId xmlns:a16="http://schemas.microsoft.com/office/drawing/2014/main" id="{B8B199D0-5FCA-4521-BEA6-F6144A031514}"/>
              </a:ext>
            </a:extLst>
          </p:cNvPr>
          <p:cNvSpPr>
            <a:spLocks noGrp="1"/>
          </p:cNvSpPr>
          <p:nvPr>
            <p:ph type="body" sz="quarter" idx="38" hasCustomPrompt="1"/>
          </p:nvPr>
        </p:nvSpPr>
        <p:spPr>
          <a:xfrm>
            <a:off x="4413646" y="4217638"/>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3" name="Tijdelijke aanduiding voor tekst 3">
            <a:extLst>
              <a:ext uri="{FF2B5EF4-FFF2-40B4-BE49-F238E27FC236}">
                <a16:creationId xmlns:a16="http://schemas.microsoft.com/office/drawing/2014/main" id="{BC18145F-6353-4193-8C5D-F21499B241CA}"/>
              </a:ext>
            </a:extLst>
          </p:cNvPr>
          <p:cNvSpPr>
            <a:spLocks noGrp="1"/>
          </p:cNvSpPr>
          <p:nvPr>
            <p:ph type="body" sz="quarter" idx="37" hasCustomPrompt="1"/>
          </p:nvPr>
        </p:nvSpPr>
        <p:spPr>
          <a:xfrm>
            <a:off x="500921" y="4217638"/>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2" name="Tijdelijke aanduiding voor tekst 3">
            <a:extLst>
              <a:ext uri="{FF2B5EF4-FFF2-40B4-BE49-F238E27FC236}">
                <a16:creationId xmlns:a16="http://schemas.microsoft.com/office/drawing/2014/main" id="{74701542-138A-4340-8C2F-BB14933495AE}"/>
              </a:ext>
            </a:extLst>
          </p:cNvPr>
          <p:cNvSpPr>
            <a:spLocks noGrp="1"/>
          </p:cNvSpPr>
          <p:nvPr>
            <p:ph type="body" sz="quarter" idx="36" hasCustomPrompt="1"/>
          </p:nvPr>
        </p:nvSpPr>
        <p:spPr>
          <a:xfrm>
            <a:off x="8326371" y="1805507"/>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37" name="Tijdelijke aanduiding voor tekst 3">
            <a:extLst>
              <a:ext uri="{FF2B5EF4-FFF2-40B4-BE49-F238E27FC236}">
                <a16:creationId xmlns:a16="http://schemas.microsoft.com/office/drawing/2014/main" id="{392E85A5-D697-48B7-A85B-E3E96885C72B}"/>
              </a:ext>
            </a:extLst>
          </p:cNvPr>
          <p:cNvSpPr>
            <a:spLocks noGrp="1"/>
          </p:cNvSpPr>
          <p:nvPr>
            <p:ph type="body" sz="quarter" idx="35" hasCustomPrompt="1"/>
          </p:nvPr>
        </p:nvSpPr>
        <p:spPr>
          <a:xfrm>
            <a:off x="4413646" y="1805507"/>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en-US" noProof="0" err="1"/>
              <a:t>Koptitel</a:t>
            </a:r>
            <a:endParaRPr lang="en-US" noProof="0"/>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en-US" err="1"/>
              <a:t>Ondertitel</a:t>
            </a:r>
            <a:endParaRPr lang="en-US"/>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en-US"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en-US"/>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en-US" noProof="0" smtClean="0"/>
              <a:t>‹nr.›</a:t>
            </a:fld>
            <a:endParaRPr lang="en-US"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9B18BDE9-18FD-4C97-9F64-E73C2C770EFA}"/>
              </a:ext>
            </a:extLst>
          </p:cNvPr>
          <p:cNvSpPr>
            <a:spLocks noGrp="1"/>
          </p:cNvSpPr>
          <p:nvPr>
            <p:ph type="body" sz="quarter" idx="15" hasCustomPrompt="1"/>
          </p:nvPr>
        </p:nvSpPr>
        <p:spPr>
          <a:xfrm>
            <a:off x="500921" y="1805507"/>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b="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15" name="Tijdelijke aanduiding voor tekst 14">
            <a:extLst>
              <a:ext uri="{FF2B5EF4-FFF2-40B4-BE49-F238E27FC236}">
                <a16:creationId xmlns:a16="http://schemas.microsoft.com/office/drawing/2014/main" id="{3B2874ED-CC7F-4F0C-BB1D-75A9CC43DC39}"/>
              </a:ext>
            </a:extLst>
          </p:cNvPr>
          <p:cNvSpPr>
            <a:spLocks noGrp="1"/>
          </p:cNvSpPr>
          <p:nvPr>
            <p:ph type="body" sz="quarter" idx="21"/>
          </p:nvPr>
        </p:nvSpPr>
        <p:spPr>
          <a:xfrm>
            <a:off x="5615781" y="1325289"/>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48" name="Tijdelijke aanduiding voor tekst 14">
            <a:extLst>
              <a:ext uri="{FF2B5EF4-FFF2-40B4-BE49-F238E27FC236}">
                <a16:creationId xmlns:a16="http://schemas.microsoft.com/office/drawing/2014/main" id="{F1653C5F-83B0-4357-9779-FCA8C005D7EF}"/>
              </a:ext>
            </a:extLst>
          </p:cNvPr>
          <p:cNvSpPr>
            <a:spLocks noGrp="1"/>
          </p:cNvSpPr>
          <p:nvPr>
            <p:ph type="body" sz="quarter" idx="22"/>
          </p:nvPr>
        </p:nvSpPr>
        <p:spPr>
          <a:xfrm>
            <a:off x="1703056" y="1325289"/>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50" name="Tijdelijke aanduiding voor tekst 14">
            <a:extLst>
              <a:ext uri="{FF2B5EF4-FFF2-40B4-BE49-F238E27FC236}">
                <a16:creationId xmlns:a16="http://schemas.microsoft.com/office/drawing/2014/main" id="{3AA2D7D9-83DC-4599-894C-1EA7D9983FAC}"/>
              </a:ext>
            </a:extLst>
          </p:cNvPr>
          <p:cNvSpPr>
            <a:spLocks noGrp="1"/>
          </p:cNvSpPr>
          <p:nvPr>
            <p:ph type="body" sz="quarter" idx="24"/>
          </p:nvPr>
        </p:nvSpPr>
        <p:spPr>
          <a:xfrm>
            <a:off x="9528506" y="1325289"/>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0" name="Tijdelijke aanduiding voor tekst 14">
            <a:extLst>
              <a:ext uri="{FF2B5EF4-FFF2-40B4-BE49-F238E27FC236}">
                <a16:creationId xmlns:a16="http://schemas.microsoft.com/office/drawing/2014/main" id="{5F6EF29C-6547-44C1-BD48-1D3581117F6F}"/>
              </a:ext>
            </a:extLst>
          </p:cNvPr>
          <p:cNvSpPr>
            <a:spLocks noGrp="1"/>
          </p:cNvSpPr>
          <p:nvPr>
            <p:ph type="body" sz="quarter" idx="29"/>
          </p:nvPr>
        </p:nvSpPr>
        <p:spPr>
          <a:xfrm>
            <a:off x="5615781" y="3737420"/>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2" name="Tijdelijke aanduiding voor tekst 14">
            <a:extLst>
              <a:ext uri="{FF2B5EF4-FFF2-40B4-BE49-F238E27FC236}">
                <a16:creationId xmlns:a16="http://schemas.microsoft.com/office/drawing/2014/main" id="{1A143C27-038F-4761-B827-CC3711286E6D}"/>
              </a:ext>
            </a:extLst>
          </p:cNvPr>
          <p:cNvSpPr>
            <a:spLocks noGrp="1"/>
          </p:cNvSpPr>
          <p:nvPr>
            <p:ph type="body" sz="quarter" idx="31"/>
          </p:nvPr>
        </p:nvSpPr>
        <p:spPr>
          <a:xfrm>
            <a:off x="1703056" y="3737420"/>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4" name="Tijdelijke aanduiding voor tekst 14">
            <a:extLst>
              <a:ext uri="{FF2B5EF4-FFF2-40B4-BE49-F238E27FC236}">
                <a16:creationId xmlns:a16="http://schemas.microsoft.com/office/drawing/2014/main" id="{0069A324-1E9A-44F6-A036-D73045802C04}"/>
              </a:ext>
            </a:extLst>
          </p:cNvPr>
          <p:cNvSpPr>
            <a:spLocks noGrp="1"/>
          </p:cNvSpPr>
          <p:nvPr>
            <p:ph type="body" sz="quarter" idx="33"/>
          </p:nvPr>
        </p:nvSpPr>
        <p:spPr>
          <a:xfrm>
            <a:off x="9528506" y="3737420"/>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grpSp>
        <p:nvGrpSpPr>
          <p:cNvPr id="27" name="Meer informatie">
            <a:extLst>
              <a:ext uri="{FF2B5EF4-FFF2-40B4-BE49-F238E27FC236}">
                <a16:creationId xmlns:a16="http://schemas.microsoft.com/office/drawing/2014/main" id="{AB6B6E10-D96A-4078-A0B2-B9AE2D334F9B}"/>
              </a:ext>
            </a:extLst>
          </p:cNvPr>
          <p:cNvGrpSpPr/>
          <p:nvPr userDrawn="1"/>
        </p:nvGrpSpPr>
        <p:grpSpPr>
          <a:xfrm>
            <a:off x="12397261" y="401980"/>
            <a:ext cx="3178018" cy="825544"/>
            <a:chOff x="-3740989" y="3458473"/>
            <a:chExt cx="3178018" cy="825544"/>
          </a:xfrm>
        </p:grpSpPr>
        <p:sp>
          <p:nvSpPr>
            <p:cNvPr id="28" name="Rechthoek 27">
              <a:extLst>
                <a:ext uri="{FF2B5EF4-FFF2-40B4-BE49-F238E27FC236}">
                  <a16:creationId xmlns:a16="http://schemas.microsoft.com/office/drawing/2014/main" id="{97AA8EEB-5A4A-478A-88B5-755A2D1C0A92}"/>
                </a:ext>
              </a:extLst>
            </p:cNvPr>
            <p:cNvSpPr/>
            <p:nvPr userDrawn="1"/>
          </p:nvSpPr>
          <p:spPr>
            <a:xfrm>
              <a:off x="-3740989" y="3458473"/>
              <a:ext cx="2863716"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Iconen vind je in de slide bibliotheek.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Kopieer (Ctrl-c) de icoon uit de bibliotheek en plak (Ctrl-v) deze op de gewenste plek. Iconen zijn aanpasbaar qua kleur en formaat.</a:t>
              </a:r>
            </a:p>
          </p:txBody>
        </p:sp>
        <p:cxnSp>
          <p:nvCxnSpPr>
            <p:cNvPr id="31" name="Rechte verbindingslijn 30">
              <a:extLst>
                <a:ext uri="{FF2B5EF4-FFF2-40B4-BE49-F238E27FC236}">
                  <a16:creationId xmlns:a16="http://schemas.microsoft.com/office/drawing/2014/main" id="{0ADB4C3E-A910-4F71-8A67-F4D2D0C7216B}"/>
                </a:ext>
              </a:extLst>
            </p:cNvPr>
            <p:cNvCxnSpPr>
              <a:cxnSpLocks/>
            </p:cNvCxnSpPr>
            <p:nvPr userDrawn="1"/>
          </p:nvCxnSpPr>
          <p:spPr>
            <a:xfrm>
              <a:off x="-3740987" y="4284017"/>
              <a:ext cx="3178016" cy="0"/>
            </a:xfrm>
            <a:prstGeom prst="line">
              <a:avLst/>
            </a:prstGeom>
            <a:noFill/>
            <a:ln w="3175" cap="flat" cmpd="sng" algn="ctr">
              <a:solidFill>
                <a:schemeClr val="accent1"/>
              </a:solidFill>
              <a:prstDash val="solid"/>
            </a:ln>
            <a:effectLst/>
          </p:spPr>
        </p:cxnSp>
      </p:grpSp>
      <p:sp>
        <p:nvSpPr>
          <p:cNvPr id="33" name="Rechthoek 32">
            <a:extLst>
              <a:ext uri="{FF2B5EF4-FFF2-40B4-BE49-F238E27FC236}">
                <a16:creationId xmlns:a16="http://schemas.microsoft.com/office/drawing/2014/main" id="{E6740047-A929-4046-ACEB-73085D9B08C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ICOON invoegen / veranderen</a:t>
            </a:r>
          </a:p>
        </p:txBody>
      </p:sp>
      <p:cxnSp>
        <p:nvCxnSpPr>
          <p:cNvPr id="35" name="Rechte verbindingslijn 34">
            <a:extLst>
              <a:ext uri="{FF2B5EF4-FFF2-40B4-BE49-F238E27FC236}">
                <a16:creationId xmlns:a16="http://schemas.microsoft.com/office/drawing/2014/main" id="{AA11C9BB-8B37-49C5-B01E-C83182877D8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grpSp>
        <p:nvGrpSpPr>
          <p:cNvPr id="36" name="Instructie">
            <a:extLst>
              <a:ext uri="{FF2B5EF4-FFF2-40B4-BE49-F238E27FC236}">
                <a16:creationId xmlns:a16="http://schemas.microsoft.com/office/drawing/2014/main" id="{2F29AD32-118A-4689-B7C8-DDBD06CAF8E5}"/>
              </a:ext>
            </a:extLst>
          </p:cNvPr>
          <p:cNvGrpSpPr/>
          <p:nvPr userDrawn="1"/>
        </p:nvGrpSpPr>
        <p:grpSpPr>
          <a:xfrm>
            <a:off x="12402753" y="1466627"/>
            <a:ext cx="3182755" cy="2660264"/>
            <a:chOff x="-3426088" y="4512342"/>
            <a:chExt cx="3182755" cy="2660264"/>
          </a:xfrm>
        </p:grpSpPr>
        <p:sp>
          <p:nvSpPr>
            <p:cNvPr id="49" name="Rechthoek 127">
              <a:extLst>
                <a:ext uri="{FF2B5EF4-FFF2-40B4-BE49-F238E27FC236}">
                  <a16:creationId xmlns:a16="http://schemas.microsoft.com/office/drawing/2014/main" id="{F2F822C8-3452-416C-92C4-9677D66EFB0C}"/>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51" name="Rechte verbindingslijn 128">
              <a:extLst>
                <a:ext uri="{FF2B5EF4-FFF2-40B4-BE49-F238E27FC236}">
                  <a16:creationId xmlns:a16="http://schemas.microsoft.com/office/drawing/2014/main" id="{2EB8D79B-6F22-4192-9016-80D2F290ED81}"/>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56" name="Rechthoek 130">
              <a:extLst>
                <a:ext uri="{FF2B5EF4-FFF2-40B4-BE49-F238E27FC236}">
                  <a16:creationId xmlns:a16="http://schemas.microsoft.com/office/drawing/2014/main" id="{ED7D18C0-C66F-46A0-AC11-BCD6BDB4632D}"/>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57" name="Rechthoek 133">
              <a:extLst>
                <a:ext uri="{FF2B5EF4-FFF2-40B4-BE49-F238E27FC236}">
                  <a16:creationId xmlns:a16="http://schemas.microsoft.com/office/drawing/2014/main" id="{1F426304-103D-411E-80B6-16979A8E1C0F}"/>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8" name="Rechthoek 136">
              <a:extLst>
                <a:ext uri="{FF2B5EF4-FFF2-40B4-BE49-F238E27FC236}">
                  <a16:creationId xmlns:a16="http://schemas.microsoft.com/office/drawing/2014/main" id="{1C60F4C3-D9A7-4CE2-AF2E-B486EFE3D186}"/>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9" name="Rechthoek 139">
              <a:extLst>
                <a:ext uri="{FF2B5EF4-FFF2-40B4-BE49-F238E27FC236}">
                  <a16:creationId xmlns:a16="http://schemas.microsoft.com/office/drawing/2014/main" id="{FB80F651-F5AD-4059-A8CD-C0AE5C581166}"/>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60" name="Rechte verbindingslijn 140">
              <a:extLst>
                <a:ext uri="{FF2B5EF4-FFF2-40B4-BE49-F238E27FC236}">
                  <a16:creationId xmlns:a16="http://schemas.microsoft.com/office/drawing/2014/main" id="{B95A5075-F795-4C41-A313-A6A5F62F9473}"/>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61" name="Groep 101">
            <a:extLst>
              <a:ext uri="{FF2B5EF4-FFF2-40B4-BE49-F238E27FC236}">
                <a16:creationId xmlns:a16="http://schemas.microsoft.com/office/drawing/2014/main" id="{0017234B-E924-41FC-83F2-AC244D971844}"/>
              </a:ext>
            </a:extLst>
          </p:cNvPr>
          <p:cNvGrpSpPr/>
          <p:nvPr userDrawn="1"/>
        </p:nvGrpSpPr>
        <p:grpSpPr>
          <a:xfrm>
            <a:off x="-3437547" y="1434"/>
            <a:ext cx="3201327" cy="6108543"/>
            <a:chOff x="-3437547" y="1434"/>
            <a:chExt cx="3201327" cy="6108543"/>
          </a:xfrm>
        </p:grpSpPr>
        <p:sp>
          <p:nvSpPr>
            <p:cNvPr id="62" name="Rechthoek 102">
              <a:extLst>
                <a:ext uri="{FF2B5EF4-FFF2-40B4-BE49-F238E27FC236}">
                  <a16:creationId xmlns:a16="http://schemas.microsoft.com/office/drawing/2014/main" id="{7C15450E-1B68-4D3F-BCA6-B2ED7A28BF0B}"/>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63" name="Ovaal 103">
              <a:extLst>
                <a:ext uri="{FF2B5EF4-FFF2-40B4-BE49-F238E27FC236}">
                  <a16:creationId xmlns:a16="http://schemas.microsoft.com/office/drawing/2014/main" id="{34972DE4-62B0-43A5-8999-D19F614A1E5E}"/>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64" name="Rechte verbindingslijn 104">
              <a:extLst>
                <a:ext uri="{FF2B5EF4-FFF2-40B4-BE49-F238E27FC236}">
                  <a16:creationId xmlns:a16="http://schemas.microsoft.com/office/drawing/2014/main" id="{2BABB008-C8A9-45CA-9294-8D0CBD0F6EE2}"/>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65" name="Groep 105">
              <a:extLst>
                <a:ext uri="{FF2B5EF4-FFF2-40B4-BE49-F238E27FC236}">
                  <a16:creationId xmlns:a16="http://schemas.microsoft.com/office/drawing/2014/main" id="{A1E37A5F-2433-4D4E-9C72-66C35C78F1A1}"/>
                </a:ext>
              </a:extLst>
            </p:cNvPr>
            <p:cNvGrpSpPr/>
            <p:nvPr userDrawn="1"/>
          </p:nvGrpSpPr>
          <p:grpSpPr>
            <a:xfrm>
              <a:off x="-3437547" y="349413"/>
              <a:ext cx="2933825" cy="558875"/>
              <a:chOff x="-3419346" y="368233"/>
              <a:chExt cx="3904920" cy="743862"/>
            </a:xfrm>
          </p:grpSpPr>
          <p:sp>
            <p:nvSpPr>
              <p:cNvPr id="90" name="Rechthoek 130">
                <a:extLst>
                  <a:ext uri="{FF2B5EF4-FFF2-40B4-BE49-F238E27FC236}">
                    <a16:creationId xmlns:a16="http://schemas.microsoft.com/office/drawing/2014/main" id="{CBF9B782-1358-4A90-B817-D80788BF8E1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91" name="Rechte verbindingslijn 131">
                <a:extLst>
                  <a:ext uri="{FF2B5EF4-FFF2-40B4-BE49-F238E27FC236}">
                    <a16:creationId xmlns:a16="http://schemas.microsoft.com/office/drawing/2014/main" id="{FD25DF63-20B1-49DB-B7F5-A593CCAC5C40}"/>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Rechte verbindingslijn 132">
                <a:extLst>
                  <a:ext uri="{FF2B5EF4-FFF2-40B4-BE49-F238E27FC236}">
                    <a16:creationId xmlns:a16="http://schemas.microsoft.com/office/drawing/2014/main" id="{B2DD9949-7BB5-48BB-9DB6-42F05A3CC04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Rechthoek 133">
                <a:extLst>
                  <a:ext uri="{FF2B5EF4-FFF2-40B4-BE49-F238E27FC236}">
                    <a16:creationId xmlns:a16="http://schemas.microsoft.com/office/drawing/2014/main" id="{1ABBACC7-E9A0-462D-92A0-C1FF1E0ADF4A}"/>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94" name="Groep 134">
                <a:extLst>
                  <a:ext uri="{FF2B5EF4-FFF2-40B4-BE49-F238E27FC236}">
                    <a16:creationId xmlns:a16="http://schemas.microsoft.com/office/drawing/2014/main" id="{BC6183B7-041C-4F55-87DD-752A73E978ED}"/>
                  </a:ext>
                </a:extLst>
              </p:cNvPr>
              <p:cNvGrpSpPr/>
              <p:nvPr userDrawn="1"/>
            </p:nvGrpSpPr>
            <p:grpSpPr>
              <a:xfrm>
                <a:off x="-3002834" y="720303"/>
                <a:ext cx="182598" cy="143759"/>
                <a:chOff x="-3310843" y="700986"/>
                <a:chExt cx="182598" cy="143759"/>
              </a:xfrm>
            </p:grpSpPr>
            <p:grpSp>
              <p:nvGrpSpPr>
                <p:cNvPr id="133" name="Groep 175">
                  <a:extLst>
                    <a:ext uri="{FF2B5EF4-FFF2-40B4-BE49-F238E27FC236}">
                      <a16:creationId xmlns:a16="http://schemas.microsoft.com/office/drawing/2014/main" id="{7DE3A795-B2F2-453E-B8C9-03AB18EEB0EF}"/>
                    </a:ext>
                  </a:extLst>
                </p:cNvPr>
                <p:cNvGrpSpPr/>
                <p:nvPr userDrawn="1"/>
              </p:nvGrpSpPr>
              <p:grpSpPr>
                <a:xfrm>
                  <a:off x="-3310843" y="700986"/>
                  <a:ext cx="182598" cy="143759"/>
                  <a:chOff x="-3310843" y="700986"/>
                  <a:chExt cx="182598" cy="143759"/>
                </a:xfrm>
              </p:grpSpPr>
              <p:cxnSp>
                <p:nvCxnSpPr>
                  <p:cNvPr id="137" name="Rechte verbindingslijn 179">
                    <a:extLst>
                      <a:ext uri="{FF2B5EF4-FFF2-40B4-BE49-F238E27FC236}">
                        <a16:creationId xmlns:a16="http://schemas.microsoft.com/office/drawing/2014/main" id="{6E279CDA-11EC-4629-8ADC-9B4ADAE14859}"/>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38" name="Rechte verbindingslijn 180">
                    <a:extLst>
                      <a:ext uri="{FF2B5EF4-FFF2-40B4-BE49-F238E27FC236}">
                        <a16:creationId xmlns:a16="http://schemas.microsoft.com/office/drawing/2014/main" id="{40DC5407-BDDE-40E6-8872-AE6B6AED214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39" name="Rechte verbindingslijn 181">
                    <a:extLst>
                      <a:ext uri="{FF2B5EF4-FFF2-40B4-BE49-F238E27FC236}">
                        <a16:creationId xmlns:a16="http://schemas.microsoft.com/office/drawing/2014/main" id="{ED52442F-BBDB-43EA-BBA0-9E4E05BB3BCA}"/>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40" name="Rechte verbindingslijn 182">
                    <a:extLst>
                      <a:ext uri="{FF2B5EF4-FFF2-40B4-BE49-F238E27FC236}">
                        <a16:creationId xmlns:a16="http://schemas.microsoft.com/office/drawing/2014/main" id="{9D0F0760-A995-4FEF-9FBD-1286DCD2CCEB}"/>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41" name="Rechte verbindingslijn 183">
                    <a:extLst>
                      <a:ext uri="{FF2B5EF4-FFF2-40B4-BE49-F238E27FC236}">
                        <a16:creationId xmlns:a16="http://schemas.microsoft.com/office/drawing/2014/main" id="{17ED9125-F551-4CBC-8EBE-6DCA6273C032}"/>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34" name="Groep 176">
                  <a:extLst>
                    <a:ext uri="{FF2B5EF4-FFF2-40B4-BE49-F238E27FC236}">
                      <a16:creationId xmlns:a16="http://schemas.microsoft.com/office/drawing/2014/main" id="{31DBDFE1-4A67-45E1-AF00-18A01F22B897}"/>
                    </a:ext>
                  </a:extLst>
                </p:cNvPr>
                <p:cNvGrpSpPr/>
                <p:nvPr userDrawn="1"/>
              </p:nvGrpSpPr>
              <p:grpSpPr>
                <a:xfrm flipH="1">
                  <a:off x="-3310774" y="735854"/>
                  <a:ext cx="88801" cy="72568"/>
                  <a:chOff x="-2091059" y="1395403"/>
                  <a:chExt cx="157316" cy="128558"/>
                </a:xfrm>
              </p:grpSpPr>
              <p:sp>
                <p:nvSpPr>
                  <p:cNvPr id="135" name="Rechthoek 177">
                    <a:extLst>
                      <a:ext uri="{FF2B5EF4-FFF2-40B4-BE49-F238E27FC236}">
                        <a16:creationId xmlns:a16="http://schemas.microsoft.com/office/drawing/2014/main" id="{335785E8-C7C5-4401-BC10-D81230A62A6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Pijl: punthaak 178">
                    <a:extLst>
                      <a:ext uri="{FF2B5EF4-FFF2-40B4-BE49-F238E27FC236}">
                        <a16:creationId xmlns:a16="http://schemas.microsoft.com/office/drawing/2014/main" id="{F3652123-A7C1-4528-88DE-B551A26A2CF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95" name="Groep 135">
                <a:extLst>
                  <a:ext uri="{FF2B5EF4-FFF2-40B4-BE49-F238E27FC236}">
                    <a16:creationId xmlns:a16="http://schemas.microsoft.com/office/drawing/2014/main" id="{6FE1F02D-F70F-4BFD-A954-B1C439549655}"/>
                  </a:ext>
                </a:extLst>
              </p:cNvPr>
              <p:cNvGrpSpPr/>
              <p:nvPr userDrawn="1"/>
            </p:nvGrpSpPr>
            <p:grpSpPr>
              <a:xfrm>
                <a:off x="-3326107" y="720303"/>
                <a:ext cx="182598" cy="143759"/>
                <a:chOff x="-3634116" y="700986"/>
                <a:chExt cx="182598" cy="143759"/>
              </a:xfrm>
            </p:grpSpPr>
            <p:grpSp>
              <p:nvGrpSpPr>
                <p:cNvPr id="124" name="Groep 166">
                  <a:extLst>
                    <a:ext uri="{FF2B5EF4-FFF2-40B4-BE49-F238E27FC236}">
                      <a16:creationId xmlns:a16="http://schemas.microsoft.com/office/drawing/2014/main" id="{40CE8064-2563-4A17-9707-50708C5A5EDF}"/>
                    </a:ext>
                  </a:extLst>
                </p:cNvPr>
                <p:cNvGrpSpPr/>
                <p:nvPr userDrawn="1"/>
              </p:nvGrpSpPr>
              <p:grpSpPr>
                <a:xfrm>
                  <a:off x="-3634116" y="700986"/>
                  <a:ext cx="182598" cy="143759"/>
                  <a:chOff x="-3634116" y="700986"/>
                  <a:chExt cx="182598" cy="143759"/>
                </a:xfrm>
              </p:grpSpPr>
              <p:cxnSp>
                <p:nvCxnSpPr>
                  <p:cNvPr id="128" name="Rechte verbindingslijn 170">
                    <a:extLst>
                      <a:ext uri="{FF2B5EF4-FFF2-40B4-BE49-F238E27FC236}">
                        <a16:creationId xmlns:a16="http://schemas.microsoft.com/office/drawing/2014/main" id="{0B2B3C1D-DB0F-4607-B0B4-5D2043BA84C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29" name="Rechte verbindingslijn 171">
                    <a:extLst>
                      <a:ext uri="{FF2B5EF4-FFF2-40B4-BE49-F238E27FC236}">
                        <a16:creationId xmlns:a16="http://schemas.microsoft.com/office/drawing/2014/main" id="{1EBDBB05-709C-40E2-9DC7-F37937DA869F}"/>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30" name="Rechte verbindingslijn 172">
                    <a:extLst>
                      <a:ext uri="{FF2B5EF4-FFF2-40B4-BE49-F238E27FC236}">
                        <a16:creationId xmlns:a16="http://schemas.microsoft.com/office/drawing/2014/main" id="{E18732E3-0E2F-4C11-A314-75F246F18020}"/>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31" name="Rechte verbindingslijn 173">
                    <a:extLst>
                      <a:ext uri="{FF2B5EF4-FFF2-40B4-BE49-F238E27FC236}">
                        <a16:creationId xmlns:a16="http://schemas.microsoft.com/office/drawing/2014/main" id="{1BDAB9DE-AD9A-45E0-AF0F-E5D3A63A774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32" name="Rechte verbindingslijn 174">
                    <a:extLst>
                      <a:ext uri="{FF2B5EF4-FFF2-40B4-BE49-F238E27FC236}">
                        <a16:creationId xmlns:a16="http://schemas.microsoft.com/office/drawing/2014/main" id="{4BF07EF5-0AF3-43F5-96F2-18D41FEDA86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25" name="Groep 167">
                  <a:extLst>
                    <a:ext uri="{FF2B5EF4-FFF2-40B4-BE49-F238E27FC236}">
                      <a16:creationId xmlns:a16="http://schemas.microsoft.com/office/drawing/2014/main" id="{4445B62F-FA41-4375-A47F-336B2F9D80AE}"/>
                    </a:ext>
                  </a:extLst>
                </p:cNvPr>
                <p:cNvGrpSpPr/>
                <p:nvPr userDrawn="1"/>
              </p:nvGrpSpPr>
              <p:grpSpPr>
                <a:xfrm>
                  <a:off x="-3634047" y="735854"/>
                  <a:ext cx="88801" cy="72568"/>
                  <a:chOff x="-2091059" y="1395403"/>
                  <a:chExt cx="157316" cy="128558"/>
                </a:xfrm>
              </p:grpSpPr>
              <p:sp>
                <p:nvSpPr>
                  <p:cNvPr id="126" name="Rechthoek 168">
                    <a:extLst>
                      <a:ext uri="{FF2B5EF4-FFF2-40B4-BE49-F238E27FC236}">
                        <a16:creationId xmlns:a16="http://schemas.microsoft.com/office/drawing/2014/main" id="{6587F8C1-638E-489A-B679-42C0BE1DADA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7" name="Pijl: punthaak 169">
                    <a:extLst>
                      <a:ext uri="{FF2B5EF4-FFF2-40B4-BE49-F238E27FC236}">
                        <a16:creationId xmlns:a16="http://schemas.microsoft.com/office/drawing/2014/main" id="{8955C185-A1B8-44E6-8566-66A285D905D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96" name="Rechte verbindingslijn 136">
                <a:extLst>
                  <a:ext uri="{FF2B5EF4-FFF2-40B4-BE49-F238E27FC236}">
                    <a16:creationId xmlns:a16="http://schemas.microsoft.com/office/drawing/2014/main" id="{F0BBE46D-5AAE-45E3-93C6-F5D49E776F9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97" name="Rechte verbindingslijn 137">
                <a:extLst>
                  <a:ext uri="{FF2B5EF4-FFF2-40B4-BE49-F238E27FC236}">
                    <a16:creationId xmlns:a16="http://schemas.microsoft.com/office/drawing/2014/main" id="{C0E4BC2D-BC1E-430B-8492-227DC18B9F8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98" name="Groep 138">
                <a:extLst>
                  <a:ext uri="{FF2B5EF4-FFF2-40B4-BE49-F238E27FC236}">
                    <a16:creationId xmlns:a16="http://schemas.microsoft.com/office/drawing/2014/main" id="{257DD0E8-E29D-4695-BBDA-C063D6EC1CC4}"/>
                  </a:ext>
                </a:extLst>
              </p:cNvPr>
              <p:cNvGrpSpPr/>
              <p:nvPr userDrawn="1"/>
            </p:nvGrpSpPr>
            <p:grpSpPr>
              <a:xfrm>
                <a:off x="-2425037" y="370226"/>
                <a:ext cx="357690" cy="330595"/>
                <a:chOff x="-2721817" y="347336"/>
                <a:chExt cx="432805" cy="400021"/>
              </a:xfrm>
            </p:grpSpPr>
            <p:sp>
              <p:nvSpPr>
                <p:cNvPr id="113" name="Rechthoek 155">
                  <a:extLst>
                    <a:ext uri="{FF2B5EF4-FFF2-40B4-BE49-F238E27FC236}">
                      <a16:creationId xmlns:a16="http://schemas.microsoft.com/office/drawing/2014/main" id="{E9CC8F2A-B2D3-4C03-BB3C-E73D1DBF0EC7}"/>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14" name="Groep 156">
                  <a:extLst>
                    <a:ext uri="{FF2B5EF4-FFF2-40B4-BE49-F238E27FC236}">
                      <a16:creationId xmlns:a16="http://schemas.microsoft.com/office/drawing/2014/main" id="{590043E2-6B1D-400F-A82E-03965F11C487}"/>
                    </a:ext>
                  </a:extLst>
                </p:cNvPr>
                <p:cNvGrpSpPr/>
                <p:nvPr userDrawn="1"/>
              </p:nvGrpSpPr>
              <p:grpSpPr>
                <a:xfrm>
                  <a:off x="-2652453" y="431583"/>
                  <a:ext cx="294076" cy="231526"/>
                  <a:chOff x="-3634116" y="700986"/>
                  <a:chExt cx="182598" cy="143759"/>
                </a:xfrm>
              </p:grpSpPr>
              <p:grpSp>
                <p:nvGrpSpPr>
                  <p:cNvPr id="115" name="Groep 157">
                    <a:extLst>
                      <a:ext uri="{FF2B5EF4-FFF2-40B4-BE49-F238E27FC236}">
                        <a16:creationId xmlns:a16="http://schemas.microsoft.com/office/drawing/2014/main" id="{F80E638E-0DCB-4C80-BCBF-345F724DAB70}"/>
                      </a:ext>
                    </a:extLst>
                  </p:cNvPr>
                  <p:cNvGrpSpPr/>
                  <p:nvPr userDrawn="1"/>
                </p:nvGrpSpPr>
                <p:grpSpPr>
                  <a:xfrm>
                    <a:off x="-3634116" y="700986"/>
                    <a:ext cx="182598" cy="143759"/>
                    <a:chOff x="-3634116" y="700986"/>
                    <a:chExt cx="182598" cy="143759"/>
                  </a:xfrm>
                </p:grpSpPr>
                <p:cxnSp>
                  <p:nvCxnSpPr>
                    <p:cNvPr id="119" name="Rechte verbindingslijn 161">
                      <a:extLst>
                        <a:ext uri="{FF2B5EF4-FFF2-40B4-BE49-F238E27FC236}">
                          <a16:creationId xmlns:a16="http://schemas.microsoft.com/office/drawing/2014/main" id="{8723DF3F-8430-4874-84FB-DC7E1510B4AE}"/>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20" name="Rechte verbindingslijn 162">
                      <a:extLst>
                        <a:ext uri="{FF2B5EF4-FFF2-40B4-BE49-F238E27FC236}">
                          <a16:creationId xmlns:a16="http://schemas.microsoft.com/office/drawing/2014/main" id="{5FCD0A2A-DDEB-42C9-BD89-9360203E95B1}"/>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21" name="Rechte verbindingslijn 163">
                      <a:extLst>
                        <a:ext uri="{FF2B5EF4-FFF2-40B4-BE49-F238E27FC236}">
                          <a16:creationId xmlns:a16="http://schemas.microsoft.com/office/drawing/2014/main" id="{D4B08400-6A5B-4D66-ACC3-AA24F01B436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22" name="Rechte verbindingslijn 164">
                      <a:extLst>
                        <a:ext uri="{FF2B5EF4-FFF2-40B4-BE49-F238E27FC236}">
                          <a16:creationId xmlns:a16="http://schemas.microsoft.com/office/drawing/2014/main" id="{59A2E111-3CCB-4855-86CB-0C131CCA771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23" name="Rechte verbindingslijn 165">
                      <a:extLst>
                        <a:ext uri="{FF2B5EF4-FFF2-40B4-BE49-F238E27FC236}">
                          <a16:creationId xmlns:a16="http://schemas.microsoft.com/office/drawing/2014/main" id="{E1E57A85-BC91-4B5D-86E8-DB2ACA00C794}"/>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16" name="Groep 158">
                    <a:extLst>
                      <a:ext uri="{FF2B5EF4-FFF2-40B4-BE49-F238E27FC236}">
                        <a16:creationId xmlns:a16="http://schemas.microsoft.com/office/drawing/2014/main" id="{488C698D-9439-4ABC-B05A-880640EF673F}"/>
                      </a:ext>
                    </a:extLst>
                  </p:cNvPr>
                  <p:cNvGrpSpPr/>
                  <p:nvPr userDrawn="1"/>
                </p:nvGrpSpPr>
                <p:grpSpPr>
                  <a:xfrm>
                    <a:off x="-3634047" y="735854"/>
                    <a:ext cx="88801" cy="72568"/>
                    <a:chOff x="-2091059" y="1395403"/>
                    <a:chExt cx="157316" cy="128558"/>
                  </a:xfrm>
                </p:grpSpPr>
                <p:sp>
                  <p:nvSpPr>
                    <p:cNvPr id="117" name="Rechthoek 159">
                      <a:extLst>
                        <a:ext uri="{FF2B5EF4-FFF2-40B4-BE49-F238E27FC236}">
                          <a16:creationId xmlns:a16="http://schemas.microsoft.com/office/drawing/2014/main" id="{42DCB357-236C-42F1-8EB5-55A8412F2F6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8" name="Pijl: punthaak 160">
                      <a:extLst>
                        <a:ext uri="{FF2B5EF4-FFF2-40B4-BE49-F238E27FC236}">
                          <a16:creationId xmlns:a16="http://schemas.microsoft.com/office/drawing/2014/main" id="{26FD169C-A04C-45F1-8743-BDB5904F5B2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99" name="Groep 139">
                <a:extLst>
                  <a:ext uri="{FF2B5EF4-FFF2-40B4-BE49-F238E27FC236}">
                    <a16:creationId xmlns:a16="http://schemas.microsoft.com/office/drawing/2014/main" id="{15C3BF11-6759-4616-AE29-27A13D261943}"/>
                  </a:ext>
                </a:extLst>
              </p:cNvPr>
              <p:cNvGrpSpPr/>
              <p:nvPr userDrawn="1"/>
            </p:nvGrpSpPr>
            <p:grpSpPr>
              <a:xfrm>
                <a:off x="-2425037" y="781500"/>
                <a:ext cx="357690" cy="330595"/>
                <a:chOff x="-2721817" y="782525"/>
                <a:chExt cx="432805" cy="400021"/>
              </a:xfrm>
            </p:grpSpPr>
            <p:sp>
              <p:nvSpPr>
                <p:cNvPr id="102" name="Rechthoek 142">
                  <a:extLst>
                    <a:ext uri="{FF2B5EF4-FFF2-40B4-BE49-F238E27FC236}">
                      <a16:creationId xmlns:a16="http://schemas.microsoft.com/office/drawing/2014/main" id="{A37403C7-D2C0-491C-A65F-F14654DAD1D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03" name="Groep 143">
                  <a:extLst>
                    <a:ext uri="{FF2B5EF4-FFF2-40B4-BE49-F238E27FC236}">
                      <a16:creationId xmlns:a16="http://schemas.microsoft.com/office/drawing/2014/main" id="{72260756-D23A-4782-AC23-91C3FFC8D970}"/>
                    </a:ext>
                  </a:extLst>
                </p:cNvPr>
                <p:cNvGrpSpPr/>
                <p:nvPr userDrawn="1"/>
              </p:nvGrpSpPr>
              <p:grpSpPr>
                <a:xfrm>
                  <a:off x="-2652453" y="866772"/>
                  <a:ext cx="294076" cy="231526"/>
                  <a:chOff x="-3310843" y="700986"/>
                  <a:chExt cx="182598" cy="143759"/>
                </a:xfrm>
              </p:grpSpPr>
              <p:grpSp>
                <p:nvGrpSpPr>
                  <p:cNvPr id="104" name="Groep 144">
                    <a:extLst>
                      <a:ext uri="{FF2B5EF4-FFF2-40B4-BE49-F238E27FC236}">
                        <a16:creationId xmlns:a16="http://schemas.microsoft.com/office/drawing/2014/main" id="{5391DA1E-D017-45F4-B20B-0878CA836B76}"/>
                      </a:ext>
                    </a:extLst>
                  </p:cNvPr>
                  <p:cNvGrpSpPr/>
                  <p:nvPr userDrawn="1"/>
                </p:nvGrpSpPr>
                <p:grpSpPr>
                  <a:xfrm>
                    <a:off x="-3310843" y="700986"/>
                    <a:ext cx="182598" cy="143759"/>
                    <a:chOff x="-3310843" y="700986"/>
                    <a:chExt cx="182598" cy="143759"/>
                  </a:xfrm>
                </p:grpSpPr>
                <p:cxnSp>
                  <p:nvCxnSpPr>
                    <p:cNvPr id="108" name="Rechte verbindingslijn 150">
                      <a:extLst>
                        <a:ext uri="{FF2B5EF4-FFF2-40B4-BE49-F238E27FC236}">
                          <a16:creationId xmlns:a16="http://schemas.microsoft.com/office/drawing/2014/main" id="{202A61B6-9E25-4700-97FC-2238A09C1A9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09" name="Rechte verbindingslijn 151">
                      <a:extLst>
                        <a:ext uri="{FF2B5EF4-FFF2-40B4-BE49-F238E27FC236}">
                          <a16:creationId xmlns:a16="http://schemas.microsoft.com/office/drawing/2014/main" id="{839AB6E1-E28A-4323-9E55-4187273F83A4}"/>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10" name="Rechte verbindingslijn 152">
                      <a:extLst>
                        <a:ext uri="{FF2B5EF4-FFF2-40B4-BE49-F238E27FC236}">
                          <a16:creationId xmlns:a16="http://schemas.microsoft.com/office/drawing/2014/main" id="{2B2D55ED-F075-4335-906B-06B605D35FA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11" name="Rechte verbindingslijn 153">
                      <a:extLst>
                        <a:ext uri="{FF2B5EF4-FFF2-40B4-BE49-F238E27FC236}">
                          <a16:creationId xmlns:a16="http://schemas.microsoft.com/office/drawing/2014/main" id="{42CC2025-FFE9-46D3-BE4E-8660F5405DC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12" name="Rechte verbindingslijn 154">
                      <a:extLst>
                        <a:ext uri="{FF2B5EF4-FFF2-40B4-BE49-F238E27FC236}">
                          <a16:creationId xmlns:a16="http://schemas.microsoft.com/office/drawing/2014/main" id="{EBFDCE65-212A-41F7-9228-1A7D4EB7466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05" name="Groep 147">
                    <a:extLst>
                      <a:ext uri="{FF2B5EF4-FFF2-40B4-BE49-F238E27FC236}">
                        <a16:creationId xmlns:a16="http://schemas.microsoft.com/office/drawing/2014/main" id="{3082E3F7-5EB7-41CF-896E-7027836EAD09}"/>
                      </a:ext>
                    </a:extLst>
                  </p:cNvPr>
                  <p:cNvGrpSpPr/>
                  <p:nvPr userDrawn="1"/>
                </p:nvGrpSpPr>
                <p:grpSpPr>
                  <a:xfrm flipH="1">
                    <a:off x="-3310774" y="735854"/>
                    <a:ext cx="88801" cy="72568"/>
                    <a:chOff x="-2091059" y="1395403"/>
                    <a:chExt cx="157316" cy="128558"/>
                  </a:xfrm>
                </p:grpSpPr>
                <p:sp>
                  <p:nvSpPr>
                    <p:cNvPr id="106" name="Rechthoek 148">
                      <a:extLst>
                        <a:ext uri="{FF2B5EF4-FFF2-40B4-BE49-F238E27FC236}">
                          <a16:creationId xmlns:a16="http://schemas.microsoft.com/office/drawing/2014/main" id="{21CA937E-5290-457B-816A-4A002899342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7" name="Pijl: punthaak 149">
                      <a:extLst>
                        <a:ext uri="{FF2B5EF4-FFF2-40B4-BE49-F238E27FC236}">
                          <a16:creationId xmlns:a16="http://schemas.microsoft.com/office/drawing/2014/main" id="{0249CA14-C69C-4EC3-A3B9-F2456729389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00" name="Rechthoek 140">
                <a:extLst>
                  <a:ext uri="{FF2B5EF4-FFF2-40B4-BE49-F238E27FC236}">
                    <a16:creationId xmlns:a16="http://schemas.microsoft.com/office/drawing/2014/main" id="{73217733-D781-4BE8-BC3A-C4F6F4D7CB3A}"/>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101" name="Rechthoek 141">
                <a:extLst>
                  <a:ext uri="{FF2B5EF4-FFF2-40B4-BE49-F238E27FC236}">
                    <a16:creationId xmlns:a16="http://schemas.microsoft.com/office/drawing/2014/main" id="{4AE68665-0D2C-456B-974D-D03AC9455B17}"/>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66" name="Rechte verbindingslijn 106">
              <a:extLst>
                <a:ext uri="{FF2B5EF4-FFF2-40B4-BE49-F238E27FC236}">
                  <a16:creationId xmlns:a16="http://schemas.microsoft.com/office/drawing/2014/main" id="{734BB51E-4283-46AA-9E02-F40C21949C19}"/>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67" name="Rechthoek 107">
              <a:extLst>
                <a:ext uri="{FF2B5EF4-FFF2-40B4-BE49-F238E27FC236}">
                  <a16:creationId xmlns:a16="http://schemas.microsoft.com/office/drawing/2014/main" id="{75D2ED6C-AA87-4647-9835-D7291706E602}"/>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68" name="Ovaal 108">
              <a:extLst>
                <a:ext uri="{FF2B5EF4-FFF2-40B4-BE49-F238E27FC236}">
                  <a16:creationId xmlns:a16="http://schemas.microsoft.com/office/drawing/2014/main" id="{0B546B8C-4D75-48C1-9113-1DB026083FF0}"/>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69" name="Rechthoek 109">
              <a:extLst>
                <a:ext uri="{FF2B5EF4-FFF2-40B4-BE49-F238E27FC236}">
                  <a16:creationId xmlns:a16="http://schemas.microsoft.com/office/drawing/2014/main" id="{CFF6FDAA-C16A-4F3D-BC69-DF8A44D8AEFB}"/>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70" name="Ovaal 110">
              <a:extLst>
                <a:ext uri="{FF2B5EF4-FFF2-40B4-BE49-F238E27FC236}">
                  <a16:creationId xmlns:a16="http://schemas.microsoft.com/office/drawing/2014/main" id="{60A0546C-2EA5-40EA-B54B-C010B6808141}"/>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71" name="Rechthoek 111">
              <a:extLst>
                <a:ext uri="{FF2B5EF4-FFF2-40B4-BE49-F238E27FC236}">
                  <a16:creationId xmlns:a16="http://schemas.microsoft.com/office/drawing/2014/main" id="{AD14956C-5E43-4392-A139-78C20C7CFA53}"/>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72" name="Ovaal 112">
              <a:extLst>
                <a:ext uri="{FF2B5EF4-FFF2-40B4-BE49-F238E27FC236}">
                  <a16:creationId xmlns:a16="http://schemas.microsoft.com/office/drawing/2014/main" id="{5418BE1E-3F88-4599-A4D7-6C78F3C3ABD5}"/>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73" name="Rechthoek 113">
              <a:extLst>
                <a:ext uri="{FF2B5EF4-FFF2-40B4-BE49-F238E27FC236}">
                  <a16:creationId xmlns:a16="http://schemas.microsoft.com/office/drawing/2014/main" id="{720334F3-2DFE-40C2-8D7B-18630B276F68}"/>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74" name="Ovaal 114">
              <a:extLst>
                <a:ext uri="{FF2B5EF4-FFF2-40B4-BE49-F238E27FC236}">
                  <a16:creationId xmlns:a16="http://schemas.microsoft.com/office/drawing/2014/main" id="{89AD3DD7-8770-4BCA-B761-527275FC5785}"/>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75" name="Rechthoek 115">
              <a:extLst>
                <a:ext uri="{FF2B5EF4-FFF2-40B4-BE49-F238E27FC236}">
                  <a16:creationId xmlns:a16="http://schemas.microsoft.com/office/drawing/2014/main" id="{D0965744-DA85-4EE3-BA22-412EE0FEB220}"/>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76" name="Rechte verbindingslijn 116">
              <a:extLst>
                <a:ext uri="{FF2B5EF4-FFF2-40B4-BE49-F238E27FC236}">
                  <a16:creationId xmlns:a16="http://schemas.microsoft.com/office/drawing/2014/main" id="{D21F25A4-9CB8-40F6-B1B6-45E10738E0F6}"/>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77" name="Meer informatie">
              <a:extLst>
                <a:ext uri="{FF2B5EF4-FFF2-40B4-BE49-F238E27FC236}">
                  <a16:creationId xmlns:a16="http://schemas.microsoft.com/office/drawing/2014/main" id="{E1D30448-6747-4724-BD04-EDB9EFCDA579}"/>
                </a:ext>
              </a:extLst>
            </p:cNvPr>
            <p:cNvGrpSpPr/>
            <p:nvPr userDrawn="1"/>
          </p:nvGrpSpPr>
          <p:grpSpPr>
            <a:xfrm>
              <a:off x="-3421298" y="5326704"/>
              <a:ext cx="3178515" cy="783273"/>
              <a:chOff x="-3741486" y="3359148"/>
              <a:chExt cx="3178515" cy="783273"/>
            </a:xfrm>
          </p:grpSpPr>
          <p:sp>
            <p:nvSpPr>
              <p:cNvPr id="87" name="Freeform 101">
                <a:extLst>
                  <a:ext uri="{FF2B5EF4-FFF2-40B4-BE49-F238E27FC236}">
                    <a16:creationId xmlns:a16="http://schemas.microsoft.com/office/drawing/2014/main" id="{6E51E1D2-CB18-429E-B4C0-A19ABA140675}"/>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88" name="Rechthoek 128">
                <a:extLst>
                  <a:ext uri="{FF2B5EF4-FFF2-40B4-BE49-F238E27FC236}">
                    <a16:creationId xmlns:a16="http://schemas.microsoft.com/office/drawing/2014/main" id="{3646E3B5-6451-4472-96B4-1BFA53F31278}"/>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89" name="Rechte verbindingslijn 129">
                <a:extLst>
                  <a:ext uri="{FF2B5EF4-FFF2-40B4-BE49-F238E27FC236}">
                    <a16:creationId xmlns:a16="http://schemas.microsoft.com/office/drawing/2014/main" id="{C9720B28-2EF1-41E8-8278-EC7312E333BA}"/>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78" name="Rechthoek 118">
              <a:extLst>
                <a:ext uri="{FF2B5EF4-FFF2-40B4-BE49-F238E27FC236}">
                  <a16:creationId xmlns:a16="http://schemas.microsoft.com/office/drawing/2014/main" id="{E5ECB45B-19D4-4BDD-83B1-1C8BE8D913A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79" name="Ovaal 119">
              <a:extLst>
                <a:ext uri="{FF2B5EF4-FFF2-40B4-BE49-F238E27FC236}">
                  <a16:creationId xmlns:a16="http://schemas.microsoft.com/office/drawing/2014/main" id="{C5A8550C-9048-4956-A858-B8B821178617}"/>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80" name="Rechthoek 120">
              <a:extLst>
                <a:ext uri="{FF2B5EF4-FFF2-40B4-BE49-F238E27FC236}">
                  <a16:creationId xmlns:a16="http://schemas.microsoft.com/office/drawing/2014/main" id="{62FCDF09-5C3B-47A7-B90C-91046BFEAD62}"/>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81" name="Ovaal 121">
              <a:extLst>
                <a:ext uri="{FF2B5EF4-FFF2-40B4-BE49-F238E27FC236}">
                  <a16:creationId xmlns:a16="http://schemas.microsoft.com/office/drawing/2014/main" id="{FE81175A-2ADD-4AD9-A18E-7EE404322B2A}"/>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82" name="Rechthoek 122">
              <a:extLst>
                <a:ext uri="{FF2B5EF4-FFF2-40B4-BE49-F238E27FC236}">
                  <a16:creationId xmlns:a16="http://schemas.microsoft.com/office/drawing/2014/main" id="{F9891C35-D254-4F1D-A6C6-C10A93359B8B}"/>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chemeClr val="bg2"/>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83" name="Ovaal 123">
              <a:extLst>
                <a:ext uri="{FF2B5EF4-FFF2-40B4-BE49-F238E27FC236}">
                  <a16:creationId xmlns:a16="http://schemas.microsoft.com/office/drawing/2014/main" id="{B7D3B348-9BC6-4F16-BF54-A974A88534D6}"/>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84" name="Rechthoek 124">
              <a:extLst>
                <a:ext uri="{FF2B5EF4-FFF2-40B4-BE49-F238E27FC236}">
                  <a16:creationId xmlns:a16="http://schemas.microsoft.com/office/drawing/2014/main" id="{DDF6EA62-01CA-4EFB-BFE6-40A601243B3D}"/>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85" name="Rechthoek 125">
              <a:extLst>
                <a:ext uri="{FF2B5EF4-FFF2-40B4-BE49-F238E27FC236}">
                  <a16:creationId xmlns:a16="http://schemas.microsoft.com/office/drawing/2014/main" id="{2E7F7B89-B278-46A3-8850-E8CB73F5EBEE}"/>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86" name="Ovaal 126">
              <a:extLst>
                <a:ext uri="{FF2B5EF4-FFF2-40B4-BE49-F238E27FC236}">
                  <a16:creationId xmlns:a16="http://schemas.microsoft.com/office/drawing/2014/main" id="{3A036ACA-0B03-4C99-B2F6-91D0745CC10B}"/>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163021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tokaders + Uitleg 3">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FF4C18EE-AB1E-4734-B490-93DC11E51DED}"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3" name="Tijdelijke aanduiding voor tekst 2">
            <a:extLst>
              <a:ext uri="{FF2B5EF4-FFF2-40B4-BE49-F238E27FC236}">
                <a16:creationId xmlns:a16="http://schemas.microsoft.com/office/drawing/2014/main" id="{0D7B9878-B8FD-4C53-84A0-30824F062953}"/>
              </a:ext>
            </a:extLst>
          </p:cNvPr>
          <p:cNvSpPr>
            <a:spLocks noGrp="1"/>
          </p:cNvSpPr>
          <p:nvPr>
            <p:ph type="body" sz="quarter" idx="37" hasCustomPrompt="1"/>
          </p:nvPr>
        </p:nvSpPr>
        <p:spPr>
          <a:xfrm>
            <a:off x="2147721" y="1430828"/>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7" name="Tijdelijke aanduiding voor afbeelding 6">
            <a:extLst>
              <a:ext uri="{FF2B5EF4-FFF2-40B4-BE49-F238E27FC236}">
                <a16:creationId xmlns:a16="http://schemas.microsoft.com/office/drawing/2014/main" id="{7F82B2D1-AD00-49E7-AE45-05F1D50B110A}"/>
              </a:ext>
            </a:extLst>
          </p:cNvPr>
          <p:cNvSpPr>
            <a:spLocks noGrp="1"/>
          </p:cNvSpPr>
          <p:nvPr>
            <p:ph type="pic" sz="quarter" idx="38"/>
          </p:nvPr>
        </p:nvSpPr>
        <p:spPr>
          <a:xfrm>
            <a:off x="483724" y="1429479"/>
            <a:ext cx="1523814" cy="1240041"/>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tIns="0" bIns="252000" anchor="b"/>
          <a:lstStyle>
            <a:lvl1pPr marL="0" indent="0" algn="ctr">
              <a:buNone/>
              <a:defRPr sz="800" b="0">
                <a:solidFill>
                  <a:schemeClr val="tx1">
                    <a:lumMod val="65000"/>
                    <a:lumOff val="35000"/>
                  </a:schemeClr>
                </a:solidFill>
              </a:defRPr>
            </a:lvl1pPr>
          </a:lstStyle>
          <a:p>
            <a:endParaRPr lang="nl-NL" noProof="0"/>
          </a:p>
        </p:txBody>
      </p:sp>
      <p:sp>
        <p:nvSpPr>
          <p:cNvPr id="30" name="Tijdelijke aanduiding voor tekst 2">
            <a:extLst>
              <a:ext uri="{FF2B5EF4-FFF2-40B4-BE49-F238E27FC236}">
                <a16:creationId xmlns:a16="http://schemas.microsoft.com/office/drawing/2014/main" id="{9D2AC618-ACAD-484E-BBCB-91B7EBF7B70B}"/>
              </a:ext>
            </a:extLst>
          </p:cNvPr>
          <p:cNvSpPr>
            <a:spLocks noGrp="1"/>
          </p:cNvSpPr>
          <p:nvPr>
            <p:ph type="body" sz="quarter" idx="39" hasCustomPrompt="1"/>
          </p:nvPr>
        </p:nvSpPr>
        <p:spPr>
          <a:xfrm>
            <a:off x="2147721" y="3007175"/>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1" name="Tijdelijke aanduiding voor afbeelding 6">
            <a:extLst>
              <a:ext uri="{FF2B5EF4-FFF2-40B4-BE49-F238E27FC236}">
                <a16:creationId xmlns:a16="http://schemas.microsoft.com/office/drawing/2014/main" id="{6EAA7FFB-E40E-4744-8AF0-0E4BEE5C22A0}"/>
              </a:ext>
            </a:extLst>
          </p:cNvPr>
          <p:cNvSpPr>
            <a:spLocks noGrp="1"/>
          </p:cNvSpPr>
          <p:nvPr>
            <p:ph type="pic" sz="quarter" idx="40"/>
          </p:nvPr>
        </p:nvSpPr>
        <p:spPr>
          <a:xfrm>
            <a:off x="483724" y="3005825"/>
            <a:ext cx="1523814" cy="1240041"/>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tIns="0" bIns="252000" anchor="b"/>
          <a:lstStyle>
            <a:lvl1pPr marL="0" indent="0" algn="ctr">
              <a:buNone/>
              <a:defRPr sz="800" b="0">
                <a:solidFill>
                  <a:schemeClr val="tx1">
                    <a:lumMod val="65000"/>
                    <a:lumOff val="35000"/>
                  </a:schemeClr>
                </a:solidFill>
              </a:defRPr>
            </a:lvl1pPr>
          </a:lstStyle>
          <a:p>
            <a:endParaRPr lang="nl-NL" noProof="0"/>
          </a:p>
        </p:txBody>
      </p:sp>
      <p:sp>
        <p:nvSpPr>
          <p:cNvPr id="32" name="Tijdelijke aanduiding voor tekst 2">
            <a:extLst>
              <a:ext uri="{FF2B5EF4-FFF2-40B4-BE49-F238E27FC236}">
                <a16:creationId xmlns:a16="http://schemas.microsoft.com/office/drawing/2014/main" id="{F4636EEB-5D3E-40A6-BA1D-52AAF0683C63}"/>
              </a:ext>
            </a:extLst>
          </p:cNvPr>
          <p:cNvSpPr>
            <a:spLocks noGrp="1"/>
          </p:cNvSpPr>
          <p:nvPr>
            <p:ph type="body" sz="quarter" idx="41" hasCustomPrompt="1"/>
          </p:nvPr>
        </p:nvSpPr>
        <p:spPr>
          <a:xfrm>
            <a:off x="2147721" y="4583521"/>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3" name="Tijdelijke aanduiding voor afbeelding 6">
            <a:extLst>
              <a:ext uri="{FF2B5EF4-FFF2-40B4-BE49-F238E27FC236}">
                <a16:creationId xmlns:a16="http://schemas.microsoft.com/office/drawing/2014/main" id="{E282FF1F-8DC9-4A36-8B0E-4868FD1C3CCE}"/>
              </a:ext>
            </a:extLst>
          </p:cNvPr>
          <p:cNvSpPr>
            <a:spLocks noGrp="1"/>
          </p:cNvSpPr>
          <p:nvPr>
            <p:ph type="pic" sz="quarter" idx="42"/>
          </p:nvPr>
        </p:nvSpPr>
        <p:spPr>
          <a:xfrm>
            <a:off x="483724" y="4582172"/>
            <a:ext cx="1523814" cy="1240041"/>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tIns="0" bIns="252000" anchor="b"/>
          <a:lstStyle>
            <a:lvl1pPr marL="0" indent="0" algn="ctr">
              <a:buNone/>
              <a:defRPr sz="800" b="0">
                <a:solidFill>
                  <a:schemeClr val="tx1">
                    <a:lumMod val="65000"/>
                    <a:lumOff val="35000"/>
                  </a:schemeClr>
                </a:solidFill>
              </a:defRPr>
            </a:lvl1pPr>
          </a:lstStyle>
          <a:p>
            <a:endParaRPr lang="nl-NL" noProof="0"/>
          </a:p>
        </p:txBody>
      </p:sp>
      <p:grpSp>
        <p:nvGrpSpPr>
          <p:cNvPr id="98" name="Groep 77">
            <a:extLst>
              <a:ext uri="{FF2B5EF4-FFF2-40B4-BE49-F238E27FC236}">
                <a16:creationId xmlns:a16="http://schemas.microsoft.com/office/drawing/2014/main" id="{36CF6C6E-1D1A-4765-B440-AC99DEBA79E4}"/>
              </a:ext>
            </a:extLst>
          </p:cNvPr>
          <p:cNvGrpSpPr/>
          <p:nvPr userDrawn="1"/>
        </p:nvGrpSpPr>
        <p:grpSpPr>
          <a:xfrm>
            <a:off x="12391601" y="0"/>
            <a:ext cx="3724699" cy="5484152"/>
            <a:chOff x="12391601" y="0"/>
            <a:chExt cx="3724699" cy="5484152"/>
          </a:xfrm>
        </p:grpSpPr>
        <p:sp>
          <p:nvSpPr>
            <p:cNvPr id="99" name="Rechthoek 78">
              <a:extLst>
                <a:ext uri="{FF2B5EF4-FFF2-40B4-BE49-F238E27FC236}">
                  <a16:creationId xmlns:a16="http://schemas.microsoft.com/office/drawing/2014/main" id="{3FB3DA4A-49C7-47C0-8216-784B55BB393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00" name="Ovaal 79">
              <a:extLst>
                <a:ext uri="{FF2B5EF4-FFF2-40B4-BE49-F238E27FC236}">
                  <a16:creationId xmlns:a16="http://schemas.microsoft.com/office/drawing/2014/main" id="{95835028-FD7B-4401-B98A-74578806C7A1}"/>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1" name="Rechte verbindingslijn 80">
              <a:extLst>
                <a:ext uri="{FF2B5EF4-FFF2-40B4-BE49-F238E27FC236}">
                  <a16:creationId xmlns:a16="http://schemas.microsoft.com/office/drawing/2014/main" id="{79C1CABA-42BC-4D1F-BF1A-B55441F8017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2" name="Rechte verbindingslijn 81">
              <a:extLst>
                <a:ext uri="{FF2B5EF4-FFF2-40B4-BE49-F238E27FC236}">
                  <a16:creationId xmlns:a16="http://schemas.microsoft.com/office/drawing/2014/main" id="{8E8E79C4-A963-441C-A371-B4B19AD30FE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3" name="Rechthoek 82">
              <a:extLst>
                <a:ext uri="{FF2B5EF4-FFF2-40B4-BE49-F238E27FC236}">
                  <a16:creationId xmlns:a16="http://schemas.microsoft.com/office/drawing/2014/main" id="{0850B024-9D29-423B-943A-CE327ABDC468}"/>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04" name="Ovaal 83">
              <a:extLst>
                <a:ext uri="{FF2B5EF4-FFF2-40B4-BE49-F238E27FC236}">
                  <a16:creationId xmlns:a16="http://schemas.microsoft.com/office/drawing/2014/main" id="{38C84B88-68F1-4F0A-A4DD-DBE8AB0B6FB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5" name="Rechthoek 84">
              <a:extLst>
                <a:ext uri="{FF2B5EF4-FFF2-40B4-BE49-F238E27FC236}">
                  <a16:creationId xmlns:a16="http://schemas.microsoft.com/office/drawing/2014/main" id="{4979BE6B-C556-4371-85AE-6F394B77646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6" name="Groep 85">
              <a:extLst>
                <a:ext uri="{FF2B5EF4-FFF2-40B4-BE49-F238E27FC236}">
                  <a16:creationId xmlns:a16="http://schemas.microsoft.com/office/drawing/2014/main" id="{CAF6F14F-14CA-48DA-8995-0FA61D6E8045}"/>
                </a:ext>
              </a:extLst>
            </p:cNvPr>
            <p:cNvGrpSpPr/>
            <p:nvPr userDrawn="1"/>
          </p:nvGrpSpPr>
          <p:grpSpPr>
            <a:xfrm>
              <a:off x="12757282" y="2184550"/>
              <a:ext cx="825500" cy="209550"/>
              <a:chOff x="13504624" y="2482850"/>
              <a:chExt cx="825500" cy="209550"/>
            </a:xfrm>
          </p:grpSpPr>
          <p:sp>
            <p:nvSpPr>
              <p:cNvPr id="171" name="Rechthoek 119">
                <a:extLst>
                  <a:ext uri="{FF2B5EF4-FFF2-40B4-BE49-F238E27FC236}">
                    <a16:creationId xmlns:a16="http://schemas.microsoft.com/office/drawing/2014/main" id="{4902E440-1B17-4EC3-B940-FD4185BAFF5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72" name="Rechte verbindingslijn 120">
                <a:extLst>
                  <a:ext uri="{FF2B5EF4-FFF2-40B4-BE49-F238E27FC236}">
                    <a16:creationId xmlns:a16="http://schemas.microsoft.com/office/drawing/2014/main" id="{C8480132-BCE5-4A39-A8E9-12F42A981BE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73" name="Gelijkbenige driehoek 121">
                <a:extLst>
                  <a:ext uri="{FF2B5EF4-FFF2-40B4-BE49-F238E27FC236}">
                    <a16:creationId xmlns:a16="http://schemas.microsoft.com/office/drawing/2014/main" id="{F3A6B288-A2CD-4D8A-8EA2-947C39AB44F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07" name="Groep 86">
              <a:extLst>
                <a:ext uri="{FF2B5EF4-FFF2-40B4-BE49-F238E27FC236}">
                  <a16:creationId xmlns:a16="http://schemas.microsoft.com/office/drawing/2014/main" id="{64EC50E0-07F5-4AC2-AF6E-B6A5143A2BFA}"/>
                </a:ext>
              </a:extLst>
            </p:cNvPr>
            <p:cNvGrpSpPr/>
            <p:nvPr userDrawn="1"/>
          </p:nvGrpSpPr>
          <p:grpSpPr>
            <a:xfrm>
              <a:off x="12757282" y="1216782"/>
              <a:ext cx="294789" cy="318834"/>
              <a:chOff x="14466489" y="1001522"/>
              <a:chExt cx="290627" cy="314333"/>
            </a:xfrm>
          </p:grpSpPr>
          <p:sp>
            <p:nvSpPr>
              <p:cNvPr id="145" name="Rechthoek 113">
                <a:extLst>
                  <a:ext uri="{FF2B5EF4-FFF2-40B4-BE49-F238E27FC236}">
                    <a16:creationId xmlns:a16="http://schemas.microsoft.com/office/drawing/2014/main" id="{83816C4C-4BD5-4749-ADBC-2E7B61172B19}"/>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46" name="Ovaal 114">
                <a:extLst>
                  <a:ext uri="{FF2B5EF4-FFF2-40B4-BE49-F238E27FC236}">
                    <a16:creationId xmlns:a16="http://schemas.microsoft.com/office/drawing/2014/main" id="{ACFEAC87-13F7-44CA-9E0B-68D031009BE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7" name="Vrije vorm: vorm 115">
                <a:extLst>
                  <a:ext uri="{FF2B5EF4-FFF2-40B4-BE49-F238E27FC236}">
                    <a16:creationId xmlns:a16="http://schemas.microsoft.com/office/drawing/2014/main" id="{ABC0308E-7743-4151-B79D-A69C7DBA2FE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8" name="Rechthoek: afgeronde hoeken 116">
                <a:extLst>
                  <a:ext uri="{FF2B5EF4-FFF2-40B4-BE49-F238E27FC236}">
                    <a16:creationId xmlns:a16="http://schemas.microsoft.com/office/drawing/2014/main" id="{D660C710-BE6A-465A-B164-DB53036696A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69" name="Rechte verbindingslijn 117">
                <a:extLst>
                  <a:ext uri="{FF2B5EF4-FFF2-40B4-BE49-F238E27FC236}">
                    <a16:creationId xmlns:a16="http://schemas.microsoft.com/office/drawing/2014/main" id="{199FF578-564E-4F76-86C5-18A8186A92D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0" name="Rechte verbindingslijn 118">
                <a:extLst>
                  <a:ext uri="{FF2B5EF4-FFF2-40B4-BE49-F238E27FC236}">
                    <a16:creationId xmlns:a16="http://schemas.microsoft.com/office/drawing/2014/main" id="{D95BFB2A-126D-4432-BB08-64835042BD53}"/>
                  </a:ext>
                </a:extLst>
              </p:cNvPr>
              <p:cNvCxnSpPr>
                <a:cxnSpLocks/>
                <a:stCxn id="16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08" name="Groep 87">
              <a:extLst>
                <a:ext uri="{FF2B5EF4-FFF2-40B4-BE49-F238E27FC236}">
                  <a16:creationId xmlns:a16="http://schemas.microsoft.com/office/drawing/2014/main" id="{C8B0E368-2137-4373-A07E-F78EEEFC3081}"/>
                </a:ext>
              </a:extLst>
            </p:cNvPr>
            <p:cNvGrpSpPr/>
            <p:nvPr userDrawn="1"/>
          </p:nvGrpSpPr>
          <p:grpSpPr>
            <a:xfrm>
              <a:off x="12391601" y="2643684"/>
              <a:ext cx="3183678" cy="2840468"/>
              <a:chOff x="12952763" y="4572241"/>
              <a:chExt cx="3183678" cy="2840468"/>
            </a:xfrm>
          </p:grpSpPr>
          <p:grpSp>
            <p:nvGrpSpPr>
              <p:cNvPr id="109" name="Meer informatie">
                <a:extLst>
                  <a:ext uri="{FF2B5EF4-FFF2-40B4-BE49-F238E27FC236}">
                    <a16:creationId xmlns:a16="http://schemas.microsoft.com/office/drawing/2014/main" id="{6F170A1F-5BBE-4D6B-B212-16AD3ECA86B8}"/>
                  </a:ext>
                </a:extLst>
              </p:cNvPr>
              <p:cNvGrpSpPr/>
              <p:nvPr userDrawn="1"/>
            </p:nvGrpSpPr>
            <p:grpSpPr>
              <a:xfrm>
                <a:off x="12957926" y="6629436"/>
                <a:ext cx="3178515" cy="783273"/>
                <a:chOff x="-3741486" y="3386444"/>
                <a:chExt cx="3178515" cy="783273"/>
              </a:xfrm>
            </p:grpSpPr>
            <p:sp>
              <p:nvSpPr>
                <p:cNvPr id="141" name="Freeform 101">
                  <a:extLst>
                    <a:ext uri="{FF2B5EF4-FFF2-40B4-BE49-F238E27FC236}">
                      <a16:creationId xmlns:a16="http://schemas.microsoft.com/office/drawing/2014/main" id="{95EBA78B-B606-4FD5-8049-C1E7269320CE}"/>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2" name="Rechthoek 111">
                  <a:extLst>
                    <a:ext uri="{FF2B5EF4-FFF2-40B4-BE49-F238E27FC236}">
                      <a16:creationId xmlns:a16="http://schemas.microsoft.com/office/drawing/2014/main" id="{1CB3772C-015A-4BFE-B8E6-5F060ACFD90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12">
                  <a:extLst>
                    <a:ext uri="{FF2B5EF4-FFF2-40B4-BE49-F238E27FC236}">
                      <a16:creationId xmlns:a16="http://schemas.microsoft.com/office/drawing/2014/main" id="{2556A137-FBB5-4954-80C0-E17457B99F7F}"/>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110" name="Rechte verbindingslijn 89">
                <a:extLst>
                  <a:ext uri="{FF2B5EF4-FFF2-40B4-BE49-F238E27FC236}">
                    <a16:creationId xmlns:a16="http://schemas.microsoft.com/office/drawing/2014/main" id="{304B37AD-C96F-4E2B-A93C-A8C3EC498286}"/>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111" name="Ovaal 90">
                <a:extLst>
                  <a:ext uri="{FF2B5EF4-FFF2-40B4-BE49-F238E27FC236}">
                    <a16:creationId xmlns:a16="http://schemas.microsoft.com/office/drawing/2014/main" id="{D52859B2-5D19-49E3-8411-44D4C4F9315D}"/>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2" name="Rechthoek 91">
                <a:extLst>
                  <a:ext uri="{FF2B5EF4-FFF2-40B4-BE49-F238E27FC236}">
                    <a16:creationId xmlns:a16="http://schemas.microsoft.com/office/drawing/2014/main" id="{633610E9-9CB2-4026-86EC-65B330063E77}"/>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3" name="Rechte verbindingslijn 92">
                <a:extLst>
                  <a:ext uri="{FF2B5EF4-FFF2-40B4-BE49-F238E27FC236}">
                    <a16:creationId xmlns:a16="http://schemas.microsoft.com/office/drawing/2014/main" id="{64B6EB9A-BA00-4FAA-A071-9E6EF7010BC5}"/>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114" name="Groep 93">
                <a:extLst>
                  <a:ext uri="{FF2B5EF4-FFF2-40B4-BE49-F238E27FC236}">
                    <a16:creationId xmlns:a16="http://schemas.microsoft.com/office/drawing/2014/main" id="{6F930AD3-DC0F-4159-9382-D873A520C172}"/>
                  </a:ext>
                </a:extLst>
              </p:cNvPr>
              <p:cNvGrpSpPr/>
              <p:nvPr userDrawn="1"/>
            </p:nvGrpSpPr>
            <p:grpSpPr>
              <a:xfrm>
                <a:off x="13257676" y="5773610"/>
                <a:ext cx="514284" cy="612917"/>
                <a:chOff x="12682980" y="3403271"/>
                <a:chExt cx="622284" cy="741637"/>
              </a:xfrm>
            </p:grpSpPr>
            <p:grpSp>
              <p:nvGrpSpPr>
                <p:cNvPr id="115" name="Groep 94">
                  <a:extLst>
                    <a:ext uri="{FF2B5EF4-FFF2-40B4-BE49-F238E27FC236}">
                      <a16:creationId xmlns:a16="http://schemas.microsoft.com/office/drawing/2014/main" id="{853B3095-54E2-4529-8570-1293DA0CC153}"/>
                    </a:ext>
                  </a:extLst>
                </p:cNvPr>
                <p:cNvGrpSpPr/>
                <p:nvPr userDrawn="1"/>
              </p:nvGrpSpPr>
              <p:grpSpPr>
                <a:xfrm>
                  <a:off x="12771568" y="3403271"/>
                  <a:ext cx="467138" cy="448459"/>
                  <a:chOff x="12782195" y="3403271"/>
                  <a:chExt cx="467138" cy="448459"/>
                </a:xfrm>
              </p:grpSpPr>
              <p:grpSp>
                <p:nvGrpSpPr>
                  <p:cNvPr id="118" name="Groep 97">
                    <a:extLst>
                      <a:ext uri="{FF2B5EF4-FFF2-40B4-BE49-F238E27FC236}">
                        <a16:creationId xmlns:a16="http://schemas.microsoft.com/office/drawing/2014/main" id="{19F2E613-C7BE-41DD-BF51-FA96E7D7E003}"/>
                      </a:ext>
                    </a:extLst>
                  </p:cNvPr>
                  <p:cNvGrpSpPr/>
                  <p:nvPr userDrawn="1"/>
                </p:nvGrpSpPr>
                <p:grpSpPr>
                  <a:xfrm>
                    <a:off x="12782195" y="3403271"/>
                    <a:ext cx="412967" cy="393910"/>
                    <a:chOff x="13554906" y="3320143"/>
                    <a:chExt cx="443906" cy="423422"/>
                  </a:xfrm>
                </p:grpSpPr>
                <p:grpSp>
                  <p:nvGrpSpPr>
                    <p:cNvPr id="134" name="Groep 104">
                      <a:extLst>
                        <a:ext uri="{FF2B5EF4-FFF2-40B4-BE49-F238E27FC236}">
                          <a16:creationId xmlns:a16="http://schemas.microsoft.com/office/drawing/2014/main" id="{52429507-38F3-4E9E-8450-6F5B48C34F0C}"/>
                        </a:ext>
                      </a:extLst>
                    </p:cNvPr>
                    <p:cNvGrpSpPr/>
                    <p:nvPr userDrawn="1"/>
                  </p:nvGrpSpPr>
                  <p:grpSpPr>
                    <a:xfrm>
                      <a:off x="13554906" y="3320143"/>
                      <a:ext cx="443906" cy="423422"/>
                      <a:chOff x="12909684" y="1276177"/>
                      <a:chExt cx="443906" cy="423422"/>
                    </a:xfrm>
                  </p:grpSpPr>
                  <p:sp>
                    <p:nvSpPr>
                      <p:cNvPr id="138" name="Rechthoek 107">
                        <a:extLst>
                          <a:ext uri="{FF2B5EF4-FFF2-40B4-BE49-F238E27FC236}">
                            <a16:creationId xmlns:a16="http://schemas.microsoft.com/office/drawing/2014/main" id="{A8E6BCC9-5C76-4A72-9754-82EE294361B1}"/>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9" name="Rechthoek 108">
                        <a:extLst>
                          <a:ext uri="{FF2B5EF4-FFF2-40B4-BE49-F238E27FC236}">
                            <a16:creationId xmlns:a16="http://schemas.microsoft.com/office/drawing/2014/main" id="{9D7B8A50-5B3F-4914-9043-965D6F76CE32}"/>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40" name="Ovaal 109">
                        <a:extLst>
                          <a:ext uri="{FF2B5EF4-FFF2-40B4-BE49-F238E27FC236}">
                            <a16:creationId xmlns:a16="http://schemas.microsoft.com/office/drawing/2014/main" id="{8DDF8ECC-166C-4897-8622-374E97AA8163}"/>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35" name="Afbeelding 105">
                      <a:extLst>
                        <a:ext uri="{FF2B5EF4-FFF2-40B4-BE49-F238E27FC236}">
                          <a16:creationId xmlns:a16="http://schemas.microsoft.com/office/drawing/2014/main" id="{0F5F8622-2778-4F8C-AC1D-88E1E161214B}"/>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36" name="Afbeelding 106">
                      <a:extLst>
                        <a:ext uri="{FF2B5EF4-FFF2-40B4-BE49-F238E27FC236}">
                          <a16:creationId xmlns:a16="http://schemas.microsoft.com/office/drawing/2014/main" id="{58579FE3-F702-4936-B25F-18EB6AB3B960}"/>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19" name="Groep 98">
                    <a:extLst>
                      <a:ext uri="{FF2B5EF4-FFF2-40B4-BE49-F238E27FC236}">
                        <a16:creationId xmlns:a16="http://schemas.microsoft.com/office/drawing/2014/main" id="{5BCE9AD3-A1F5-4676-AE07-6D2867FC0E82}"/>
                      </a:ext>
                    </a:extLst>
                  </p:cNvPr>
                  <p:cNvGrpSpPr/>
                  <p:nvPr userDrawn="1"/>
                </p:nvGrpSpPr>
                <p:grpSpPr>
                  <a:xfrm>
                    <a:off x="13103513" y="3705278"/>
                    <a:ext cx="145820" cy="146452"/>
                    <a:chOff x="13096169" y="3602288"/>
                    <a:chExt cx="145820" cy="146452"/>
                  </a:xfrm>
                </p:grpSpPr>
                <p:sp>
                  <p:nvSpPr>
                    <p:cNvPr id="123" name="Rechthoek 102">
                      <a:extLst>
                        <a:ext uri="{FF2B5EF4-FFF2-40B4-BE49-F238E27FC236}">
                          <a16:creationId xmlns:a16="http://schemas.microsoft.com/office/drawing/2014/main" id="{C66784CF-651F-43D0-BF9C-C7DBF4D112DE}"/>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3" name="Rechthoek 103">
                      <a:extLst>
                        <a:ext uri="{FF2B5EF4-FFF2-40B4-BE49-F238E27FC236}">
                          <a16:creationId xmlns:a16="http://schemas.microsoft.com/office/drawing/2014/main" id="{65FAB179-32F6-43C5-9722-A5EBEF267DA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0" name="Groep 99">
                    <a:extLst>
                      <a:ext uri="{FF2B5EF4-FFF2-40B4-BE49-F238E27FC236}">
                        <a16:creationId xmlns:a16="http://schemas.microsoft.com/office/drawing/2014/main" id="{77D4D063-EAC2-4078-A0EE-2D5AAA880B6C}"/>
                      </a:ext>
                    </a:extLst>
                  </p:cNvPr>
                  <p:cNvGrpSpPr/>
                  <p:nvPr userDrawn="1"/>
                </p:nvGrpSpPr>
                <p:grpSpPr>
                  <a:xfrm rot="10800000">
                    <a:off x="13061402" y="3665668"/>
                    <a:ext cx="145820" cy="146461"/>
                    <a:chOff x="13096169" y="3602248"/>
                    <a:chExt cx="145820" cy="146461"/>
                  </a:xfrm>
                </p:grpSpPr>
                <p:sp>
                  <p:nvSpPr>
                    <p:cNvPr id="121" name="Rechthoek 100">
                      <a:extLst>
                        <a:ext uri="{FF2B5EF4-FFF2-40B4-BE49-F238E27FC236}">
                          <a16:creationId xmlns:a16="http://schemas.microsoft.com/office/drawing/2014/main" id="{C143E68D-5638-4CCB-AC3B-AEEC5571CCB9}"/>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2" name="Rechthoek 101">
                      <a:extLst>
                        <a:ext uri="{FF2B5EF4-FFF2-40B4-BE49-F238E27FC236}">
                          <a16:creationId xmlns:a16="http://schemas.microsoft.com/office/drawing/2014/main" id="{38AAB217-F950-4294-9A14-451F149F0D0E}"/>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6" name="Rechthoek 95">
                  <a:extLst>
                    <a:ext uri="{FF2B5EF4-FFF2-40B4-BE49-F238E27FC236}">
                      <a16:creationId xmlns:a16="http://schemas.microsoft.com/office/drawing/2014/main" id="{8B0331BE-413D-4F8C-8037-03308E0C944C}"/>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7" name="Gelijkbenige driehoek 96">
                  <a:extLst>
                    <a:ext uri="{FF2B5EF4-FFF2-40B4-BE49-F238E27FC236}">
                      <a16:creationId xmlns:a16="http://schemas.microsoft.com/office/drawing/2014/main" id="{E256B01D-D616-46E5-B171-4AE5BDBE58D2}"/>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89" name="Instructie">
            <a:extLst>
              <a:ext uri="{FF2B5EF4-FFF2-40B4-BE49-F238E27FC236}">
                <a16:creationId xmlns:a16="http://schemas.microsoft.com/office/drawing/2014/main" id="{6FFB8AA8-E109-41EC-97EE-C93CFCB5C4A2}"/>
              </a:ext>
            </a:extLst>
          </p:cNvPr>
          <p:cNvGrpSpPr/>
          <p:nvPr userDrawn="1"/>
        </p:nvGrpSpPr>
        <p:grpSpPr>
          <a:xfrm>
            <a:off x="12393772" y="5835833"/>
            <a:ext cx="3184994" cy="940131"/>
            <a:chOff x="-3428327" y="4512342"/>
            <a:chExt cx="3184994" cy="940131"/>
          </a:xfrm>
        </p:grpSpPr>
        <p:sp>
          <p:nvSpPr>
            <p:cNvPr id="190" name="Rechthoek 172">
              <a:extLst>
                <a:ext uri="{FF2B5EF4-FFF2-40B4-BE49-F238E27FC236}">
                  <a16:creationId xmlns:a16="http://schemas.microsoft.com/office/drawing/2014/main" id="{BA4311B1-6FD9-4E17-8E62-4BA94679F69C}"/>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MEERDERE VARIANTEN NODIG?</a:t>
              </a:r>
            </a:p>
          </p:txBody>
        </p:sp>
        <p:cxnSp>
          <p:nvCxnSpPr>
            <p:cNvPr id="191" name="Rechte verbindingslijn 173">
              <a:extLst>
                <a:ext uri="{FF2B5EF4-FFF2-40B4-BE49-F238E27FC236}">
                  <a16:creationId xmlns:a16="http://schemas.microsoft.com/office/drawing/2014/main" id="{56164521-E1EE-48BC-AF2A-1AB73B6AF67E}"/>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92" name="Ovaal 174">
              <a:extLst>
                <a:ext uri="{FF2B5EF4-FFF2-40B4-BE49-F238E27FC236}">
                  <a16:creationId xmlns:a16="http://schemas.microsoft.com/office/drawing/2014/main" id="{EEF28104-597C-44A7-BCF2-3524DE851650}"/>
                </a:ext>
              </a:extLst>
            </p:cNvPr>
            <p:cNvSpPr/>
            <p:nvPr userDrawn="1"/>
          </p:nvSpPr>
          <p:spPr>
            <a:xfrm>
              <a:off x="-3428327" y="48930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chemeClr val="bg1"/>
                  </a:solidFill>
                  <a:effectLst/>
                  <a:uLnTx/>
                  <a:uFillTx/>
                  <a:latin typeface="+mn-lt"/>
                  <a:cs typeface="Segoe UI Light" panose="020B0502040204020203" pitchFamily="34" charset="0"/>
                </a:rPr>
                <a:t>!</a:t>
              </a:r>
            </a:p>
          </p:txBody>
        </p:sp>
        <p:sp>
          <p:nvSpPr>
            <p:cNvPr id="193" name="Rechthoek 175">
              <a:extLst>
                <a:ext uri="{FF2B5EF4-FFF2-40B4-BE49-F238E27FC236}">
                  <a16:creationId xmlns:a16="http://schemas.microsoft.com/office/drawing/2014/main" id="{1FA647A3-5E40-4580-A27E-D75A5B5F36E8}"/>
                </a:ext>
              </a:extLst>
            </p:cNvPr>
            <p:cNvSpPr/>
            <p:nvPr userDrawn="1"/>
          </p:nvSpPr>
          <p:spPr>
            <a:xfrm>
              <a:off x="-3062646" y="4959088"/>
              <a:ext cx="2420269"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In de slidebibliotheek vind je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meerdere indelingen.</a:t>
              </a:r>
            </a:p>
          </p:txBody>
        </p:sp>
      </p:grpSp>
    </p:spTree>
    <p:extLst>
      <p:ext uri="{BB962C8B-B14F-4D97-AF65-F5344CB8AC3E}">
        <p14:creationId xmlns:p14="http://schemas.microsoft.com/office/powerpoint/2010/main" val="537071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tokaders + Uitleg 4">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3" name="Tijdelijke aanduiding voor tekst 2">
            <a:extLst>
              <a:ext uri="{FF2B5EF4-FFF2-40B4-BE49-F238E27FC236}">
                <a16:creationId xmlns:a16="http://schemas.microsoft.com/office/drawing/2014/main" id="{0D7B9878-B8FD-4C53-84A0-30824F062953}"/>
              </a:ext>
            </a:extLst>
          </p:cNvPr>
          <p:cNvSpPr>
            <a:spLocks noGrp="1"/>
          </p:cNvSpPr>
          <p:nvPr>
            <p:ph type="body" sz="quarter" idx="37" hasCustomPrompt="1"/>
          </p:nvPr>
        </p:nvSpPr>
        <p:spPr>
          <a:xfrm>
            <a:off x="2147721" y="1430828"/>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7" name="Tijdelijke aanduiding voor afbeelding 6">
            <a:extLst>
              <a:ext uri="{FF2B5EF4-FFF2-40B4-BE49-F238E27FC236}">
                <a16:creationId xmlns:a16="http://schemas.microsoft.com/office/drawing/2014/main" id="{7F82B2D1-AD00-49E7-AE45-05F1D50B110A}"/>
              </a:ext>
            </a:extLst>
          </p:cNvPr>
          <p:cNvSpPr>
            <a:spLocks noGrp="1"/>
          </p:cNvSpPr>
          <p:nvPr>
            <p:ph type="pic" sz="quarter" idx="38"/>
          </p:nvPr>
        </p:nvSpPr>
        <p:spPr>
          <a:xfrm>
            <a:off x="483725" y="1429479"/>
            <a:ext cx="1523910" cy="891367"/>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414898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414898 w 1525693"/>
              <a:gd name="connsiteY3" fmla="*/ 145 h 1241570"/>
              <a:gd name="connsiteX4" fmla="*/ 1525693 w 1525693"/>
              <a:gd name="connsiteY4" fmla="*/ 161803 h 1241570"/>
              <a:gd name="connsiteX5" fmla="*/ 1525693 w 1525693"/>
              <a:gd name="connsiteY5" fmla="*/ 1079912 h 1241570"/>
              <a:gd name="connsiteX6" fmla="*/ 1414898 w 1525693"/>
              <a:gd name="connsiteY6" fmla="*/ 1232717 h 1241570"/>
              <a:gd name="connsiteX7" fmla="*/ 161764 w 1525693"/>
              <a:gd name="connsiteY7" fmla="*/ 1241570 h 1241570"/>
              <a:gd name="connsiteX8" fmla="*/ 106 w 1525693"/>
              <a:gd name="connsiteY8" fmla="*/ 1079912 h 1241570"/>
              <a:gd name="connsiteX9" fmla="*/ 106 w 1525693"/>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2717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9358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2717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2717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9358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29398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89"/>
              <a:gd name="connsiteY0" fmla="*/ 161803 h 1249317"/>
              <a:gd name="connsiteX1" fmla="*/ 0 w 1525789"/>
              <a:gd name="connsiteY1" fmla="*/ 0 h 1249317"/>
              <a:gd name="connsiteX2" fmla="*/ 161764 w 1525789"/>
              <a:gd name="connsiteY2" fmla="*/ 145 h 1249317"/>
              <a:gd name="connsiteX3" fmla="*/ 1414898 w 1525789"/>
              <a:gd name="connsiteY3" fmla="*/ 145 h 1249317"/>
              <a:gd name="connsiteX4" fmla="*/ 1525693 w 1525789"/>
              <a:gd name="connsiteY4" fmla="*/ 161803 h 1249317"/>
              <a:gd name="connsiteX5" fmla="*/ 1525693 w 1525789"/>
              <a:gd name="connsiteY5" fmla="*/ 1079912 h 1249317"/>
              <a:gd name="connsiteX6" fmla="*/ 1442714 w 1525789"/>
              <a:gd name="connsiteY6" fmla="*/ 1249317 h 1249317"/>
              <a:gd name="connsiteX7" fmla="*/ 161764 w 1525789"/>
              <a:gd name="connsiteY7" fmla="*/ 1241570 h 1249317"/>
              <a:gd name="connsiteX8" fmla="*/ 106 w 1525789"/>
              <a:gd name="connsiteY8" fmla="*/ 1079912 h 1249317"/>
              <a:gd name="connsiteX9" fmla="*/ 106 w 1525789"/>
              <a:gd name="connsiteY9" fmla="*/ 161803 h 1249317"/>
              <a:gd name="connsiteX0" fmla="*/ 106 w 1525789"/>
              <a:gd name="connsiteY0" fmla="*/ 161803 h 1242677"/>
              <a:gd name="connsiteX1" fmla="*/ 0 w 1525789"/>
              <a:gd name="connsiteY1" fmla="*/ 0 h 1242677"/>
              <a:gd name="connsiteX2" fmla="*/ 161764 w 1525789"/>
              <a:gd name="connsiteY2" fmla="*/ 145 h 1242677"/>
              <a:gd name="connsiteX3" fmla="*/ 1414898 w 1525789"/>
              <a:gd name="connsiteY3" fmla="*/ 145 h 1242677"/>
              <a:gd name="connsiteX4" fmla="*/ 1525693 w 1525789"/>
              <a:gd name="connsiteY4" fmla="*/ 161803 h 1242677"/>
              <a:gd name="connsiteX5" fmla="*/ 1525693 w 1525789"/>
              <a:gd name="connsiteY5" fmla="*/ 1079912 h 1242677"/>
              <a:gd name="connsiteX6" fmla="*/ 1442714 w 1525789"/>
              <a:gd name="connsiteY6" fmla="*/ 1242677 h 1242677"/>
              <a:gd name="connsiteX7" fmla="*/ 161764 w 1525789"/>
              <a:gd name="connsiteY7" fmla="*/ 1241570 h 1242677"/>
              <a:gd name="connsiteX8" fmla="*/ 106 w 1525789"/>
              <a:gd name="connsiteY8" fmla="*/ 1079912 h 1242677"/>
              <a:gd name="connsiteX9" fmla="*/ 106 w 1525789"/>
              <a:gd name="connsiteY9" fmla="*/ 161803 h 1242677"/>
              <a:gd name="connsiteX0" fmla="*/ 106 w 1525789"/>
              <a:gd name="connsiteY0" fmla="*/ 161803 h 1242677"/>
              <a:gd name="connsiteX1" fmla="*/ 0 w 1525789"/>
              <a:gd name="connsiteY1" fmla="*/ 0 h 1242677"/>
              <a:gd name="connsiteX2" fmla="*/ 161764 w 1525789"/>
              <a:gd name="connsiteY2" fmla="*/ 145 h 1242677"/>
              <a:gd name="connsiteX3" fmla="*/ 1414898 w 1525789"/>
              <a:gd name="connsiteY3" fmla="*/ 145 h 1242677"/>
              <a:gd name="connsiteX4" fmla="*/ 1525693 w 1525789"/>
              <a:gd name="connsiteY4" fmla="*/ 161803 h 1242677"/>
              <a:gd name="connsiteX5" fmla="*/ 1525693 w 1525789"/>
              <a:gd name="connsiteY5" fmla="*/ 1079912 h 1242677"/>
              <a:gd name="connsiteX6" fmla="*/ 1442714 w 1525789"/>
              <a:gd name="connsiteY6" fmla="*/ 1242677 h 1242677"/>
              <a:gd name="connsiteX7" fmla="*/ 130769 w 1525789"/>
              <a:gd name="connsiteY7" fmla="*/ 1241570 h 1242677"/>
              <a:gd name="connsiteX8" fmla="*/ 106 w 1525789"/>
              <a:gd name="connsiteY8" fmla="*/ 1079912 h 1242677"/>
              <a:gd name="connsiteX9" fmla="*/ 106 w 1525789"/>
              <a:gd name="connsiteY9" fmla="*/ 161803 h 1242677"/>
              <a:gd name="connsiteX0" fmla="*/ 106 w 1525789"/>
              <a:gd name="connsiteY0" fmla="*/ 161803 h 1242677"/>
              <a:gd name="connsiteX1" fmla="*/ 0 w 1525789"/>
              <a:gd name="connsiteY1" fmla="*/ 0 h 1242677"/>
              <a:gd name="connsiteX2" fmla="*/ 161764 w 1525789"/>
              <a:gd name="connsiteY2" fmla="*/ 145 h 1242677"/>
              <a:gd name="connsiteX3" fmla="*/ 1414898 w 1525789"/>
              <a:gd name="connsiteY3" fmla="*/ 145 h 1242677"/>
              <a:gd name="connsiteX4" fmla="*/ 1525693 w 1525789"/>
              <a:gd name="connsiteY4" fmla="*/ 161803 h 1242677"/>
              <a:gd name="connsiteX5" fmla="*/ 1525693 w 1525789"/>
              <a:gd name="connsiteY5" fmla="*/ 1079912 h 1242677"/>
              <a:gd name="connsiteX6" fmla="*/ 1442714 w 1525789"/>
              <a:gd name="connsiteY6" fmla="*/ 1242677 h 1242677"/>
              <a:gd name="connsiteX7" fmla="*/ 118848 w 1525789"/>
              <a:gd name="connsiteY7" fmla="*/ 1241570 h 1242677"/>
              <a:gd name="connsiteX8" fmla="*/ 106 w 1525789"/>
              <a:gd name="connsiteY8" fmla="*/ 1079912 h 1242677"/>
              <a:gd name="connsiteX9" fmla="*/ 106 w 1525789"/>
              <a:gd name="connsiteY9" fmla="*/ 161803 h 124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789" h="1242677">
                <a:moveTo>
                  <a:pt x="106" y="161803"/>
                </a:moveTo>
                <a:cubicBezTo>
                  <a:pt x="-210" y="159620"/>
                  <a:pt x="409" y="7672"/>
                  <a:pt x="0" y="0"/>
                </a:cubicBezTo>
                <a:cubicBezTo>
                  <a:pt x="6219" y="388"/>
                  <a:pt x="110655" y="450"/>
                  <a:pt x="161764" y="145"/>
                </a:cubicBezTo>
                <a:lnTo>
                  <a:pt x="1414898" y="145"/>
                </a:lnTo>
                <a:cubicBezTo>
                  <a:pt x="1504179" y="145"/>
                  <a:pt x="1525693" y="72522"/>
                  <a:pt x="1525693" y="161803"/>
                </a:cubicBezTo>
                <a:lnTo>
                  <a:pt x="1525693" y="1079912"/>
                </a:lnTo>
                <a:cubicBezTo>
                  <a:pt x="1525693" y="1169193"/>
                  <a:pt x="1531995" y="1242677"/>
                  <a:pt x="1442714" y="1242677"/>
                </a:cubicBezTo>
                <a:lnTo>
                  <a:pt x="118848" y="1241570"/>
                </a:lnTo>
                <a:cubicBezTo>
                  <a:pt x="29567"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31" name="Tijdelijke aanduiding voor afbeelding 6">
            <a:extLst>
              <a:ext uri="{FF2B5EF4-FFF2-40B4-BE49-F238E27FC236}">
                <a16:creationId xmlns:a16="http://schemas.microsoft.com/office/drawing/2014/main" id="{6EAA7FFB-E40E-4744-8AF0-0E4BEE5C22A0}"/>
              </a:ext>
            </a:extLst>
          </p:cNvPr>
          <p:cNvSpPr>
            <a:spLocks noGrp="1"/>
          </p:cNvSpPr>
          <p:nvPr>
            <p:ph type="pic" sz="quarter" idx="40"/>
          </p:nvPr>
        </p:nvSpPr>
        <p:spPr>
          <a:xfrm>
            <a:off x="483724" y="2597513"/>
            <a:ext cx="1523814" cy="890573"/>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33" name="Tijdelijke aanduiding voor afbeelding 6">
            <a:extLst>
              <a:ext uri="{FF2B5EF4-FFF2-40B4-BE49-F238E27FC236}">
                <a16:creationId xmlns:a16="http://schemas.microsoft.com/office/drawing/2014/main" id="{E282FF1F-8DC9-4A36-8B0E-4868FD1C3CCE}"/>
              </a:ext>
            </a:extLst>
          </p:cNvPr>
          <p:cNvSpPr>
            <a:spLocks noGrp="1"/>
          </p:cNvSpPr>
          <p:nvPr>
            <p:ph type="pic" sz="quarter" idx="42"/>
          </p:nvPr>
        </p:nvSpPr>
        <p:spPr>
          <a:xfrm>
            <a:off x="483724" y="3765547"/>
            <a:ext cx="1523814" cy="890573"/>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158" name="Tijdelijke aanduiding voor afbeelding 6">
            <a:extLst>
              <a:ext uri="{FF2B5EF4-FFF2-40B4-BE49-F238E27FC236}">
                <a16:creationId xmlns:a16="http://schemas.microsoft.com/office/drawing/2014/main" id="{3BAEA7E3-4B93-482B-8197-4D73CC7255A6}"/>
              </a:ext>
            </a:extLst>
          </p:cNvPr>
          <p:cNvSpPr>
            <a:spLocks noGrp="1"/>
          </p:cNvSpPr>
          <p:nvPr>
            <p:ph type="pic" sz="quarter" idx="44"/>
          </p:nvPr>
        </p:nvSpPr>
        <p:spPr>
          <a:xfrm>
            <a:off x="483724" y="4933580"/>
            <a:ext cx="1523814" cy="890573"/>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162" name="Tijdelijke aanduiding voor tekst 2">
            <a:extLst>
              <a:ext uri="{FF2B5EF4-FFF2-40B4-BE49-F238E27FC236}">
                <a16:creationId xmlns:a16="http://schemas.microsoft.com/office/drawing/2014/main" id="{7261898A-F5A9-4EF3-AA75-53FC19067F1D}"/>
              </a:ext>
            </a:extLst>
          </p:cNvPr>
          <p:cNvSpPr>
            <a:spLocks noGrp="1"/>
          </p:cNvSpPr>
          <p:nvPr>
            <p:ph type="body" sz="quarter" idx="48" hasCustomPrompt="1"/>
          </p:nvPr>
        </p:nvSpPr>
        <p:spPr>
          <a:xfrm>
            <a:off x="2147721" y="2597513"/>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4" name="Tijdelijke aanduiding voor tekst 2">
            <a:extLst>
              <a:ext uri="{FF2B5EF4-FFF2-40B4-BE49-F238E27FC236}">
                <a16:creationId xmlns:a16="http://schemas.microsoft.com/office/drawing/2014/main" id="{F3B45119-1F04-468E-9C06-CB3EFB775B3F}"/>
              </a:ext>
            </a:extLst>
          </p:cNvPr>
          <p:cNvSpPr>
            <a:spLocks noGrp="1"/>
          </p:cNvSpPr>
          <p:nvPr>
            <p:ph type="body" sz="quarter" idx="49" hasCustomPrompt="1"/>
          </p:nvPr>
        </p:nvSpPr>
        <p:spPr>
          <a:xfrm>
            <a:off x="2147721" y="3765547"/>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6" name="Tijdelijke aanduiding voor tekst 2">
            <a:extLst>
              <a:ext uri="{FF2B5EF4-FFF2-40B4-BE49-F238E27FC236}">
                <a16:creationId xmlns:a16="http://schemas.microsoft.com/office/drawing/2014/main" id="{853D7205-234D-4794-8AC8-B9710AD7AFF5}"/>
              </a:ext>
            </a:extLst>
          </p:cNvPr>
          <p:cNvSpPr>
            <a:spLocks noGrp="1"/>
          </p:cNvSpPr>
          <p:nvPr>
            <p:ph type="body" sz="quarter" idx="50" hasCustomPrompt="1"/>
          </p:nvPr>
        </p:nvSpPr>
        <p:spPr>
          <a:xfrm>
            <a:off x="2147721" y="4933580"/>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24" name="Groep 77">
            <a:extLst>
              <a:ext uri="{FF2B5EF4-FFF2-40B4-BE49-F238E27FC236}">
                <a16:creationId xmlns:a16="http://schemas.microsoft.com/office/drawing/2014/main" id="{97085740-5F50-441B-B286-975E7F784D6E}"/>
              </a:ext>
            </a:extLst>
          </p:cNvPr>
          <p:cNvGrpSpPr/>
          <p:nvPr userDrawn="1"/>
        </p:nvGrpSpPr>
        <p:grpSpPr>
          <a:xfrm>
            <a:off x="12391601" y="0"/>
            <a:ext cx="3724699" cy="5484152"/>
            <a:chOff x="12391601" y="0"/>
            <a:chExt cx="3724699" cy="5484152"/>
          </a:xfrm>
        </p:grpSpPr>
        <p:sp>
          <p:nvSpPr>
            <p:cNvPr id="25" name="Rechthoek 78">
              <a:extLst>
                <a:ext uri="{FF2B5EF4-FFF2-40B4-BE49-F238E27FC236}">
                  <a16:creationId xmlns:a16="http://schemas.microsoft.com/office/drawing/2014/main" id="{08EE0EE7-9CBB-488C-A4A8-96FE315124E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6" name="Ovaal 79">
              <a:extLst>
                <a:ext uri="{FF2B5EF4-FFF2-40B4-BE49-F238E27FC236}">
                  <a16:creationId xmlns:a16="http://schemas.microsoft.com/office/drawing/2014/main" id="{0309621B-3B70-4DB4-A0AC-3D08C108391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 name="Rechte verbindingslijn 80">
              <a:extLst>
                <a:ext uri="{FF2B5EF4-FFF2-40B4-BE49-F238E27FC236}">
                  <a16:creationId xmlns:a16="http://schemas.microsoft.com/office/drawing/2014/main" id="{595A5195-F77B-485F-B4B4-3B6693483EE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8" name="Rechte verbindingslijn 81">
              <a:extLst>
                <a:ext uri="{FF2B5EF4-FFF2-40B4-BE49-F238E27FC236}">
                  <a16:creationId xmlns:a16="http://schemas.microsoft.com/office/drawing/2014/main" id="{6E5EB08F-4D86-4B67-A2B6-51A9381697E4}"/>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0" name="Rechthoek 82">
              <a:extLst>
                <a:ext uri="{FF2B5EF4-FFF2-40B4-BE49-F238E27FC236}">
                  <a16:creationId xmlns:a16="http://schemas.microsoft.com/office/drawing/2014/main" id="{E2C07AA5-114A-4766-A4E1-D90863BC3CC0}"/>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2" name="Ovaal 83">
              <a:extLst>
                <a:ext uri="{FF2B5EF4-FFF2-40B4-BE49-F238E27FC236}">
                  <a16:creationId xmlns:a16="http://schemas.microsoft.com/office/drawing/2014/main" id="{782FAFD6-0BC4-435A-BCDA-061DC4F9A15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4" name="Rechthoek 84">
              <a:extLst>
                <a:ext uri="{FF2B5EF4-FFF2-40B4-BE49-F238E27FC236}">
                  <a16:creationId xmlns:a16="http://schemas.microsoft.com/office/drawing/2014/main" id="{F5C62566-713C-4226-AACA-50F6D0A41CA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5" name="Groep 85">
              <a:extLst>
                <a:ext uri="{FF2B5EF4-FFF2-40B4-BE49-F238E27FC236}">
                  <a16:creationId xmlns:a16="http://schemas.microsoft.com/office/drawing/2014/main" id="{14699E00-C5BC-43D9-9335-55B37C71E20D}"/>
                </a:ext>
              </a:extLst>
            </p:cNvPr>
            <p:cNvGrpSpPr/>
            <p:nvPr userDrawn="1"/>
          </p:nvGrpSpPr>
          <p:grpSpPr>
            <a:xfrm>
              <a:off x="12757282" y="2184550"/>
              <a:ext cx="825500" cy="209550"/>
              <a:chOff x="13504624" y="2482850"/>
              <a:chExt cx="825500" cy="209550"/>
            </a:xfrm>
          </p:grpSpPr>
          <p:sp>
            <p:nvSpPr>
              <p:cNvPr id="79" name="Rechthoek 119">
                <a:extLst>
                  <a:ext uri="{FF2B5EF4-FFF2-40B4-BE49-F238E27FC236}">
                    <a16:creationId xmlns:a16="http://schemas.microsoft.com/office/drawing/2014/main" id="{DC26D3FF-0D90-4A96-AD14-03C81F0DDA3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80" name="Rechte verbindingslijn 120">
                <a:extLst>
                  <a:ext uri="{FF2B5EF4-FFF2-40B4-BE49-F238E27FC236}">
                    <a16:creationId xmlns:a16="http://schemas.microsoft.com/office/drawing/2014/main" id="{B07AFEE0-AAEB-4E58-9520-DCC13CFF98D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1" name="Gelijkbenige driehoek 121">
                <a:extLst>
                  <a:ext uri="{FF2B5EF4-FFF2-40B4-BE49-F238E27FC236}">
                    <a16:creationId xmlns:a16="http://schemas.microsoft.com/office/drawing/2014/main" id="{B8C0303C-7A51-47C7-9AE7-D2F526F7C44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6" name="Groep 86">
              <a:extLst>
                <a:ext uri="{FF2B5EF4-FFF2-40B4-BE49-F238E27FC236}">
                  <a16:creationId xmlns:a16="http://schemas.microsoft.com/office/drawing/2014/main" id="{5F8AD94C-7B9A-41A1-A702-7D82678117A5}"/>
                </a:ext>
              </a:extLst>
            </p:cNvPr>
            <p:cNvGrpSpPr/>
            <p:nvPr userDrawn="1"/>
          </p:nvGrpSpPr>
          <p:grpSpPr>
            <a:xfrm>
              <a:off x="12757282" y="1216782"/>
              <a:ext cx="294789" cy="318834"/>
              <a:chOff x="14466489" y="1001522"/>
              <a:chExt cx="290627" cy="314333"/>
            </a:xfrm>
          </p:grpSpPr>
          <p:sp>
            <p:nvSpPr>
              <p:cNvPr id="73" name="Rechthoek 113">
                <a:extLst>
                  <a:ext uri="{FF2B5EF4-FFF2-40B4-BE49-F238E27FC236}">
                    <a16:creationId xmlns:a16="http://schemas.microsoft.com/office/drawing/2014/main" id="{346E73AA-9BD9-49B7-931F-EA7954EFD72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74" name="Ovaal 114">
                <a:extLst>
                  <a:ext uri="{FF2B5EF4-FFF2-40B4-BE49-F238E27FC236}">
                    <a16:creationId xmlns:a16="http://schemas.microsoft.com/office/drawing/2014/main" id="{F5CCB8D1-7824-4B2D-910C-C50602CD114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5" name="Vrije vorm: vorm 115">
                <a:extLst>
                  <a:ext uri="{FF2B5EF4-FFF2-40B4-BE49-F238E27FC236}">
                    <a16:creationId xmlns:a16="http://schemas.microsoft.com/office/drawing/2014/main" id="{D0E0CB0D-C57F-4504-B2B5-566C1025F1D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6" name="Rechthoek: afgeronde hoeken 116">
                <a:extLst>
                  <a:ext uri="{FF2B5EF4-FFF2-40B4-BE49-F238E27FC236}">
                    <a16:creationId xmlns:a16="http://schemas.microsoft.com/office/drawing/2014/main" id="{79BE821C-E8A0-4E96-A63D-01EBCE8C737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77" name="Rechte verbindingslijn 117">
                <a:extLst>
                  <a:ext uri="{FF2B5EF4-FFF2-40B4-BE49-F238E27FC236}">
                    <a16:creationId xmlns:a16="http://schemas.microsoft.com/office/drawing/2014/main" id="{DB12E892-8189-40EF-8A85-6A7EA311AAC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78" name="Rechte verbindingslijn 118">
                <a:extLst>
                  <a:ext uri="{FF2B5EF4-FFF2-40B4-BE49-F238E27FC236}">
                    <a16:creationId xmlns:a16="http://schemas.microsoft.com/office/drawing/2014/main" id="{31F44D82-3E86-49D6-AC54-94C660393E13}"/>
                  </a:ext>
                </a:extLst>
              </p:cNvPr>
              <p:cNvCxnSpPr>
                <a:cxnSpLocks/>
                <a:stCxn id="7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7" name="Groep 87">
              <a:extLst>
                <a:ext uri="{FF2B5EF4-FFF2-40B4-BE49-F238E27FC236}">
                  <a16:creationId xmlns:a16="http://schemas.microsoft.com/office/drawing/2014/main" id="{0092F181-8B0B-4A97-A26C-F195E4E82FC5}"/>
                </a:ext>
              </a:extLst>
            </p:cNvPr>
            <p:cNvGrpSpPr/>
            <p:nvPr userDrawn="1"/>
          </p:nvGrpSpPr>
          <p:grpSpPr>
            <a:xfrm>
              <a:off x="12391601" y="2643684"/>
              <a:ext cx="3183678" cy="2840468"/>
              <a:chOff x="12952763" y="4572241"/>
              <a:chExt cx="3183678" cy="2840468"/>
            </a:xfrm>
          </p:grpSpPr>
          <p:grpSp>
            <p:nvGrpSpPr>
              <p:cNvPr id="48" name="Meer informatie">
                <a:extLst>
                  <a:ext uri="{FF2B5EF4-FFF2-40B4-BE49-F238E27FC236}">
                    <a16:creationId xmlns:a16="http://schemas.microsoft.com/office/drawing/2014/main" id="{46F47CC9-3339-49C1-A35A-6D0DCFEDE159}"/>
                  </a:ext>
                </a:extLst>
              </p:cNvPr>
              <p:cNvGrpSpPr/>
              <p:nvPr userDrawn="1"/>
            </p:nvGrpSpPr>
            <p:grpSpPr>
              <a:xfrm>
                <a:off x="12957926" y="6629436"/>
                <a:ext cx="3178515" cy="783273"/>
                <a:chOff x="-3741486" y="3386444"/>
                <a:chExt cx="3178515" cy="783273"/>
              </a:xfrm>
            </p:grpSpPr>
            <p:sp>
              <p:nvSpPr>
                <p:cNvPr id="70" name="Freeform 101">
                  <a:extLst>
                    <a:ext uri="{FF2B5EF4-FFF2-40B4-BE49-F238E27FC236}">
                      <a16:creationId xmlns:a16="http://schemas.microsoft.com/office/drawing/2014/main" id="{4F3B90D8-5C83-46BB-8442-9E859CC6612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71" name="Rechthoek 111">
                  <a:extLst>
                    <a:ext uri="{FF2B5EF4-FFF2-40B4-BE49-F238E27FC236}">
                      <a16:creationId xmlns:a16="http://schemas.microsoft.com/office/drawing/2014/main" id="{CDE70456-41E5-4DFC-8129-A3083862E9BC}"/>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72" name="Rechte verbindingslijn 112">
                  <a:extLst>
                    <a:ext uri="{FF2B5EF4-FFF2-40B4-BE49-F238E27FC236}">
                      <a16:creationId xmlns:a16="http://schemas.microsoft.com/office/drawing/2014/main" id="{99B0A9B0-D1F7-4E95-8F97-310800A65B4C}"/>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49" name="Rechte verbindingslijn 89">
                <a:extLst>
                  <a:ext uri="{FF2B5EF4-FFF2-40B4-BE49-F238E27FC236}">
                    <a16:creationId xmlns:a16="http://schemas.microsoft.com/office/drawing/2014/main" id="{86A165B8-B7D0-4A07-BE9E-63819DD62493}"/>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50" name="Ovaal 90">
                <a:extLst>
                  <a:ext uri="{FF2B5EF4-FFF2-40B4-BE49-F238E27FC236}">
                    <a16:creationId xmlns:a16="http://schemas.microsoft.com/office/drawing/2014/main" id="{A5DEFE7F-75A6-4682-819F-443D4E4C7CFA}"/>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51" name="Rechthoek 91">
                <a:extLst>
                  <a:ext uri="{FF2B5EF4-FFF2-40B4-BE49-F238E27FC236}">
                    <a16:creationId xmlns:a16="http://schemas.microsoft.com/office/drawing/2014/main" id="{59151D17-0759-43DE-AF90-3529903D9EB5}"/>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52" name="Rechte verbindingslijn 92">
                <a:extLst>
                  <a:ext uri="{FF2B5EF4-FFF2-40B4-BE49-F238E27FC236}">
                    <a16:creationId xmlns:a16="http://schemas.microsoft.com/office/drawing/2014/main" id="{71A8FFD9-B8B5-4511-8198-52DE5D026417}"/>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53" name="Groep 93">
                <a:extLst>
                  <a:ext uri="{FF2B5EF4-FFF2-40B4-BE49-F238E27FC236}">
                    <a16:creationId xmlns:a16="http://schemas.microsoft.com/office/drawing/2014/main" id="{526C11E9-F307-4840-91A5-57DC1CA903E0}"/>
                  </a:ext>
                </a:extLst>
              </p:cNvPr>
              <p:cNvGrpSpPr/>
              <p:nvPr userDrawn="1"/>
            </p:nvGrpSpPr>
            <p:grpSpPr>
              <a:xfrm>
                <a:off x="13257676" y="5773610"/>
                <a:ext cx="514284" cy="612917"/>
                <a:chOff x="12682980" y="3403271"/>
                <a:chExt cx="622284" cy="741637"/>
              </a:xfrm>
            </p:grpSpPr>
            <p:grpSp>
              <p:nvGrpSpPr>
                <p:cNvPr id="54" name="Groep 94">
                  <a:extLst>
                    <a:ext uri="{FF2B5EF4-FFF2-40B4-BE49-F238E27FC236}">
                      <a16:creationId xmlns:a16="http://schemas.microsoft.com/office/drawing/2014/main" id="{95A5E7B9-EC06-429E-9740-65D401D27AD4}"/>
                    </a:ext>
                  </a:extLst>
                </p:cNvPr>
                <p:cNvGrpSpPr/>
                <p:nvPr userDrawn="1"/>
              </p:nvGrpSpPr>
              <p:grpSpPr>
                <a:xfrm>
                  <a:off x="12771568" y="3403271"/>
                  <a:ext cx="467138" cy="448459"/>
                  <a:chOff x="12782195" y="3403271"/>
                  <a:chExt cx="467138" cy="448459"/>
                </a:xfrm>
              </p:grpSpPr>
              <p:grpSp>
                <p:nvGrpSpPr>
                  <p:cNvPr id="57" name="Groep 97">
                    <a:extLst>
                      <a:ext uri="{FF2B5EF4-FFF2-40B4-BE49-F238E27FC236}">
                        <a16:creationId xmlns:a16="http://schemas.microsoft.com/office/drawing/2014/main" id="{E2607B29-2789-42C4-9F57-642ECD64247F}"/>
                      </a:ext>
                    </a:extLst>
                  </p:cNvPr>
                  <p:cNvGrpSpPr/>
                  <p:nvPr userDrawn="1"/>
                </p:nvGrpSpPr>
                <p:grpSpPr>
                  <a:xfrm>
                    <a:off x="12782195" y="3403271"/>
                    <a:ext cx="412967" cy="393910"/>
                    <a:chOff x="13554906" y="3320143"/>
                    <a:chExt cx="443906" cy="423422"/>
                  </a:xfrm>
                </p:grpSpPr>
                <p:grpSp>
                  <p:nvGrpSpPr>
                    <p:cNvPr id="64" name="Groep 104">
                      <a:extLst>
                        <a:ext uri="{FF2B5EF4-FFF2-40B4-BE49-F238E27FC236}">
                          <a16:creationId xmlns:a16="http://schemas.microsoft.com/office/drawing/2014/main" id="{9D8BFFDC-3964-4F5C-8247-5ABF9FD11453}"/>
                        </a:ext>
                      </a:extLst>
                    </p:cNvPr>
                    <p:cNvGrpSpPr/>
                    <p:nvPr userDrawn="1"/>
                  </p:nvGrpSpPr>
                  <p:grpSpPr>
                    <a:xfrm>
                      <a:off x="13554906" y="3320143"/>
                      <a:ext cx="443906" cy="423422"/>
                      <a:chOff x="12909684" y="1276177"/>
                      <a:chExt cx="443906" cy="423422"/>
                    </a:xfrm>
                  </p:grpSpPr>
                  <p:sp>
                    <p:nvSpPr>
                      <p:cNvPr id="67" name="Rechthoek 107">
                        <a:extLst>
                          <a:ext uri="{FF2B5EF4-FFF2-40B4-BE49-F238E27FC236}">
                            <a16:creationId xmlns:a16="http://schemas.microsoft.com/office/drawing/2014/main" id="{CD2A55FF-A46B-4661-9B7F-23AD0E518D9A}"/>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68" name="Rechthoek 108">
                        <a:extLst>
                          <a:ext uri="{FF2B5EF4-FFF2-40B4-BE49-F238E27FC236}">
                            <a16:creationId xmlns:a16="http://schemas.microsoft.com/office/drawing/2014/main" id="{7DE6CA22-FA69-48A0-A30F-1B03FF452AEB}"/>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69" name="Ovaal 109">
                        <a:extLst>
                          <a:ext uri="{FF2B5EF4-FFF2-40B4-BE49-F238E27FC236}">
                            <a16:creationId xmlns:a16="http://schemas.microsoft.com/office/drawing/2014/main" id="{E770EB0E-9FCB-4378-90F1-CE5A96CB8A84}"/>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65" name="Afbeelding 105">
                      <a:extLst>
                        <a:ext uri="{FF2B5EF4-FFF2-40B4-BE49-F238E27FC236}">
                          <a16:creationId xmlns:a16="http://schemas.microsoft.com/office/drawing/2014/main" id="{A908E851-5DBE-41F9-B8D3-F4049A78A6F8}"/>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66" name="Afbeelding 106">
                      <a:extLst>
                        <a:ext uri="{FF2B5EF4-FFF2-40B4-BE49-F238E27FC236}">
                          <a16:creationId xmlns:a16="http://schemas.microsoft.com/office/drawing/2014/main" id="{33504082-DE75-41F9-A941-D892141DA144}"/>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58" name="Groep 98">
                    <a:extLst>
                      <a:ext uri="{FF2B5EF4-FFF2-40B4-BE49-F238E27FC236}">
                        <a16:creationId xmlns:a16="http://schemas.microsoft.com/office/drawing/2014/main" id="{E05FAD33-582F-478C-B621-F8AB94A3EFF2}"/>
                      </a:ext>
                    </a:extLst>
                  </p:cNvPr>
                  <p:cNvGrpSpPr/>
                  <p:nvPr userDrawn="1"/>
                </p:nvGrpSpPr>
                <p:grpSpPr>
                  <a:xfrm>
                    <a:off x="13103513" y="3705278"/>
                    <a:ext cx="145820" cy="146452"/>
                    <a:chOff x="13096169" y="3602288"/>
                    <a:chExt cx="145820" cy="146452"/>
                  </a:xfrm>
                </p:grpSpPr>
                <p:sp>
                  <p:nvSpPr>
                    <p:cNvPr id="62" name="Rechthoek 102">
                      <a:extLst>
                        <a:ext uri="{FF2B5EF4-FFF2-40B4-BE49-F238E27FC236}">
                          <a16:creationId xmlns:a16="http://schemas.microsoft.com/office/drawing/2014/main" id="{54C9EB89-249E-4D91-BF0A-963D28147625}"/>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3" name="Rechthoek 103">
                      <a:extLst>
                        <a:ext uri="{FF2B5EF4-FFF2-40B4-BE49-F238E27FC236}">
                          <a16:creationId xmlns:a16="http://schemas.microsoft.com/office/drawing/2014/main" id="{AD4BEEFB-7F67-492A-BE70-5693AECE2A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59" name="Groep 99">
                    <a:extLst>
                      <a:ext uri="{FF2B5EF4-FFF2-40B4-BE49-F238E27FC236}">
                        <a16:creationId xmlns:a16="http://schemas.microsoft.com/office/drawing/2014/main" id="{DBA98214-9D86-4134-8CA6-4AC018C54C77}"/>
                      </a:ext>
                    </a:extLst>
                  </p:cNvPr>
                  <p:cNvGrpSpPr/>
                  <p:nvPr userDrawn="1"/>
                </p:nvGrpSpPr>
                <p:grpSpPr>
                  <a:xfrm rot="10800000">
                    <a:off x="13061402" y="3665668"/>
                    <a:ext cx="145820" cy="146461"/>
                    <a:chOff x="13096169" y="3602248"/>
                    <a:chExt cx="145820" cy="146461"/>
                  </a:xfrm>
                </p:grpSpPr>
                <p:sp>
                  <p:nvSpPr>
                    <p:cNvPr id="60" name="Rechthoek 100">
                      <a:extLst>
                        <a:ext uri="{FF2B5EF4-FFF2-40B4-BE49-F238E27FC236}">
                          <a16:creationId xmlns:a16="http://schemas.microsoft.com/office/drawing/2014/main" id="{ED580141-F5F4-4A8B-82E6-F8102185EF0D}"/>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Rechthoek 101">
                      <a:extLst>
                        <a:ext uri="{FF2B5EF4-FFF2-40B4-BE49-F238E27FC236}">
                          <a16:creationId xmlns:a16="http://schemas.microsoft.com/office/drawing/2014/main" id="{1EC6A88F-C59D-407C-B40A-23D0643DA3C5}"/>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55" name="Rechthoek 95">
                  <a:extLst>
                    <a:ext uri="{FF2B5EF4-FFF2-40B4-BE49-F238E27FC236}">
                      <a16:creationId xmlns:a16="http://schemas.microsoft.com/office/drawing/2014/main" id="{3210FEEE-416F-4ED2-9573-0D7AFC95E5F9}"/>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56" name="Gelijkbenige driehoek 96">
                  <a:extLst>
                    <a:ext uri="{FF2B5EF4-FFF2-40B4-BE49-F238E27FC236}">
                      <a16:creationId xmlns:a16="http://schemas.microsoft.com/office/drawing/2014/main" id="{BB343D76-EFA6-4D56-89B0-EA34F1C07AAA}"/>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Tree>
    <p:extLst>
      <p:ext uri="{BB962C8B-B14F-4D97-AF65-F5344CB8AC3E}">
        <p14:creationId xmlns:p14="http://schemas.microsoft.com/office/powerpoint/2010/main" val="240160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kaders + Uitleg 3">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618A8028-D7C0-455A-B6A5-E5ECB2C2A8D6}"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1B658E1F-0E98-4ED4-B7E8-3A0C15D75D3F}"/>
              </a:ext>
            </a:extLst>
          </p:cNvPr>
          <p:cNvSpPr>
            <a:spLocks noGrp="1"/>
          </p:cNvSpPr>
          <p:nvPr>
            <p:ph type="body" sz="quarter" idx="43" hasCustomPrompt="1"/>
          </p:nvPr>
        </p:nvSpPr>
        <p:spPr>
          <a:xfrm>
            <a:off x="480949" y="1429044"/>
            <a:ext cx="1523814" cy="1242271"/>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586744" y="0"/>
                </a:lnTo>
                <a:cubicBezTo>
                  <a:pt x="5935287" y="0"/>
                  <a:pt x="6217837" y="282550"/>
                  <a:pt x="6217837" y="631093"/>
                </a:cubicBezTo>
                <a:lnTo>
                  <a:pt x="6217837" y="4437925"/>
                </a:lnTo>
                <a:cubicBezTo>
                  <a:pt x="6217837" y="4786468"/>
                  <a:pt x="5935287" y="5069018"/>
                  <a:pt x="5586744" y="5069018"/>
                </a:cubicBezTo>
                <a:lnTo>
                  <a:pt x="631157" y="5069018"/>
                </a:lnTo>
                <a:cubicBezTo>
                  <a:pt x="282614" y="5069018"/>
                  <a:pt x="64" y="4786468"/>
                  <a:pt x="64" y="4437925"/>
                </a:cubicBezTo>
                <a:lnTo>
                  <a:pt x="64" y="631093"/>
                </a:lnTo>
                <a:close/>
              </a:path>
            </a:pathLst>
          </a:custGeom>
          <a:solidFill>
            <a:schemeClr val="bg2"/>
          </a:solidFill>
        </p:spPr>
        <p:txBody>
          <a:bodyPr lIns="360000" tIns="360000" rIns="360000" bIns="360000"/>
          <a:lstStyle>
            <a:lvl1pPr algn="ctr">
              <a:defRPr sz="1200" b="0">
                <a:solidFill>
                  <a:schemeClr val="bg1"/>
                </a:solidFill>
              </a:defRPr>
            </a:lvl1pPr>
          </a:lstStyle>
          <a:p>
            <a:pPr lvl="0"/>
            <a:r>
              <a:rPr lang="nl-NL" noProof="0"/>
              <a:t>Punt 1</a:t>
            </a:r>
          </a:p>
        </p:txBody>
      </p:sp>
      <p:sp>
        <p:nvSpPr>
          <p:cNvPr id="24" name="Tijdelijke aanduiding voor tekst 3">
            <a:extLst>
              <a:ext uri="{FF2B5EF4-FFF2-40B4-BE49-F238E27FC236}">
                <a16:creationId xmlns:a16="http://schemas.microsoft.com/office/drawing/2014/main" id="{9403E59F-DA7E-493E-A75C-18B2CDC74E58}"/>
              </a:ext>
            </a:extLst>
          </p:cNvPr>
          <p:cNvSpPr>
            <a:spLocks noGrp="1"/>
          </p:cNvSpPr>
          <p:nvPr>
            <p:ph type="body" sz="quarter" idx="44" hasCustomPrompt="1"/>
          </p:nvPr>
        </p:nvSpPr>
        <p:spPr>
          <a:xfrm>
            <a:off x="480949" y="3005536"/>
            <a:ext cx="1523814" cy="1242271"/>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586744" y="0"/>
                </a:lnTo>
                <a:cubicBezTo>
                  <a:pt x="5935287" y="0"/>
                  <a:pt x="6217837" y="282550"/>
                  <a:pt x="6217837" y="631093"/>
                </a:cubicBezTo>
                <a:lnTo>
                  <a:pt x="6217837" y="4437925"/>
                </a:lnTo>
                <a:cubicBezTo>
                  <a:pt x="6217837" y="4786468"/>
                  <a:pt x="5935287" y="5069018"/>
                  <a:pt x="5586744" y="5069018"/>
                </a:cubicBezTo>
                <a:lnTo>
                  <a:pt x="631157" y="5069018"/>
                </a:lnTo>
                <a:cubicBezTo>
                  <a:pt x="282614" y="5069018"/>
                  <a:pt x="64" y="4786468"/>
                  <a:pt x="64" y="4437925"/>
                </a:cubicBezTo>
                <a:lnTo>
                  <a:pt x="64" y="631093"/>
                </a:lnTo>
                <a:close/>
              </a:path>
            </a:pathLst>
          </a:custGeom>
          <a:solidFill>
            <a:schemeClr val="bg2"/>
          </a:solidFill>
        </p:spPr>
        <p:txBody>
          <a:bodyPr lIns="360000" tIns="360000" rIns="360000" bIns="360000"/>
          <a:lstStyle>
            <a:lvl1pPr algn="ctr">
              <a:defRPr sz="1200" b="0">
                <a:solidFill>
                  <a:schemeClr val="bg1"/>
                </a:solidFill>
              </a:defRPr>
            </a:lvl1pPr>
          </a:lstStyle>
          <a:p>
            <a:pPr lvl="0"/>
            <a:r>
              <a:rPr lang="nl-NL" noProof="0"/>
              <a:t>Punt 2</a:t>
            </a:r>
          </a:p>
        </p:txBody>
      </p:sp>
      <p:sp>
        <p:nvSpPr>
          <p:cNvPr id="25" name="Tijdelijke aanduiding voor tekst 3">
            <a:extLst>
              <a:ext uri="{FF2B5EF4-FFF2-40B4-BE49-F238E27FC236}">
                <a16:creationId xmlns:a16="http://schemas.microsoft.com/office/drawing/2014/main" id="{18770FDC-CD6D-4A8D-A3C8-1090C7435D39}"/>
              </a:ext>
            </a:extLst>
          </p:cNvPr>
          <p:cNvSpPr>
            <a:spLocks noGrp="1"/>
          </p:cNvSpPr>
          <p:nvPr>
            <p:ph type="body" sz="quarter" idx="45" hasCustomPrompt="1"/>
          </p:nvPr>
        </p:nvSpPr>
        <p:spPr>
          <a:xfrm>
            <a:off x="480949" y="4582701"/>
            <a:ext cx="1523814" cy="1242271"/>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586744" y="0"/>
                </a:lnTo>
                <a:cubicBezTo>
                  <a:pt x="5935287" y="0"/>
                  <a:pt x="6217837" y="282550"/>
                  <a:pt x="6217837" y="631093"/>
                </a:cubicBezTo>
                <a:lnTo>
                  <a:pt x="6217837" y="4437925"/>
                </a:lnTo>
                <a:cubicBezTo>
                  <a:pt x="6217837" y="4786468"/>
                  <a:pt x="5935287" y="5069018"/>
                  <a:pt x="5586744" y="5069018"/>
                </a:cubicBezTo>
                <a:lnTo>
                  <a:pt x="631157" y="5069018"/>
                </a:lnTo>
                <a:cubicBezTo>
                  <a:pt x="282614" y="5069018"/>
                  <a:pt x="64" y="4786468"/>
                  <a:pt x="64" y="4437925"/>
                </a:cubicBezTo>
                <a:lnTo>
                  <a:pt x="64" y="631093"/>
                </a:lnTo>
                <a:close/>
              </a:path>
            </a:pathLst>
          </a:custGeom>
          <a:solidFill>
            <a:schemeClr val="bg2"/>
          </a:solidFill>
        </p:spPr>
        <p:txBody>
          <a:bodyPr lIns="360000" tIns="360000" rIns="360000" bIns="360000"/>
          <a:lstStyle>
            <a:lvl1pPr algn="ctr">
              <a:defRPr sz="1200" b="0">
                <a:solidFill>
                  <a:schemeClr val="bg1"/>
                </a:solidFill>
              </a:defRPr>
            </a:lvl1pPr>
          </a:lstStyle>
          <a:p>
            <a:pPr lvl="0"/>
            <a:r>
              <a:rPr lang="nl-NL" noProof="0"/>
              <a:t>Punt 3</a:t>
            </a:r>
          </a:p>
        </p:txBody>
      </p:sp>
      <p:sp>
        <p:nvSpPr>
          <p:cNvPr id="21" name="Tijdelijke aanduiding voor tekst 2">
            <a:extLst>
              <a:ext uri="{FF2B5EF4-FFF2-40B4-BE49-F238E27FC236}">
                <a16:creationId xmlns:a16="http://schemas.microsoft.com/office/drawing/2014/main" id="{93201188-BF14-4AD6-B8D4-12C6EDF4869A}"/>
              </a:ext>
            </a:extLst>
          </p:cNvPr>
          <p:cNvSpPr>
            <a:spLocks noGrp="1"/>
          </p:cNvSpPr>
          <p:nvPr>
            <p:ph type="body" sz="quarter" idx="37" hasCustomPrompt="1"/>
          </p:nvPr>
        </p:nvSpPr>
        <p:spPr>
          <a:xfrm>
            <a:off x="2147721" y="1430828"/>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2">
            <a:extLst>
              <a:ext uri="{FF2B5EF4-FFF2-40B4-BE49-F238E27FC236}">
                <a16:creationId xmlns:a16="http://schemas.microsoft.com/office/drawing/2014/main" id="{6BECFFED-1A12-4250-8E12-F24513146949}"/>
              </a:ext>
            </a:extLst>
          </p:cNvPr>
          <p:cNvSpPr>
            <a:spLocks noGrp="1"/>
          </p:cNvSpPr>
          <p:nvPr>
            <p:ph type="body" sz="quarter" idx="39" hasCustomPrompt="1"/>
          </p:nvPr>
        </p:nvSpPr>
        <p:spPr>
          <a:xfrm>
            <a:off x="2147721" y="3007175"/>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7" name="Tijdelijke aanduiding voor tekst 2">
            <a:extLst>
              <a:ext uri="{FF2B5EF4-FFF2-40B4-BE49-F238E27FC236}">
                <a16:creationId xmlns:a16="http://schemas.microsoft.com/office/drawing/2014/main" id="{9A7B8253-F6CE-4FCD-AB4A-5EBAC3E7B2E5}"/>
              </a:ext>
            </a:extLst>
          </p:cNvPr>
          <p:cNvSpPr>
            <a:spLocks noGrp="1"/>
          </p:cNvSpPr>
          <p:nvPr>
            <p:ph type="body" sz="quarter" idx="41" hasCustomPrompt="1"/>
          </p:nvPr>
        </p:nvSpPr>
        <p:spPr>
          <a:xfrm>
            <a:off x="2147721" y="4583521"/>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34" name="Instructie">
            <a:extLst>
              <a:ext uri="{FF2B5EF4-FFF2-40B4-BE49-F238E27FC236}">
                <a16:creationId xmlns:a16="http://schemas.microsoft.com/office/drawing/2014/main" id="{9BD2992C-C33C-4942-BAB0-0F26E6E1D562}"/>
              </a:ext>
            </a:extLst>
          </p:cNvPr>
          <p:cNvGrpSpPr/>
          <p:nvPr userDrawn="1"/>
        </p:nvGrpSpPr>
        <p:grpSpPr>
          <a:xfrm>
            <a:off x="12334958" y="0"/>
            <a:ext cx="3182755" cy="2660264"/>
            <a:chOff x="-3426088" y="4512342"/>
            <a:chExt cx="3182755" cy="2660264"/>
          </a:xfrm>
        </p:grpSpPr>
        <p:sp>
          <p:nvSpPr>
            <p:cNvPr id="35" name="Rechthoek 127">
              <a:extLst>
                <a:ext uri="{FF2B5EF4-FFF2-40B4-BE49-F238E27FC236}">
                  <a16:creationId xmlns:a16="http://schemas.microsoft.com/office/drawing/2014/main" id="{6BEDB36E-45D1-492F-B42C-B8BD7629D7FA}"/>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36" name="Rechte verbindingslijn 128">
              <a:extLst>
                <a:ext uri="{FF2B5EF4-FFF2-40B4-BE49-F238E27FC236}">
                  <a16:creationId xmlns:a16="http://schemas.microsoft.com/office/drawing/2014/main" id="{63C90B33-62B0-4502-A156-8074A341C630}"/>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37" name="Rechthoek 130">
              <a:extLst>
                <a:ext uri="{FF2B5EF4-FFF2-40B4-BE49-F238E27FC236}">
                  <a16:creationId xmlns:a16="http://schemas.microsoft.com/office/drawing/2014/main" id="{B1C82DB9-CA8D-48B2-BCAB-B62133716963}"/>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48" name="Rechthoek 133">
              <a:extLst>
                <a:ext uri="{FF2B5EF4-FFF2-40B4-BE49-F238E27FC236}">
                  <a16:creationId xmlns:a16="http://schemas.microsoft.com/office/drawing/2014/main" id="{2CBE4DC7-7FFB-4819-894A-4CEE062D0FB6}"/>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49" name="Rechthoek 136">
              <a:extLst>
                <a:ext uri="{FF2B5EF4-FFF2-40B4-BE49-F238E27FC236}">
                  <a16:creationId xmlns:a16="http://schemas.microsoft.com/office/drawing/2014/main" id="{3D7C2A48-201C-4B88-96AF-CEA16F5888DB}"/>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0" name="Rechthoek 139">
              <a:extLst>
                <a:ext uri="{FF2B5EF4-FFF2-40B4-BE49-F238E27FC236}">
                  <a16:creationId xmlns:a16="http://schemas.microsoft.com/office/drawing/2014/main" id="{AFCE5072-4DA4-467C-92AD-8079895BF193}"/>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51" name="Rechte verbindingslijn 140">
              <a:extLst>
                <a:ext uri="{FF2B5EF4-FFF2-40B4-BE49-F238E27FC236}">
                  <a16:creationId xmlns:a16="http://schemas.microsoft.com/office/drawing/2014/main" id="{BBDCB3AA-31DB-44EA-8AEA-06D4F4D47A1F}"/>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97747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kstkaders + Uitleg 4">
    <p:bg>
      <p:bgPr>
        <a:solidFill>
          <a:schemeClr val="bg1"/>
        </a:solidFill>
        <a:effectLst/>
      </p:bgPr>
    </p:bg>
    <p:spTree>
      <p:nvGrpSpPr>
        <p:cNvPr id="1" name=""/>
        <p:cNvGrpSpPr/>
        <p:nvPr/>
      </p:nvGrpSpPr>
      <p:grpSpPr>
        <a:xfrm>
          <a:off x="0" y="0"/>
          <a:ext cx="0" cy="0"/>
          <a:chOff x="0" y="0"/>
          <a:chExt cx="0" cy="0"/>
        </a:xfrm>
      </p:grpSpPr>
      <p:sp>
        <p:nvSpPr>
          <p:cNvPr id="162" name="Tijdelijke aanduiding voor tekst 3">
            <a:extLst>
              <a:ext uri="{FF2B5EF4-FFF2-40B4-BE49-F238E27FC236}">
                <a16:creationId xmlns:a16="http://schemas.microsoft.com/office/drawing/2014/main" id="{62C5E5DA-733C-4AA3-9467-0732E67E8ADA}"/>
              </a:ext>
            </a:extLst>
          </p:cNvPr>
          <p:cNvSpPr>
            <a:spLocks noGrp="1"/>
          </p:cNvSpPr>
          <p:nvPr>
            <p:ph type="body" sz="quarter" idx="47" hasCustomPrompt="1"/>
          </p:nvPr>
        </p:nvSpPr>
        <p:spPr>
          <a:xfrm>
            <a:off x="480949" y="4932785"/>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4</a:t>
            </a:r>
          </a:p>
        </p:txBody>
      </p:sp>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1B658E1F-0E98-4ED4-B7E8-3A0C15D75D3F}"/>
              </a:ext>
            </a:extLst>
          </p:cNvPr>
          <p:cNvSpPr>
            <a:spLocks noGrp="1"/>
          </p:cNvSpPr>
          <p:nvPr>
            <p:ph type="body" sz="quarter" idx="43" hasCustomPrompt="1"/>
          </p:nvPr>
        </p:nvSpPr>
        <p:spPr>
          <a:xfrm>
            <a:off x="480949" y="1429045"/>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1</a:t>
            </a:r>
          </a:p>
        </p:txBody>
      </p:sp>
      <p:sp>
        <p:nvSpPr>
          <p:cNvPr id="163" name="Tijdelijke aanduiding voor tekst 3">
            <a:extLst>
              <a:ext uri="{FF2B5EF4-FFF2-40B4-BE49-F238E27FC236}">
                <a16:creationId xmlns:a16="http://schemas.microsoft.com/office/drawing/2014/main" id="{D63CF0FC-A378-4DBC-879D-CF2808176423}"/>
              </a:ext>
            </a:extLst>
          </p:cNvPr>
          <p:cNvSpPr>
            <a:spLocks noGrp="1"/>
          </p:cNvSpPr>
          <p:nvPr>
            <p:ph type="body" sz="quarter" idx="48" hasCustomPrompt="1"/>
          </p:nvPr>
        </p:nvSpPr>
        <p:spPr>
          <a:xfrm>
            <a:off x="480949" y="2596958"/>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2</a:t>
            </a:r>
          </a:p>
        </p:txBody>
      </p:sp>
      <p:sp>
        <p:nvSpPr>
          <p:cNvPr id="164" name="Tijdelijke aanduiding voor tekst 3">
            <a:extLst>
              <a:ext uri="{FF2B5EF4-FFF2-40B4-BE49-F238E27FC236}">
                <a16:creationId xmlns:a16="http://schemas.microsoft.com/office/drawing/2014/main" id="{3D564F2E-B66A-44B1-BD7F-8488248EED58}"/>
              </a:ext>
            </a:extLst>
          </p:cNvPr>
          <p:cNvSpPr>
            <a:spLocks noGrp="1"/>
          </p:cNvSpPr>
          <p:nvPr>
            <p:ph type="body" sz="quarter" idx="49" hasCustomPrompt="1"/>
          </p:nvPr>
        </p:nvSpPr>
        <p:spPr>
          <a:xfrm>
            <a:off x="480949" y="3764871"/>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3</a:t>
            </a:r>
          </a:p>
        </p:txBody>
      </p:sp>
      <p:sp>
        <p:nvSpPr>
          <p:cNvPr id="160" name="Tijdelijke aanduiding voor tekst 2">
            <a:extLst>
              <a:ext uri="{FF2B5EF4-FFF2-40B4-BE49-F238E27FC236}">
                <a16:creationId xmlns:a16="http://schemas.microsoft.com/office/drawing/2014/main" id="{C8983519-A824-4AAD-84BE-E86BCCAA3C81}"/>
              </a:ext>
            </a:extLst>
          </p:cNvPr>
          <p:cNvSpPr>
            <a:spLocks noGrp="1"/>
          </p:cNvSpPr>
          <p:nvPr>
            <p:ph type="body" sz="quarter" idx="37" hasCustomPrompt="1"/>
          </p:nvPr>
        </p:nvSpPr>
        <p:spPr>
          <a:xfrm>
            <a:off x="2147721" y="1430828"/>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1" name="Tijdelijke aanduiding voor tekst 2">
            <a:extLst>
              <a:ext uri="{FF2B5EF4-FFF2-40B4-BE49-F238E27FC236}">
                <a16:creationId xmlns:a16="http://schemas.microsoft.com/office/drawing/2014/main" id="{AE7372F4-5605-49B5-BFA6-75FB9F7F477F}"/>
              </a:ext>
            </a:extLst>
          </p:cNvPr>
          <p:cNvSpPr>
            <a:spLocks noGrp="1"/>
          </p:cNvSpPr>
          <p:nvPr>
            <p:ph type="body" sz="quarter" idx="50" hasCustomPrompt="1"/>
          </p:nvPr>
        </p:nvSpPr>
        <p:spPr>
          <a:xfrm>
            <a:off x="2147721" y="2597513"/>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9" name="Tijdelijke aanduiding voor tekst 2">
            <a:extLst>
              <a:ext uri="{FF2B5EF4-FFF2-40B4-BE49-F238E27FC236}">
                <a16:creationId xmlns:a16="http://schemas.microsoft.com/office/drawing/2014/main" id="{6DF20755-33D3-4DFC-B8F1-88598EDF11DE}"/>
              </a:ext>
            </a:extLst>
          </p:cNvPr>
          <p:cNvSpPr>
            <a:spLocks noGrp="1"/>
          </p:cNvSpPr>
          <p:nvPr>
            <p:ph type="body" sz="quarter" idx="51" hasCustomPrompt="1"/>
          </p:nvPr>
        </p:nvSpPr>
        <p:spPr>
          <a:xfrm>
            <a:off x="2147721" y="3765547"/>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0" name="Tijdelijke aanduiding voor tekst 2">
            <a:extLst>
              <a:ext uri="{FF2B5EF4-FFF2-40B4-BE49-F238E27FC236}">
                <a16:creationId xmlns:a16="http://schemas.microsoft.com/office/drawing/2014/main" id="{E9ABA610-FA89-4787-B010-B4676D2C42CB}"/>
              </a:ext>
            </a:extLst>
          </p:cNvPr>
          <p:cNvSpPr>
            <a:spLocks noGrp="1"/>
          </p:cNvSpPr>
          <p:nvPr>
            <p:ph type="body" sz="quarter" idx="52" hasCustomPrompt="1"/>
          </p:nvPr>
        </p:nvSpPr>
        <p:spPr>
          <a:xfrm>
            <a:off x="2147721" y="4933580"/>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24" name="Instructie">
            <a:extLst>
              <a:ext uri="{FF2B5EF4-FFF2-40B4-BE49-F238E27FC236}">
                <a16:creationId xmlns:a16="http://schemas.microsoft.com/office/drawing/2014/main" id="{53E09C6C-AC04-4983-86D2-ED3A41DE40C8}"/>
              </a:ext>
            </a:extLst>
          </p:cNvPr>
          <p:cNvGrpSpPr/>
          <p:nvPr userDrawn="1"/>
        </p:nvGrpSpPr>
        <p:grpSpPr>
          <a:xfrm>
            <a:off x="12334958" y="0"/>
            <a:ext cx="3182755" cy="2660264"/>
            <a:chOff x="-3426088" y="4512342"/>
            <a:chExt cx="3182755" cy="2660264"/>
          </a:xfrm>
        </p:grpSpPr>
        <p:sp>
          <p:nvSpPr>
            <p:cNvPr id="25" name="Rechthoek 127">
              <a:extLst>
                <a:ext uri="{FF2B5EF4-FFF2-40B4-BE49-F238E27FC236}">
                  <a16:creationId xmlns:a16="http://schemas.microsoft.com/office/drawing/2014/main" id="{804C19CE-3C00-4103-ADF7-3366FCC676FE}"/>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26" name="Rechte verbindingslijn 128">
              <a:extLst>
                <a:ext uri="{FF2B5EF4-FFF2-40B4-BE49-F238E27FC236}">
                  <a16:creationId xmlns:a16="http://schemas.microsoft.com/office/drawing/2014/main" id="{0680DBE9-E81E-45A2-B9A9-AF07D5771454}"/>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27" name="Rechthoek 130">
              <a:extLst>
                <a:ext uri="{FF2B5EF4-FFF2-40B4-BE49-F238E27FC236}">
                  <a16:creationId xmlns:a16="http://schemas.microsoft.com/office/drawing/2014/main" id="{77C788DD-91DF-4408-A12E-F8E30042F474}"/>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28" name="Rechthoek 133">
              <a:extLst>
                <a:ext uri="{FF2B5EF4-FFF2-40B4-BE49-F238E27FC236}">
                  <a16:creationId xmlns:a16="http://schemas.microsoft.com/office/drawing/2014/main" id="{8C1A4901-796E-4EDB-94A1-E27B08BCA6E5}"/>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30" name="Rechthoek 136">
              <a:extLst>
                <a:ext uri="{FF2B5EF4-FFF2-40B4-BE49-F238E27FC236}">
                  <a16:creationId xmlns:a16="http://schemas.microsoft.com/office/drawing/2014/main" id="{979BA854-DEE2-4BCB-8354-3B121EEC9055}"/>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31" name="Rechthoek 139">
              <a:extLst>
                <a:ext uri="{FF2B5EF4-FFF2-40B4-BE49-F238E27FC236}">
                  <a16:creationId xmlns:a16="http://schemas.microsoft.com/office/drawing/2014/main" id="{D87BF117-1F19-467A-9494-67B43C6D2AFA}"/>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32" name="Rechte verbindingslijn 140">
              <a:extLst>
                <a:ext uri="{FF2B5EF4-FFF2-40B4-BE49-F238E27FC236}">
                  <a16:creationId xmlns:a16="http://schemas.microsoft.com/office/drawing/2014/main" id="{CF06758A-6773-4236-AE92-82B7ABD66B6A}"/>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2959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ulti-media + tekst 50%50% ">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2" y="1467111"/>
            <a:ext cx="11245233" cy="900102"/>
          </a:xfrm>
        </p:spPr>
        <p:txBody>
          <a:bodyPr vert="horz"/>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b="1">
                <a:solidFill>
                  <a:schemeClr val="bg2"/>
                </a:solidFill>
                <a:latin typeface="+mj-lt"/>
              </a:defRPr>
            </a:lvl1pPr>
            <a:lvl2pPr marL="0" indent="0">
              <a:lnSpc>
                <a:spcPct val="120000"/>
              </a:lnSpc>
              <a:spcAft>
                <a:spcPts val="0"/>
              </a:spcAft>
              <a:buNone/>
              <a:defRPr/>
            </a:lvl2pPr>
            <a:lvl3pPr marL="627063" indent="-271463">
              <a:lnSpc>
                <a:spcPct val="70000"/>
              </a:lnSpc>
              <a:defRPr/>
            </a:lvl3pPr>
            <a:lvl4pPr>
              <a:lnSpc>
                <a:spcPct val="70000"/>
              </a:lnSpc>
              <a:defRPr/>
            </a:lvl4pPr>
            <a:lvl5pPr>
              <a:lnSpc>
                <a:spcPct val="70000"/>
              </a:lnSpc>
              <a:defRPr>
                <a:solidFill>
                  <a:schemeClr val="bg2"/>
                </a:solidFill>
              </a:defRPr>
            </a:lvl5pPr>
            <a:lvl6pPr marL="0" indent="0">
              <a:lnSpc>
                <a:spcPct val="70000"/>
              </a:lnSpc>
              <a:buFontTx/>
              <a:buNone/>
              <a:defRPr>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4" name="Titel 1">
            <a:extLst>
              <a:ext uri="{FF2B5EF4-FFF2-40B4-BE49-F238E27FC236}">
                <a16:creationId xmlns:a16="http://schemas.microsoft.com/office/drawing/2014/main" id="{53A6CE20-1E7A-4F87-96EC-7E964AA9134D}"/>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en-US" noProof="0" err="1"/>
              <a:t>Koptitel</a:t>
            </a:r>
            <a:endParaRPr lang="en-US" noProof="0"/>
          </a:p>
        </p:txBody>
      </p:sp>
      <p:sp>
        <p:nvSpPr>
          <p:cNvPr id="41" name="Tijdelijke aanduiding voor tekst 14">
            <a:extLst>
              <a:ext uri="{FF2B5EF4-FFF2-40B4-BE49-F238E27FC236}">
                <a16:creationId xmlns:a16="http://schemas.microsoft.com/office/drawing/2014/main" id="{4B035891-3F3E-4E86-9D5A-96D1E3B9D0E1}"/>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50" name="GRID" hidden="1">
            <a:extLst>
              <a:ext uri="{FF2B5EF4-FFF2-40B4-BE49-F238E27FC236}">
                <a16:creationId xmlns:a16="http://schemas.microsoft.com/office/drawing/2014/main" id="{C59E2946-118D-4C01-970E-FC9CE00C6395}"/>
              </a:ext>
            </a:extLst>
          </p:cNvPr>
          <p:cNvGrpSpPr/>
          <p:nvPr userDrawn="1"/>
        </p:nvGrpSpPr>
        <p:grpSpPr>
          <a:xfrm>
            <a:off x="0" y="0"/>
            <a:ext cx="12192003" cy="6858000"/>
            <a:chOff x="0" y="0"/>
            <a:chExt cx="12192003" cy="6858000"/>
          </a:xfrm>
        </p:grpSpPr>
        <p:sp>
          <p:nvSpPr>
            <p:cNvPr id="51" name="Rechthoek 50">
              <a:extLst>
                <a:ext uri="{FF2B5EF4-FFF2-40B4-BE49-F238E27FC236}">
                  <a16:creationId xmlns:a16="http://schemas.microsoft.com/office/drawing/2014/main" id="{E2414C7D-389F-487F-9221-8D96900B448B}"/>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2" name="Rechthoek 51">
              <a:extLst>
                <a:ext uri="{FF2B5EF4-FFF2-40B4-BE49-F238E27FC236}">
                  <a16:creationId xmlns:a16="http://schemas.microsoft.com/office/drawing/2014/main" id="{A8F1195A-80D2-4EBF-8EE2-23A21E134CE7}"/>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3" name="Rechthoek 52">
              <a:extLst>
                <a:ext uri="{FF2B5EF4-FFF2-40B4-BE49-F238E27FC236}">
                  <a16:creationId xmlns:a16="http://schemas.microsoft.com/office/drawing/2014/main" id="{CA706088-94D0-49B2-9F47-CD39731ED611}"/>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4" name="Rechthoek 53">
              <a:extLst>
                <a:ext uri="{FF2B5EF4-FFF2-40B4-BE49-F238E27FC236}">
                  <a16:creationId xmlns:a16="http://schemas.microsoft.com/office/drawing/2014/main" id="{6701A262-4D8B-4596-BEA3-1CDEA9A29D2D}"/>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5" name="Rechthoek 54">
              <a:extLst>
                <a:ext uri="{FF2B5EF4-FFF2-40B4-BE49-F238E27FC236}">
                  <a16:creationId xmlns:a16="http://schemas.microsoft.com/office/drawing/2014/main" id="{3961D0F0-38E3-4745-BB91-8DF2B41B9EC6}"/>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6" name="Rechthoek 55">
              <a:extLst>
                <a:ext uri="{FF2B5EF4-FFF2-40B4-BE49-F238E27FC236}">
                  <a16:creationId xmlns:a16="http://schemas.microsoft.com/office/drawing/2014/main" id="{F082B6D4-918A-42B7-99B3-3B8D5AD389F5}"/>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19" name="Rechthoek 18">
              <a:extLst>
                <a:ext uri="{FF2B5EF4-FFF2-40B4-BE49-F238E27FC236}">
                  <a16:creationId xmlns:a16="http://schemas.microsoft.com/office/drawing/2014/main" id="{6D9780EE-AC3E-4C16-9B20-B0A0803E6ED4}"/>
                </a:ext>
              </a:extLst>
            </p:cNvPr>
            <p:cNvSpPr/>
            <p:nvPr userDrawn="1"/>
          </p:nvSpPr>
          <p:spPr>
            <a:xfrm rot="5400000">
              <a:off x="5895976" y="-3728182"/>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1" name="Rechthoek 20">
              <a:extLst>
                <a:ext uri="{FF2B5EF4-FFF2-40B4-BE49-F238E27FC236}">
                  <a16:creationId xmlns:a16="http://schemas.microsoft.com/office/drawing/2014/main" id="{FBFCF26E-9F29-4558-9176-F149D8C8577D}"/>
                </a:ext>
              </a:extLst>
            </p:cNvPr>
            <p:cNvSpPr/>
            <p:nvPr userDrawn="1"/>
          </p:nvSpPr>
          <p:spPr>
            <a:xfrm>
              <a:off x="603936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58" name="Tijdelijke aanduiding voor voettekst 4">
            <a:extLst>
              <a:ext uri="{FF2B5EF4-FFF2-40B4-BE49-F238E27FC236}">
                <a16:creationId xmlns:a16="http://schemas.microsoft.com/office/drawing/2014/main" id="{0E659B60-CF7C-460A-A879-0DDBF9C652F5}"/>
              </a:ext>
            </a:extLst>
          </p:cNvPr>
          <p:cNvSpPr>
            <a:spLocks noGrp="1"/>
          </p:cNvSpPr>
          <p:nvPr>
            <p:ph type="ftr" sz="quarter" idx="11"/>
          </p:nvPr>
        </p:nvSpPr>
        <p:spPr>
          <a:xfrm>
            <a:off x="823408" y="6194304"/>
            <a:ext cx="5139260" cy="226714"/>
          </a:xfrm>
        </p:spPr>
        <p:txBody>
          <a:bodyPr/>
          <a:lstStyle>
            <a:lvl1pPr>
              <a:defRPr/>
            </a:lvl1pPr>
          </a:lstStyle>
          <a:p>
            <a:endParaRPr lang="en-US"/>
          </a:p>
        </p:txBody>
      </p:sp>
      <p:sp>
        <p:nvSpPr>
          <p:cNvPr id="59" name="Tijdelijke aanduiding voor dianummer 5">
            <a:extLst>
              <a:ext uri="{FF2B5EF4-FFF2-40B4-BE49-F238E27FC236}">
                <a16:creationId xmlns:a16="http://schemas.microsoft.com/office/drawing/2014/main" id="{F1A38C1E-7B15-4C30-B676-08D9095C1FF9}"/>
              </a:ext>
            </a:extLst>
          </p:cNvPr>
          <p:cNvSpPr>
            <a:spLocks noGrp="1"/>
          </p:cNvSpPr>
          <p:nvPr>
            <p:ph type="sldNum" sz="quarter" idx="12"/>
          </p:nvPr>
        </p:nvSpPr>
        <p:spPr>
          <a:xfrm>
            <a:off x="480242" y="6190780"/>
            <a:ext cx="201640" cy="230238"/>
          </a:xfrm>
        </p:spPr>
        <p:txBody>
          <a:bodyPr/>
          <a:lstStyle/>
          <a:p>
            <a:fld id="{55B2A88A-B7BD-41B1-9FCB-9BE633251ACA}" type="slidenum">
              <a:rPr lang="en-US" noProof="0" smtClean="0"/>
              <a:t>‹nr.›</a:t>
            </a:fld>
            <a:endParaRPr lang="en-US" noProof="0"/>
          </a:p>
        </p:txBody>
      </p:sp>
      <p:pic>
        <p:nvPicPr>
          <p:cNvPr id="18" name="Afbeelding 17">
            <a:extLst>
              <a:ext uri="{FF2B5EF4-FFF2-40B4-BE49-F238E27FC236}">
                <a16:creationId xmlns:a16="http://schemas.microsoft.com/office/drawing/2014/main" id="{A5FE5AFB-415A-4AB3-98DB-B434D6876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6" name="Tijdelijke aanduiding voor inhoud 3">
            <a:extLst>
              <a:ext uri="{FF2B5EF4-FFF2-40B4-BE49-F238E27FC236}">
                <a16:creationId xmlns:a16="http://schemas.microsoft.com/office/drawing/2014/main" id="{D2E8F4BF-FD5F-4F05-BB33-AC3E7EF96F61}"/>
              </a:ext>
            </a:extLst>
          </p:cNvPr>
          <p:cNvSpPr>
            <a:spLocks noGrp="1"/>
          </p:cNvSpPr>
          <p:nvPr>
            <p:ph sz="quarter" idx="19" hasCustomPrompt="1"/>
          </p:nvPr>
        </p:nvSpPr>
        <p:spPr>
          <a:xfrm>
            <a:off x="6507213" y="2527300"/>
            <a:ext cx="5236366" cy="3260725"/>
          </a:xfrm>
          <a:solidFill>
            <a:schemeClr val="bg1">
              <a:lumMod val="95000"/>
            </a:schemeClr>
          </a:solidFill>
        </p:spPr>
        <p:txBody>
          <a:bodyPr vert="horz" lIns="180000" tIns="180000" rIns="180000" bIns="180000" rtlCol="0">
            <a:normAutofit/>
          </a:bodyPr>
          <a:lstStyle>
            <a:lvl1pPr algn="l">
              <a:defRPr lang="nl-NL" sz="1200" b="0" i="0" smtClean="0">
                <a:latin typeface="+mj-lt"/>
              </a:defRPr>
            </a:lvl1pPr>
            <a:lvl2pPr>
              <a:defRPr lang="nl-NL" smtClean="0"/>
            </a:lvl2pPr>
            <a:lvl3pPr>
              <a:defRPr lang="nl-NL" smtClean="0"/>
            </a:lvl3pPr>
            <a:lvl4pPr>
              <a:defRPr lang="nl-NL" smtClean="0"/>
            </a:lvl4pPr>
            <a:lvl5pPr>
              <a:defRPr lang="nl-NL"/>
            </a:lvl5pPr>
          </a:lstStyle>
          <a:p>
            <a:pPr marL="0" lvl="0" indent="0" algn="ctr">
              <a:buNone/>
            </a:pPr>
            <a:r>
              <a:rPr lang="nl-NL"/>
              <a:t>Klik op één van de iconen</a:t>
            </a:r>
            <a:br>
              <a:rPr lang="nl-NL"/>
            </a:br>
            <a:r>
              <a:rPr lang="nl-NL"/>
              <a:t>om een media in te vullen</a:t>
            </a:r>
          </a:p>
        </p:txBody>
      </p:sp>
      <p:sp>
        <p:nvSpPr>
          <p:cNvPr id="4" name="Tijdelijke aanduiding voor inhoud 3">
            <a:extLst>
              <a:ext uri="{FF2B5EF4-FFF2-40B4-BE49-F238E27FC236}">
                <a16:creationId xmlns:a16="http://schemas.microsoft.com/office/drawing/2014/main" id="{3DFC91BB-AEF5-43B4-84CF-C6590D01D3E3}"/>
              </a:ext>
            </a:extLst>
          </p:cNvPr>
          <p:cNvSpPr>
            <a:spLocks noGrp="1"/>
          </p:cNvSpPr>
          <p:nvPr>
            <p:ph sz="quarter" idx="20" hasCustomPrompt="1"/>
          </p:nvPr>
        </p:nvSpPr>
        <p:spPr>
          <a:xfrm>
            <a:off x="6505579" y="2527457"/>
            <a:ext cx="5238000" cy="3260568"/>
          </a:xfrm>
          <a:solidFill>
            <a:schemeClr val="bg1">
              <a:lumMod val="95000"/>
            </a:schemeClr>
          </a:solidFill>
        </p:spPr>
        <p:txBody>
          <a:bodyPr lIns="180000" tIns="180000" rIns="180000" bIns="180000">
            <a:normAutofit/>
          </a:bodyPr>
          <a:lstStyle>
            <a:lvl1pPr marL="0" marR="0" indent="0" algn="l" defTabSz="914400" rtl="0" eaLnBrk="1" fontAlgn="auto" latinLnBrk="0" hangingPunct="1">
              <a:lnSpc>
                <a:spcPct val="120000"/>
              </a:lnSpc>
              <a:spcBef>
                <a:spcPts val="0"/>
              </a:spcBef>
              <a:spcAft>
                <a:spcPts val="0"/>
              </a:spcAft>
              <a:buClr>
                <a:schemeClr val="accent1"/>
              </a:buClr>
              <a:buSzTx/>
              <a:buFontTx/>
              <a:buNone/>
              <a:tabLst/>
              <a:defRPr sz="1400" b="1">
                <a:solidFill>
                  <a:schemeClr val="bg2"/>
                </a:solidFill>
              </a:defRPr>
            </a:lvl1pPr>
            <a:lvl2pPr marL="0" indent="0">
              <a:spcAft>
                <a:spcPts val="0"/>
              </a:spcAft>
              <a:buNone/>
              <a:defRPr sz="1200"/>
            </a:lvl2pPr>
            <a:lvl3pPr marL="355600" indent="-177800">
              <a:spcAft>
                <a:spcPts val="0"/>
              </a:spcAft>
              <a:defRPr sz="1200"/>
            </a:lvl3pPr>
            <a:lvl4pPr marL="285750" indent="-285750">
              <a:spcAft>
                <a:spcPts val="0"/>
              </a:spcAft>
              <a:buClr>
                <a:schemeClr val="bg2"/>
              </a:buClr>
              <a:buFont typeface="Wingdings" panose="05000000000000000000" pitchFamily="2" charset="2"/>
              <a:buChar char="à"/>
              <a:defRPr sz="1200"/>
            </a:lvl4pPr>
            <a:lvl5pPr>
              <a:spcAft>
                <a:spcPts val="1200"/>
              </a:spcAft>
              <a:defRPr sz="1400"/>
            </a:lvl5pPr>
          </a:lstStyle>
          <a:p>
            <a:pPr marL="0" marR="0" lvl="0" indent="0" algn="l" defTabSz="914400" rtl="0" eaLnBrk="1" fontAlgn="auto" latinLnBrk="0" hangingPunct="1">
              <a:lnSpc>
                <a:spcPct val="120000"/>
              </a:lnSpc>
              <a:spcBef>
                <a:spcPts val="0"/>
              </a:spcBef>
              <a:spcAft>
                <a:spcPts val="0"/>
              </a:spcAft>
              <a:buClr>
                <a:schemeClr val="accent1"/>
              </a:buClr>
              <a:buSzTx/>
              <a:buFontTx/>
              <a:buNone/>
              <a:tabLst/>
              <a:defRPr/>
            </a:pPr>
            <a:r>
              <a:rPr lang="nl-NL" noProof="0"/>
              <a:t>Klik om tekst in te voegen</a:t>
            </a:r>
          </a:p>
        </p:txBody>
      </p:sp>
      <p:sp>
        <p:nvSpPr>
          <p:cNvPr id="20" name="Tijdelijke aanduiding voor inhoud 3">
            <a:extLst>
              <a:ext uri="{FF2B5EF4-FFF2-40B4-BE49-F238E27FC236}">
                <a16:creationId xmlns:a16="http://schemas.microsoft.com/office/drawing/2014/main" id="{011BE011-FD19-4C53-988E-6F68943521BA}"/>
              </a:ext>
            </a:extLst>
          </p:cNvPr>
          <p:cNvSpPr>
            <a:spLocks noGrp="1"/>
          </p:cNvSpPr>
          <p:nvPr>
            <p:ph sz="quarter" idx="21" hasCustomPrompt="1"/>
          </p:nvPr>
        </p:nvSpPr>
        <p:spPr>
          <a:xfrm>
            <a:off x="496712" y="2527457"/>
            <a:ext cx="5238000" cy="3260568"/>
          </a:xfrm>
          <a:solidFill>
            <a:schemeClr val="bg1">
              <a:lumMod val="95000"/>
            </a:schemeClr>
          </a:solidFill>
        </p:spPr>
        <p:txBody>
          <a:bodyPr lIns="180000" tIns="180000" rIns="180000" bIns="180000"/>
          <a:lstStyle>
            <a:lvl1pPr marL="0" marR="0" indent="0" algn="l" defTabSz="914400" rtl="0" eaLnBrk="1" fontAlgn="auto" latinLnBrk="0" hangingPunct="1">
              <a:lnSpc>
                <a:spcPct val="120000"/>
              </a:lnSpc>
              <a:spcBef>
                <a:spcPts val="0"/>
              </a:spcBef>
              <a:spcAft>
                <a:spcPts val="0"/>
              </a:spcAft>
              <a:buClr>
                <a:schemeClr val="accent1"/>
              </a:buClr>
              <a:buSzTx/>
              <a:buFontTx/>
              <a:buNone/>
              <a:tabLst/>
              <a:defRPr sz="1400" b="1">
                <a:solidFill>
                  <a:schemeClr val="bg2"/>
                </a:solidFill>
              </a:defRPr>
            </a:lvl1pPr>
            <a:lvl2pPr marL="0" indent="0">
              <a:spcAft>
                <a:spcPts val="0"/>
              </a:spcAft>
              <a:buNone/>
              <a:defRPr sz="1200"/>
            </a:lvl2pPr>
            <a:lvl3pPr marL="355600" indent="-177800">
              <a:spcAft>
                <a:spcPts val="0"/>
              </a:spcAft>
              <a:defRPr sz="1200"/>
            </a:lvl3pPr>
            <a:lvl4pPr marL="285750" indent="-285750">
              <a:spcAft>
                <a:spcPts val="0"/>
              </a:spcAft>
              <a:buClr>
                <a:schemeClr val="bg2"/>
              </a:buClr>
              <a:buFont typeface="Wingdings" panose="05000000000000000000" pitchFamily="2" charset="2"/>
              <a:buChar char="à"/>
              <a:defRPr sz="1200"/>
            </a:lvl4pPr>
            <a:lvl5pPr>
              <a:spcAft>
                <a:spcPts val="1200"/>
              </a:spcAft>
              <a:defRPr sz="1400"/>
            </a:lvl5pPr>
          </a:lstStyle>
          <a:p>
            <a:pPr marL="0" marR="0" lvl="0" indent="0" algn="l" defTabSz="914400" rtl="0" eaLnBrk="1" fontAlgn="auto" latinLnBrk="0" hangingPunct="1">
              <a:lnSpc>
                <a:spcPct val="120000"/>
              </a:lnSpc>
              <a:spcBef>
                <a:spcPts val="0"/>
              </a:spcBef>
              <a:spcAft>
                <a:spcPts val="0"/>
              </a:spcAft>
              <a:buClr>
                <a:schemeClr val="accent1"/>
              </a:buClr>
              <a:buSzTx/>
              <a:buFontTx/>
              <a:buNone/>
              <a:tabLst/>
              <a:defRPr/>
            </a:pPr>
            <a:r>
              <a:rPr lang="nl-NL" noProof="0"/>
              <a:t>Klik om tekst in te voegen</a:t>
            </a:r>
          </a:p>
          <a:p>
            <a:pPr lvl="0"/>
            <a:endParaRPr lang="nl-NL"/>
          </a:p>
        </p:txBody>
      </p:sp>
      <p:grpSp>
        <p:nvGrpSpPr>
          <p:cNvPr id="22" name="Instructie">
            <a:extLst>
              <a:ext uri="{FF2B5EF4-FFF2-40B4-BE49-F238E27FC236}">
                <a16:creationId xmlns:a16="http://schemas.microsoft.com/office/drawing/2014/main" id="{5C47EA30-98D4-4AA7-9E67-5C84D1B3A1C3}"/>
              </a:ext>
            </a:extLst>
          </p:cNvPr>
          <p:cNvGrpSpPr/>
          <p:nvPr userDrawn="1"/>
        </p:nvGrpSpPr>
        <p:grpSpPr>
          <a:xfrm>
            <a:off x="12391601" y="0"/>
            <a:ext cx="3183678" cy="3947846"/>
            <a:chOff x="12391601" y="0"/>
            <a:chExt cx="3183678" cy="3947846"/>
          </a:xfrm>
        </p:grpSpPr>
        <p:sp>
          <p:nvSpPr>
            <p:cNvPr id="23" name="Rechthoek 22">
              <a:extLst>
                <a:ext uri="{FF2B5EF4-FFF2-40B4-BE49-F238E27FC236}">
                  <a16:creationId xmlns:a16="http://schemas.microsoft.com/office/drawing/2014/main" id="{1C8882F5-3C0D-4326-87F2-ECB138CE327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err="1">
                  <a:ln>
                    <a:noFill/>
                  </a:ln>
                  <a:solidFill>
                    <a:schemeClr val="accent1"/>
                  </a:solidFill>
                  <a:effectLst/>
                  <a:uLnTx/>
                  <a:uFillTx/>
                  <a:latin typeface="+mj-lt"/>
                  <a:cs typeface="Segoe UI Light" panose="020B0502040204020203" pitchFamily="34" charset="0"/>
                </a:rPr>
                <a:t>SmartArt</a:t>
              </a: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 invoegen/veranderen</a:t>
              </a:r>
            </a:p>
          </p:txBody>
        </p:sp>
        <p:sp>
          <p:nvSpPr>
            <p:cNvPr id="24" name="Ovaal 23">
              <a:extLst>
                <a:ext uri="{FF2B5EF4-FFF2-40B4-BE49-F238E27FC236}">
                  <a16:creationId xmlns:a16="http://schemas.microsoft.com/office/drawing/2014/main" id="{46DC4444-DFCF-4963-B45B-1D734FF581B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5" name="Rechte verbindingslijn 24">
              <a:extLst>
                <a:ext uri="{FF2B5EF4-FFF2-40B4-BE49-F238E27FC236}">
                  <a16:creationId xmlns:a16="http://schemas.microsoft.com/office/drawing/2014/main" id="{F55050EC-E164-401B-BF61-61D66F5CCEAA}"/>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 name="Rechte verbindingslijn 26">
              <a:extLst>
                <a:ext uri="{FF2B5EF4-FFF2-40B4-BE49-F238E27FC236}">
                  <a16:creationId xmlns:a16="http://schemas.microsoft.com/office/drawing/2014/main" id="{3FD32131-6457-4410-A35C-A5113A8AA7F0}"/>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8" name="Rechthoek 27">
              <a:extLst>
                <a:ext uri="{FF2B5EF4-FFF2-40B4-BE49-F238E27FC236}">
                  <a16:creationId xmlns:a16="http://schemas.microsoft.com/office/drawing/2014/main" id="{D60F34EE-DFA2-4F8B-96AF-BF407A2A3DC4}"/>
                </a:ext>
              </a:extLst>
            </p:cNvPr>
            <p:cNvSpPr/>
            <p:nvPr userDrawn="1"/>
          </p:nvSpPr>
          <p:spPr>
            <a:xfrm>
              <a:off x="12757283" y="432552"/>
              <a:ext cx="281202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het bestaande </a:t>
              </a: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SmartArt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object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 object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 name="Rechte verbindingslijn 28">
              <a:extLst>
                <a:ext uri="{FF2B5EF4-FFF2-40B4-BE49-F238E27FC236}">
                  <a16:creationId xmlns:a16="http://schemas.microsoft.com/office/drawing/2014/main" id="{8E3880D7-974A-47B5-B4D3-8040AB5B8AB5}"/>
                </a:ext>
              </a:extLst>
            </p:cNvPr>
            <p:cNvCxnSpPr>
              <a:cxnSpLocks/>
            </p:cNvCxnSpPr>
            <p:nvPr userDrawn="1"/>
          </p:nvCxnSpPr>
          <p:spPr>
            <a:xfrm>
              <a:off x="12397261" y="3947846"/>
              <a:ext cx="3178017" cy="0"/>
            </a:xfrm>
            <a:prstGeom prst="line">
              <a:avLst/>
            </a:prstGeom>
            <a:noFill/>
            <a:ln w="3175" cap="flat" cmpd="sng" algn="ctr">
              <a:solidFill>
                <a:schemeClr val="accent1"/>
              </a:solidFill>
              <a:prstDash val="solid"/>
            </a:ln>
            <a:effectLst/>
          </p:spPr>
        </p:cxnSp>
        <p:sp>
          <p:nvSpPr>
            <p:cNvPr id="30" name="Ovaal 29">
              <a:extLst>
                <a:ext uri="{FF2B5EF4-FFF2-40B4-BE49-F238E27FC236}">
                  <a16:creationId xmlns:a16="http://schemas.microsoft.com/office/drawing/2014/main" id="{5D9711D7-2C47-4033-B0EE-F8979A4B2E68}"/>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1" name="Rechthoek 30">
              <a:extLst>
                <a:ext uri="{FF2B5EF4-FFF2-40B4-BE49-F238E27FC236}">
                  <a16:creationId xmlns:a16="http://schemas.microsoft.com/office/drawing/2014/main" id="{D5C60EBD-7220-4451-9FD3-7608D0DCCAD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aan de linker kant van het venster het gewenste type en vervolgens het gewenste objecten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 name="Groep 31">
              <a:extLst>
                <a:ext uri="{FF2B5EF4-FFF2-40B4-BE49-F238E27FC236}">
                  <a16:creationId xmlns:a16="http://schemas.microsoft.com/office/drawing/2014/main" id="{8DF0EC54-F8EC-4A61-8E4C-8EF6E4C5A111}"/>
                </a:ext>
              </a:extLst>
            </p:cNvPr>
            <p:cNvGrpSpPr/>
            <p:nvPr userDrawn="1"/>
          </p:nvGrpSpPr>
          <p:grpSpPr>
            <a:xfrm>
              <a:off x="12757282" y="2335175"/>
              <a:ext cx="825500" cy="209550"/>
              <a:chOff x="13504624" y="2482850"/>
              <a:chExt cx="825500" cy="209550"/>
            </a:xfrm>
          </p:grpSpPr>
          <p:sp>
            <p:nvSpPr>
              <p:cNvPr id="57" name="Rechthoek 56">
                <a:extLst>
                  <a:ext uri="{FF2B5EF4-FFF2-40B4-BE49-F238E27FC236}">
                    <a16:creationId xmlns:a16="http://schemas.microsoft.com/office/drawing/2014/main" id="{E145F1B2-FD5B-414E-9E89-2DBBB3D65EB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60" name="Rechte verbindingslijn 59">
                <a:extLst>
                  <a:ext uri="{FF2B5EF4-FFF2-40B4-BE49-F238E27FC236}">
                    <a16:creationId xmlns:a16="http://schemas.microsoft.com/office/drawing/2014/main" id="{1E350940-5889-4116-8E69-8EB95C02EC3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1" name="Gelijkbenige driehoek 60">
                <a:extLst>
                  <a:ext uri="{FF2B5EF4-FFF2-40B4-BE49-F238E27FC236}">
                    <a16:creationId xmlns:a16="http://schemas.microsoft.com/office/drawing/2014/main" id="{857AF0D9-924D-4F04-A84B-4503106DC54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33" name="Ovaal 32">
              <a:extLst>
                <a:ext uri="{FF2B5EF4-FFF2-40B4-BE49-F238E27FC236}">
                  <a16:creationId xmlns:a16="http://schemas.microsoft.com/office/drawing/2014/main" id="{0747FE9D-A3FE-4E53-B40F-AE4F872F39C6}"/>
                </a:ext>
              </a:extLst>
            </p:cNvPr>
            <p:cNvSpPr/>
            <p:nvPr userDrawn="1"/>
          </p:nvSpPr>
          <p:spPr>
            <a:xfrm>
              <a:off x="12391601" y="285262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5" name="Rechthoek 34">
              <a:extLst>
                <a:ext uri="{FF2B5EF4-FFF2-40B4-BE49-F238E27FC236}">
                  <a16:creationId xmlns:a16="http://schemas.microsoft.com/office/drawing/2014/main" id="{DC41109B-1442-48AE-A58D-AC5D344177F1}"/>
                </a:ext>
              </a:extLst>
            </p:cNvPr>
            <p:cNvSpPr/>
            <p:nvPr userDrawn="1"/>
          </p:nvSpPr>
          <p:spPr>
            <a:xfrm>
              <a:off x="12757283" y="2918684"/>
              <a:ext cx="2817996" cy="91633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t>
              </a:r>
              <a:r>
                <a:rPr kumimoji="0" lang="nl-NL" sz="1100" b="1" i="0" u="none" strike="noStrike" kern="0" cap="none" spc="0" normalizeH="0" baseline="0" noProof="0" err="1">
                  <a:ln>
                    <a:noFill/>
                  </a:ln>
                  <a:solidFill>
                    <a:srgbClr val="000000"/>
                  </a:solidFill>
                  <a:effectLst/>
                  <a:uLnTx/>
                  <a:uFillTx/>
                  <a:latin typeface="+mn-lt"/>
                  <a:cs typeface="Segoe UI Light" panose="020B0502040204020203" pitchFamily="34" charset="0"/>
                </a:rPr>
                <a:t>SmartArt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kunnen opvulkleuren en lijnkleuren aangepast worden.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 de </a:t>
              </a: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tab</a:t>
              </a:r>
              <a:r>
                <a:rPr kumimoji="0" lang="nl-NL" sz="1100" b="1" i="0" u="none" strike="noStrike" kern="0" cap="none" spc="0" normalizeH="0" baseline="0" noProof="0" err="1">
                  <a:ln>
                    <a:noFill/>
                  </a:ln>
                  <a:solidFill>
                    <a:srgbClr val="000000"/>
                  </a:solidFill>
                  <a:effectLst/>
                  <a:uLnTx/>
                  <a:uFillTx/>
                  <a:latin typeface="+mn-lt"/>
                  <a:cs typeface="Segoe UI Light" panose="020B0502040204020203" pitchFamily="34" charset="0"/>
                </a:rPr>
                <a:t>‘Start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kan o.a. de tekstopmaak worden gewijzigd.</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6" name="Rechte verbindingslijn 35">
              <a:extLst>
                <a:ext uri="{FF2B5EF4-FFF2-40B4-BE49-F238E27FC236}">
                  <a16:creationId xmlns:a16="http://schemas.microsoft.com/office/drawing/2014/main" id="{363A07F5-BB74-49DC-8A5F-D75FB6198990}"/>
                </a:ext>
              </a:extLst>
            </p:cNvPr>
            <p:cNvCxnSpPr>
              <a:cxnSpLocks/>
            </p:cNvCxnSpPr>
            <p:nvPr userDrawn="1"/>
          </p:nvCxnSpPr>
          <p:spPr>
            <a:xfrm>
              <a:off x="12397261" y="2664942"/>
              <a:ext cx="3178017" cy="0"/>
            </a:xfrm>
            <a:prstGeom prst="line">
              <a:avLst/>
            </a:prstGeom>
            <a:noFill/>
            <a:ln w="3175" cap="flat" cmpd="sng" algn="ctr">
              <a:solidFill>
                <a:schemeClr val="accent1"/>
              </a:solidFill>
              <a:prstDash val="solid"/>
            </a:ln>
            <a:effectLst/>
          </p:spPr>
        </p:cxnSp>
        <p:grpSp>
          <p:nvGrpSpPr>
            <p:cNvPr id="37" name="Groep 36">
              <a:extLst>
                <a:ext uri="{FF2B5EF4-FFF2-40B4-BE49-F238E27FC236}">
                  <a16:creationId xmlns:a16="http://schemas.microsoft.com/office/drawing/2014/main" id="{65DA4938-8B4D-4980-837E-17018E7A9BCA}"/>
                </a:ext>
              </a:extLst>
            </p:cNvPr>
            <p:cNvGrpSpPr/>
            <p:nvPr userDrawn="1"/>
          </p:nvGrpSpPr>
          <p:grpSpPr>
            <a:xfrm>
              <a:off x="12762292" y="1147286"/>
              <a:ext cx="390792" cy="312040"/>
              <a:chOff x="7741071" y="1082154"/>
              <a:chExt cx="589013" cy="470317"/>
            </a:xfrm>
          </p:grpSpPr>
          <p:sp>
            <p:nvSpPr>
              <p:cNvPr id="38" name="Pijl: punthaak 37">
                <a:extLst>
                  <a:ext uri="{FF2B5EF4-FFF2-40B4-BE49-F238E27FC236}">
                    <a16:creationId xmlns:a16="http://schemas.microsoft.com/office/drawing/2014/main" id="{5F034489-9FDD-4A94-88FA-7C824E39A889}"/>
                  </a:ext>
                </a:extLst>
              </p:cNvPr>
              <p:cNvSpPr/>
              <p:nvPr userDrawn="1"/>
            </p:nvSpPr>
            <p:spPr>
              <a:xfrm>
                <a:off x="7741071" y="1082154"/>
                <a:ext cx="504056" cy="336748"/>
              </a:xfrm>
              <a:prstGeom prst="chevron">
                <a:avLst>
                  <a:gd name="adj" fmla="val 33421"/>
                </a:avLst>
              </a:prstGeom>
              <a:solidFill>
                <a:srgbClr val="BAD2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39" name="Rechthoek 38">
                <a:extLst>
                  <a:ext uri="{FF2B5EF4-FFF2-40B4-BE49-F238E27FC236}">
                    <a16:creationId xmlns:a16="http://schemas.microsoft.com/office/drawing/2014/main" id="{C16CDBC8-4AB4-44F9-9FD6-D79AAF6D8621}"/>
                  </a:ext>
                </a:extLst>
              </p:cNvPr>
              <p:cNvSpPr/>
              <p:nvPr userDrawn="1"/>
            </p:nvSpPr>
            <p:spPr>
              <a:xfrm>
                <a:off x="7896789" y="1235205"/>
                <a:ext cx="433295" cy="317266"/>
              </a:xfrm>
              <a:prstGeom prst="rect">
                <a:avLst/>
              </a:prstGeom>
              <a:solidFill>
                <a:schemeClr val="bg1"/>
              </a:solidFill>
              <a:ln w="6350">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grpSp>
            <p:nvGrpSpPr>
              <p:cNvPr id="40" name="Groep 39">
                <a:extLst>
                  <a:ext uri="{FF2B5EF4-FFF2-40B4-BE49-F238E27FC236}">
                    <a16:creationId xmlns:a16="http://schemas.microsoft.com/office/drawing/2014/main" id="{9F731886-D0FB-45BB-BE0F-E690EE524CE0}"/>
                  </a:ext>
                </a:extLst>
              </p:cNvPr>
              <p:cNvGrpSpPr/>
              <p:nvPr userDrawn="1"/>
            </p:nvGrpSpPr>
            <p:grpSpPr>
              <a:xfrm>
                <a:off x="7966294" y="1306401"/>
                <a:ext cx="308524" cy="31227"/>
                <a:chOff x="7966294" y="1306401"/>
                <a:chExt cx="308524" cy="31227"/>
              </a:xfrm>
            </p:grpSpPr>
            <p:sp>
              <p:nvSpPr>
                <p:cNvPr id="48" name="Ovaal 47">
                  <a:extLst>
                    <a:ext uri="{FF2B5EF4-FFF2-40B4-BE49-F238E27FC236}">
                      <a16:creationId xmlns:a16="http://schemas.microsoft.com/office/drawing/2014/main" id="{55CBD24A-4611-4BA6-A2F5-23C99453A7EA}"/>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49" name="Rechte verbindingslijn 48">
                  <a:extLst>
                    <a:ext uri="{FF2B5EF4-FFF2-40B4-BE49-F238E27FC236}">
                      <a16:creationId xmlns:a16="http://schemas.microsoft.com/office/drawing/2014/main" id="{E435298B-9369-452C-87B4-17557CC169D1}"/>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nvGrpSpPr>
              <p:cNvPr id="42" name="Groep 41">
                <a:extLst>
                  <a:ext uri="{FF2B5EF4-FFF2-40B4-BE49-F238E27FC236}">
                    <a16:creationId xmlns:a16="http://schemas.microsoft.com/office/drawing/2014/main" id="{E913F677-6F8D-4736-B0B9-EB057FDB0E6B}"/>
                  </a:ext>
                </a:extLst>
              </p:cNvPr>
              <p:cNvGrpSpPr/>
              <p:nvPr userDrawn="1"/>
            </p:nvGrpSpPr>
            <p:grpSpPr>
              <a:xfrm>
                <a:off x="7966294" y="1381787"/>
                <a:ext cx="308524" cy="31227"/>
                <a:chOff x="7966294" y="1306401"/>
                <a:chExt cx="308524" cy="31227"/>
              </a:xfrm>
            </p:grpSpPr>
            <p:sp>
              <p:nvSpPr>
                <p:cNvPr id="46" name="Ovaal 45">
                  <a:extLst>
                    <a:ext uri="{FF2B5EF4-FFF2-40B4-BE49-F238E27FC236}">
                      <a16:creationId xmlns:a16="http://schemas.microsoft.com/office/drawing/2014/main" id="{179C93A4-240C-4EA7-9D4B-AFDB80942799}"/>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47" name="Rechte verbindingslijn 46">
                  <a:extLst>
                    <a:ext uri="{FF2B5EF4-FFF2-40B4-BE49-F238E27FC236}">
                      <a16:creationId xmlns:a16="http://schemas.microsoft.com/office/drawing/2014/main" id="{7F0BECFD-3F9E-4E17-A6FE-1BF11B48947D}"/>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nvGrpSpPr>
              <p:cNvPr id="43" name="Groep 42">
                <a:extLst>
                  <a:ext uri="{FF2B5EF4-FFF2-40B4-BE49-F238E27FC236}">
                    <a16:creationId xmlns:a16="http://schemas.microsoft.com/office/drawing/2014/main" id="{896DEF95-F6EB-477B-A5C3-4675473F04BE}"/>
                  </a:ext>
                </a:extLst>
              </p:cNvPr>
              <p:cNvGrpSpPr/>
              <p:nvPr userDrawn="1"/>
            </p:nvGrpSpPr>
            <p:grpSpPr>
              <a:xfrm>
                <a:off x="7966294" y="1457173"/>
                <a:ext cx="308524" cy="31227"/>
                <a:chOff x="7966294" y="1306401"/>
                <a:chExt cx="308524" cy="31227"/>
              </a:xfrm>
            </p:grpSpPr>
            <p:sp>
              <p:nvSpPr>
                <p:cNvPr id="44" name="Ovaal 43">
                  <a:extLst>
                    <a:ext uri="{FF2B5EF4-FFF2-40B4-BE49-F238E27FC236}">
                      <a16:creationId xmlns:a16="http://schemas.microsoft.com/office/drawing/2014/main" id="{2BBBE59C-F495-4120-B20B-2E1670DF1D65}"/>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45" name="Rechte verbindingslijn 44">
                  <a:extLst>
                    <a:ext uri="{FF2B5EF4-FFF2-40B4-BE49-F238E27FC236}">
                      <a16:creationId xmlns:a16="http://schemas.microsoft.com/office/drawing/2014/main" id="{357094EE-B85F-4899-9A12-A321E304879C}"/>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grpSp>
    </p:spTree>
    <p:extLst>
      <p:ext uri="{BB962C8B-B14F-4D97-AF65-F5344CB8AC3E}">
        <p14:creationId xmlns:p14="http://schemas.microsoft.com/office/powerpoint/2010/main" val="79675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to +  Balken 8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108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42875"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32" name="Tijdelijke aanduiding voor tekst 3">
            <a:extLst>
              <a:ext uri="{FF2B5EF4-FFF2-40B4-BE49-F238E27FC236}">
                <a16:creationId xmlns:a16="http://schemas.microsoft.com/office/drawing/2014/main" id="{54C989E9-FA4D-4EA9-9D83-ACEFB86E984F}"/>
              </a:ext>
            </a:extLst>
          </p:cNvPr>
          <p:cNvSpPr>
            <a:spLocks noGrp="1"/>
          </p:cNvSpPr>
          <p:nvPr>
            <p:ph type="body" sz="quarter" idx="49" hasCustomPrompt="1"/>
          </p:nvPr>
        </p:nvSpPr>
        <p:spPr>
          <a:xfrm>
            <a:off x="6463709" y="3337566"/>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5" name="Tijdelijke aanduiding voor tekst 3">
            <a:extLst>
              <a:ext uri="{FF2B5EF4-FFF2-40B4-BE49-F238E27FC236}">
                <a16:creationId xmlns:a16="http://schemas.microsoft.com/office/drawing/2014/main" id="{EC91FDB0-59BC-46F9-91A3-6EF241E7EA97}"/>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23" name="Tijdelijke aanduiding voor datum 3">
            <a:extLst>
              <a:ext uri="{FF2B5EF4-FFF2-40B4-BE49-F238E27FC236}">
                <a16:creationId xmlns:a16="http://schemas.microsoft.com/office/drawing/2014/main" id="{BDC78B71-F098-49D0-A82C-26F4C2AFD8FA}"/>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B670796E-DDED-4E27-9226-E9660C071F14}" type="datetime1">
              <a:rPr lang="nl-NL" noProof="0" smtClean="0"/>
              <a:t>27-10-2020</a:t>
            </a:fld>
            <a:endParaRPr lang="nl-NL" noProof="0"/>
          </a:p>
        </p:txBody>
      </p:sp>
      <p:sp>
        <p:nvSpPr>
          <p:cNvPr id="153" name="Tijdelijke aanduiding voor tekst 3">
            <a:extLst>
              <a:ext uri="{FF2B5EF4-FFF2-40B4-BE49-F238E27FC236}">
                <a16:creationId xmlns:a16="http://schemas.microsoft.com/office/drawing/2014/main" id="{8A98C4B6-1A94-4159-9EB3-581D74066A8F}"/>
              </a:ext>
            </a:extLst>
          </p:cNvPr>
          <p:cNvSpPr>
            <a:spLocks noGrp="1"/>
          </p:cNvSpPr>
          <p:nvPr>
            <p:ph type="body" sz="quarter" idx="53" hasCustomPrompt="1"/>
          </p:nvPr>
        </p:nvSpPr>
        <p:spPr>
          <a:xfrm>
            <a:off x="6463709" y="3977107"/>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54" name="Tijdelijke aanduiding voor tekst 3">
            <a:extLst>
              <a:ext uri="{FF2B5EF4-FFF2-40B4-BE49-F238E27FC236}">
                <a16:creationId xmlns:a16="http://schemas.microsoft.com/office/drawing/2014/main" id="{FD32AE00-24ED-4295-A98C-4052E811CA7C}"/>
              </a:ext>
            </a:extLst>
          </p:cNvPr>
          <p:cNvSpPr>
            <a:spLocks noGrp="1"/>
          </p:cNvSpPr>
          <p:nvPr>
            <p:ph type="body" sz="quarter" idx="54" hasCustomPrompt="1"/>
          </p:nvPr>
        </p:nvSpPr>
        <p:spPr>
          <a:xfrm>
            <a:off x="6463709" y="4616648"/>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55" name="Tijdelijke aanduiding voor tekst 3">
            <a:extLst>
              <a:ext uri="{FF2B5EF4-FFF2-40B4-BE49-F238E27FC236}">
                <a16:creationId xmlns:a16="http://schemas.microsoft.com/office/drawing/2014/main" id="{995A4DD9-A511-424A-A6EF-3EFF4DF1BE80}"/>
              </a:ext>
            </a:extLst>
          </p:cNvPr>
          <p:cNvSpPr>
            <a:spLocks noGrp="1"/>
          </p:cNvSpPr>
          <p:nvPr>
            <p:ph type="body" sz="quarter" idx="55" hasCustomPrompt="1"/>
          </p:nvPr>
        </p:nvSpPr>
        <p:spPr>
          <a:xfrm>
            <a:off x="6463709" y="5256188"/>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167" name="Groep 258">
            <a:extLst>
              <a:ext uri="{FF2B5EF4-FFF2-40B4-BE49-F238E27FC236}">
                <a16:creationId xmlns:a16="http://schemas.microsoft.com/office/drawing/2014/main" id="{FE18E7C9-5F3C-41EF-BF34-D683CD93781B}"/>
              </a:ext>
            </a:extLst>
          </p:cNvPr>
          <p:cNvGrpSpPr/>
          <p:nvPr userDrawn="1"/>
        </p:nvGrpSpPr>
        <p:grpSpPr>
          <a:xfrm>
            <a:off x="12391601" y="0"/>
            <a:ext cx="3183678" cy="5229113"/>
            <a:chOff x="12391601" y="0"/>
            <a:chExt cx="3183678" cy="5229113"/>
          </a:xfrm>
        </p:grpSpPr>
        <p:grpSp>
          <p:nvGrpSpPr>
            <p:cNvPr id="168" name="Meer informatie">
              <a:extLst>
                <a:ext uri="{FF2B5EF4-FFF2-40B4-BE49-F238E27FC236}">
                  <a16:creationId xmlns:a16="http://schemas.microsoft.com/office/drawing/2014/main" id="{0F7A2FB2-D7BB-48FE-8D4F-62B9A176ED81}"/>
                </a:ext>
              </a:extLst>
            </p:cNvPr>
            <p:cNvGrpSpPr/>
            <p:nvPr userDrawn="1"/>
          </p:nvGrpSpPr>
          <p:grpSpPr>
            <a:xfrm>
              <a:off x="12396764" y="4445840"/>
              <a:ext cx="3178515" cy="783273"/>
              <a:chOff x="-3741486" y="3386444"/>
              <a:chExt cx="3178515" cy="783273"/>
            </a:xfrm>
          </p:grpSpPr>
          <p:sp>
            <p:nvSpPr>
              <p:cNvPr id="229" name="Freeform 101">
                <a:extLst>
                  <a:ext uri="{FF2B5EF4-FFF2-40B4-BE49-F238E27FC236}">
                    <a16:creationId xmlns:a16="http://schemas.microsoft.com/office/drawing/2014/main" id="{0031DDF7-C28C-4806-A86F-2013C6A9F79E}"/>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0" name="Rechthoek 306">
                <a:extLst>
                  <a:ext uri="{FF2B5EF4-FFF2-40B4-BE49-F238E27FC236}">
                    <a16:creationId xmlns:a16="http://schemas.microsoft.com/office/drawing/2014/main" id="{4B4FF802-0062-4182-A927-B60762328980}"/>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45" name="Rechte verbindingslijn 307">
                <a:extLst>
                  <a:ext uri="{FF2B5EF4-FFF2-40B4-BE49-F238E27FC236}">
                    <a16:creationId xmlns:a16="http://schemas.microsoft.com/office/drawing/2014/main" id="{3A2592B0-6D7A-45E7-8F22-0323E512F1AE}"/>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69" name="Rechthoek 260">
              <a:extLst>
                <a:ext uri="{FF2B5EF4-FFF2-40B4-BE49-F238E27FC236}">
                  <a16:creationId xmlns:a16="http://schemas.microsoft.com/office/drawing/2014/main" id="{52C54B33-0E6F-4900-A56F-19F0B351850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70" name="Ovaal 261">
              <a:extLst>
                <a:ext uri="{FF2B5EF4-FFF2-40B4-BE49-F238E27FC236}">
                  <a16:creationId xmlns:a16="http://schemas.microsoft.com/office/drawing/2014/main" id="{2B842E25-22E9-4681-AE1C-387696989BB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1" name="Rechte verbindingslijn 262">
              <a:extLst>
                <a:ext uri="{FF2B5EF4-FFF2-40B4-BE49-F238E27FC236}">
                  <a16:creationId xmlns:a16="http://schemas.microsoft.com/office/drawing/2014/main" id="{1620D41F-AB81-46F9-99BE-1B9124F7B86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7" name="Rechte verbindingslijn 263">
              <a:extLst>
                <a:ext uri="{FF2B5EF4-FFF2-40B4-BE49-F238E27FC236}">
                  <a16:creationId xmlns:a16="http://schemas.microsoft.com/office/drawing/2014/main" id="{60989F6B-E889-44B7-8FF9-52DAAC264D1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8" name="Rechthoek 264">
              <a:extLst>
                <a:ext uri="{FF2B5EF4-FFF2-40B4-BE49-F238E27FC236}">
                  <a16:creationId xmlns:a16="http://schemas.microsoft.com/office/drawing/2014/main" id="{5C7E4C0C-182F-4B9E-AE82-C2850224592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265">
              <a:extLst>
                <a:ext uri="{FF2B5EF4-FFF2-40B4-BE49-F238E27FC236}">
                  <a16:creationId xmlns:a16="http://schemas.microsoft.com/office/drawing/2014/main" id="{0E852508-8CBA-43BD-8D2D-72E14BEDE5C5}"/>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90" name="Ovaal 266">
              <a:extLst>
                <a:ext uri="{FF2B5EF4-FFF2-40B4-BE49-F238E27FC236}">
                  <a16:creationId xmlns:a16="http://schemas.microsoft.com/office/drawing/2014/main" id="{B3EA64D6-D0B9-42B9-A0E7-1E9CE13B131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91" name="Rechthoek 267">
              <a:extLst>
                <a:ext uri="{FF2B5EF4-FFF2-40B4-BE49-F238E27FC236}">
                  <a16:creationId xmlns:a16="http://schemas.microsoft.com/office/drawing/2014/main" id="{D94D0B71-4AD1-444D-A3C1-D84F4187010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92" name="Groep 268">
              <a:extLst>
                <a:ext uri="{FF2B5EF4-FFF2-40B4-BE49-F238E27FC236}">
                  <a16:creationId xmlns:a16="http://schemas.microsoft.com/office/drawing/2014/main" id="{C3AE59F1-5BCF-4C25-B665-F056FB35F7D1}"/>
                </a:ext>
              </a:extLst>
            </p:cNvPr>
            <p:cNvGrpSpPr/>
            <p:nvPr userDrawn="1"/>
          </p:nvGrpSpPr>
          <p:grpSpPr>
            <a:xfrm>
              <a:off x="12757282" y="2184550"/>
              <a:ext cx="825500" cy="209550"/>
              <a:chOff x="13504624" y="2482850"/>
              <a:chExt cx="825500" cy="209550"/>
            </a:xfrm>
          </p:grpSpPr>
          <p:sp>
            <p:nvSpPr>
              <p:cNvPr id="226" name="Rechthoek 302">
                <a:extLst>
                  <a:ext uri="{FF2B5EF4-FFF2-40B4-BE49-F238E27FC236}">
                    <a16:creationId xmlns:a16="http://schemas.microsoft.com/office/drawing/2014/main" id="{CF7490C1-4857-4F62-9534-0289BB759C7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27" name="Rechte verbindingslijn 303">
                <a:extLst>
                  <a:ext uri="{FF2B5EF4-FFF2-40B4-BE49-F238E27FC236}">
                    <a16:creationId xmlns:a16="http://schemas.microsoft.com/office/drawing/2014/main" id="{D8B49E5E-9784-4489-90CA-AC197D62229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28" name="Gelijkbenige driehoek 304">
                <a:extLst>
                  <a:ext uri="{FF2B5EF4-FFF2-40B4-BE49-F238E27FC236}">
                    <a16:creationId xmlns:a16="http://schemas.microsoft.com/office/drawing/2014/main" id="{1E92FB0C-DCB1-4FD2-9390-00C4DB0B0E3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3" name="Groep 269">
              <a:extLst>
                <a:ext uri="{FF2B5EF4-FFF2-40B4-BE49-F238E27FC236}">
                  <a16:creationId xmlns:a16="http://schemas.microsoft.com/office/drawing/2014/main" id="{E772412E-F4EA-4570-9686-E3FEC98EEE9A}"/>
                </a:ext>
              </a:extLst>
            </p:cNvPr>
            <p:cNvGrpSpPr/>
            <p:nvPr userDrawn="1"/>
          </p:nvGrpSpPr>
          <p:grpSpPr>
            <a:xfrm>
              <a:off x="12757282" y="1216782"/>
              <a:ext cx="294789" cy="318834"/>
              <a:chOff x="14466489" y="1001522"/>
              <a:chExt cx="290627" cy="314333"/>
            </a:xfrm>
          </p:grpSpPr>
          <p:sp>
            <p:nvSpPr>
              <p:cNvPr id="220" name="Rechthoek 296">
                <a:extLst>
                  <a:ext uri="{FF2B5EF4-FFF2-40B4-BE49-F238E27FC236}">
                    <a16:creationId xmlns:a16="http://schemas.microsoft.com/office/drawing/2014/main" id="{A5213E24-7215-48EA-8BB0-CC7435242DA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1" name="Ovaal 297">
                <a:extLst>
                  <a:ext uri="{FF2B5EF4-FFF2-40B4-BE49-F238E27FC236}">
                    <a16:creationId xmlns:a16="http://schemas.microsoft.com/office/drawing/2014/main" id="{DD5060DB-DF93-4FAB-8006-F1A519E6461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2" name="Vrije vorm: vorm 298">
                <a:extLst>
                  <a:ext uri="{FF2B5EF4-FFF2-40B4-BE49-F238E27FC236}">
                    <a16:creationId xmlns:a16="http://schemas.microsoft.com/office/drawing/2014/main" id="{B0B2F49B-3A69-452B-A23D-32B8D39B30C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3" name="Rechthoek: afgeronde hoeken 299">
                <a:extLst>
                  <a:ext uri="{FF2B5EF4-FFF2-40B4-BE49-F238E27FC236}">
                    <a16:creationId xmlns:a16="http://schemas.microsoft.com/office/drawing/2014/main" id="{67CEDE91-2011-4A0A-9C72-C29BE7EC087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24" name="Rechte verbindingslijn 300">
                <a:extLst>
                  <a:ext uri="{FF2B5EF4-FFF2-40B4-BE49-F238E27FC236}">
                    <a16:creationId xmlns:a16="http://schemas.microsoft.com/office/drawing/2014/main" id="{18932C09-A93A-46A3-BC20-77AAC16A3F7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25" name="Rechte verbindingslijn 301">
                <a:extLst>
                  <a:ext uri="{FF2B5EF4-FFF2-40B4-BE49-F238E27FC236}">
                    <a16:creationId xmlns:a16="http://schemas.microsoft.com/office/drawing/2014/main" id="{3B5E5436-3EAE-413F-ABA5-1756E7C8674E}"/>
                  </a:ext>
                </a:extLst>
              </p:cNvPr>
              <p:cNvCxnSpPr>
                <a:cxnSpLocks/>
                <a:stCxn id="22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4" name="Ovaal 270">
              <a:extLst>
                <a:ext uri="{FF2B5EF4-FFF2-40B4-BE49-F238E27FC236}">
                  <a16:creationId xmlns:a16="http://schemas.microsoft.com/office/drawing/2014/main" id="{2419888C-19B6-481E-B2FF-C4DC63D52977}"/>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5" name="Rechthoek 271">
              <a:extLst>
                <a:ext uri="{FF2B5EF4-FFF2-40B4-BE49-F238E27FC236}">
                  <a16:creationId xmlns:a16="http://schemas.microsoft.com/office/drawing/2014/main" id="{84D765E4-A791-4119-BA2B-5C4D7918047F}"/>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6" name="Rechte verbindingslijn 272">
              <a:extLst>
                <a:ext uri="{FF2B5EF4-FFF2-40B4-BE49-F238E27FC236}">
                  <a16:creationId xmlns:a16="http://schemas.microsoft.com/office/drawing/2014/main" id="{F476E69D-E8BF-4595-8E00-C2E4F7C220D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7" name="Rechthoek 273">
              <a:extLst>
                <a:ext uri="{FF2B5EF4-FFF2-40B4-BE49-F238E27FC236}">
                  <a16:creationId xmlns:a16="http://schemas.microsoft.com/office/drawing/2014/main" id="{5EA26063-7526-462C-87B0-58492330FAB4}"/>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8" name="Groep 274">
              <a:extLst>
                <a:ext uri="{FF2B5EF4-FFF2-40B4-BE49-F238E27FC236}">
                  <a16:creationId xmlns:a16="http://schemas.microsoft.com/office/drawing/2014/main" id="{4D87C859-C297-43C7-887B-2EB1DE1E3DB5}"/>
                </a:ext>
              </a:extLst>
            </p:cNvPr>
            <p:cNvGrpSpPr/>
            <p:nvPr userDrawn="1"/>
          </p:nvGrpSpPr>
          <p:grpSpPr>
            <a:xfrm>
              <a:off x="13614067" y="3535184"/>
              <a:ext cx="1195438" cy="678267"/>
              <a:chOff x="12757284" y="3224292"/>
              <a:chExt cx="1195438" cy="678267"/>
            </a:xfrm>
          </p:grpSpPr>
          <p:sp>
            <p:nvSpPr>
              <p:cNvPr id="199" name="Rechthoek 275">
                <a:extLst>
                  <a:ext uri="{FF2B5EF4-FFF2-40B4-BE49-F238E27FC236}">
                    <a16:creationId xmlns:a16="http://schemas.microsoft.com/office/drawing/2014/main" id="{49CA24D3-8532-4674-B98A-8296E6528AF2}"/>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0" name="Rechthoek 276">
                <a:extLst>
                  <a:ext uri="{FF2B5EF4-FFF2-40B4-BE49-F238E27FC236}">
                    <a16:creationId xmlns:a16="http://schemas.microsoft.com/office/drawing/2014/main" id="{4B8939E3-92C3-44F4-9BD5-1DB7FB0A66B8}"/>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1" name="Groep 277">
                <a:extLst>
                  <a:ext uri="{FF2B5EF4-FFF2-40B4-BE49-F238E27FC236}">
                    <a16:creationId xmlns:a16="http://schemas.microsoft.com/office/drawing/2014/main" id="{855C3FD2-D5A3-4C68-BAA6-B45D3AB5AD00}"/>
                  </a:ext>
                </a:extLst>
              </p:cNvPr>
              <p:cNvGrpSpPr/>
              <p:nvPr userDrawn="1"/>
            </p:nvGrpSpPr>
            <p:grpSpPr>
              <a:xfrm>
                <a:off x="12839234" y="3289794"/>
                <a:ext cx="155951" cy="131922"/>
                <a:chOff x="12968836" y="3354170"/>
                <a:chExt cx="404806" cy="342433"/>
              </a:xfrm>
            </p:grpSpPr>
            <p:sp>
              <p:nvSpPr>
                <p:cNvPr id="214" name="Rechthoek: afgeronde hoeken 290">
                  <a:extLst>
                    <a:ext uri="{FF2B5EF4-FFF2-40B4-BE49-F238E27FC236}">
                      <a16:creationId xmlns:a16="http://schemas.microsoft.com/office/drawing/2014/main" id="{D6592CD7-4960-4B26-A3A8-7BD365991DB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5" name="Rechthoek 291">
                  <a:extLst>
                    <a:ext uri="{FF2B5EF4-FFF2-40B4-BE49-F238E27FC236}">
                      <a16:creationId xmlns:a16="http://schemas.microsoft.com/office/drawing/2014/main" id="{AA4A7C17-FB54-4CFF-82FD-8E2CE35D7C39}"/>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6" name="Rechthoek 292">
                  <a:extLst>
                    <a:ext uri="{FF2B5EF4-FFF2-40B4-BE49-F238E27FC236}">
                      <a16:creationId xmlns:a16="http://schemas.microsoft.com/office/drawing/2014/main" id="{A244A498-0425-4308-8955-DFB58DF90D1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7" name="Rechthoek 293">
                  <a:extLst>
                    <a:ext uri="{FF2B5EF4-FFF2-40B4-BE49-F238E27FC236}">
                      <a16:creationId xmlns:a16="http://schemas.microsoft.com/office/drawing/2014/main" id="{4FCDD622-0C8B-4364-BE92-D9FC5CB0ACB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8" name="Rechthoek 294">
                  <a:extLst>
                    <a:ext uri="{FF2B5EF4-FFF2-40B4-BE49-F238E27FC236}">
                      <a16:creationId xmlns:a16="http://schemas.microsoft.com/office/drawing/2014/main" id="{D1802FA6-02D6-47CD-8382-93A10D0ED1B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9" name="Rechthoek 295">
                  <a:extLst>
                    <a:ext uri="{FF2B5EF4-FFF2-40B4-BE49-F238E27FC236}">
                      <a16:creationId xmlns:a16="http://schemas.microsoft.com/office/drawing/2014/main" id="{7CCAE6D6-0960-47F2-A8FF-5C4236C3F01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02" name="Groep 278">
                <a:extLst>
                  <a:ext uri="{FF2B5EF4-FFF2-40B4-BE49-F238E27FC236}">
                    <a16:creationId xmlns:a16="http://schemas.microsoft.com/office/drawing/2014/main" id="{0A65F830-9A93-416D-A8DE-4C626A5808C8}"/>
                  </a:ext>
                </a:extLst>
              </p:cNvPr>
              <p:cNvGrpSpPr/>
              <p:nvPr userDrawn="1"/>
            </p:nvGrpSpPr>
            <p:grpSpPr>
              <a:xfrm>
                <a:off x="12819679" y="3589117"/>
                <a:ext cx="166739" cy="218963"/>
                <a:chOff x="12940828" y="3950597"/>
                <a:chExt cx="432813" cy="568367"/>
              </a:xfrm>
            </p:grpSpPr>
            <p:grpSp>
              <p:nvGrpSpPr>
                <p:cNvPr id="206" name="Groep 282">
                  <a:extLst>
                    <a:ext uri="{FF2B5EF4-FFF2-40B4-BE49-F238E27FC236}">
                      <a16:creationId xmlns:a16="http://schemas.microsoft.com/office/drawing/2014/main" id="{EAE90E13-348A-43A8-A4E6-B5466EE74C3E}"/>
                    </a:ext>
                  </a:extLst>
                </p:cNvPr>
                <p:cNvGrpSpPr/>
                <p:nvPr userDrawn="1"/>
              </p:nvGrpSpPr>
              <p:grpSpPr>
                <a:xfrm>
                  <a:off x="13000382" y="4006891"/>
                  <a:ext cx="373259" cy="315747"/>
                  <a:chOff x="12968836" y="3354170"/>
                  <a:chExt cx="404806" cy="342433"/>
                </a:xfrm>
              </p:grpSpPr>
              <p:sp>
                <p:nvSpPr>
                  <p:cNvPr id="208" name="Rechthoek: afgeronde hoeken 284">
                    <a:extLst>
                      <a:ext uri="{FF2B5EF4-FFF2-40B4-BE49-F238E27FC236}">
                        <a16:creationId xmlns:a16="http://schemas.microsoft.com/office/drawing/2014/main" id="{5F77DA0A-C183-478A-B017-0410985F7C4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9" name="Rechthoek 285">
                    <a:extLst>
                      <a:ext uri="{FF2B5EF4-FFF2-40B4-BE49-F238E27FC236}">
                        <a16:creationId xmlns:a16="http://schemas.microsoft.com/office/drawing/2014/main" id="{96A832AB-F720-4677-A58E-304A99A962A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86">
                    <a:extLst>
                      <a:ext uri="{FF2B5EF4-FFF2-40B4-BE49-F238E27FC236}">
                        <a16:creationId xmlns:a16="http://schemas.microsoft.com/office/drawing/2014/main" id="{B64019D6-18FD-4935-AE7E-4A41AEBB1C7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Rechthoek 287">
                    <a:extLst>
                      <a:ext uri="{FF2B5EF4-FFF2-40B4-BE49-F238E27FC236}">
                        <a16:creationId xmlns:a16="http://schemas.microsoft.com/office/drawing/2014/main" id="{AF896FF2-4F79-4B3A-B16F-303DB01B99A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2" name="Rechthoek 288">
                    <a:extLst>
                      <a:ext uri="{FF2B5EF4-FFF2-40B4-BE49-F238E27FC236}">
                        <a16:creationId xmlns:a16="http://schemas.microsoft.com/office/drawing/2014/main" id="{5C2A8C0D-0583-42B3-8C7A-07A28E797ED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Rechthoek 289">
                    <a:extLst>
                      <a:ext uri="{FF2B5EF4-FFF2-40B4-BE49-F238E27FC236}">
                        <a16:creationId xmlns:a16="http://schemas.microsoft.com/office/drawing/2014/main" id="{E4C9D569-FA79-4D56-ADDE-25FDBCBD504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7" name="Boog 283">
                  <a:extLst>
                    <a:ext uri="{FF2B5EF4-FFF2-40B4-BE49-F238E27FC236}">
                      <a16:creationId xmlns:a16="http://schemas.microsoft.com/office/drawing/2014/main" id="{5A56BBA6-F562-421F-9337-19ECAC422E0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03" name="Tekstvak 279">
                <a:extLst>
                  <a:ext uri="{FF2B5EF4-FFF2-40B4-BE49-F238E27FC236}">
                    <a16:creationId xmlns:a16="http://schemas.microsoft.com/office/drawing/2014/main" id="{3EB31D65-4EFE-415F-8BFB-3EC9FDDC22A3}"/>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04" name="Tekstvak 280">
                <a:extLst>
                  <a:ext uri="{FF2B5EF4-FFF2-40B4-BE49-F238E27FC236}">
                    <a16:creationId xmlns:a16="http://schemas.microsoft.com/office/drawing/2014/main" id="{B7EF83F3-2B7D-4A64-B8C2-61227520E238}"/>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05" name="Picture 3">
                <a:extLst>
                  <a:ext uri="{FF2B5EF4-FFF2-40B4-BE49-F238E27FC236}">
                    <a16:creationId xmlns:a16="http://schemas.microsoft.com/office/drawing/2014/main" id="{6ECEF6A9-F446-4E57-8697-B8562D0E2711}"/>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87" name="Instructie">
            <a:extLst>
              <a:ext uri="{FF2B5EF4-FFF2-40B4-BE49-F238E27FC236}">
                <a16:creationId xmlns:a16="http://schemas.microsoft.com/office/drawing/2014/main" id="{1FB51ED4-F5DD-486A-9E36-11EBE1FBB0B7}"/>
              </a:ext>
            </a:extLst>
          </p:cNvPr>
          <p:cNvGrpSpPr/>
          <p:nvPr userDrawn="1"/>
        </p:nvGrpSpPr>
        <p:grpSpPr>
          <a:xfrm>
            <a:off x="-3352957" y="0"/>
            <a:ext cx="3182755" cy="2660264"/>
            <a:chOff x="-3426088" y="4512342"/>
            <a:chExt cx="3182755" cy="2660264"/>
          </a:xfrm>
        </p:grpSpPr>
        <p:sp>
          <p:nvSpPr>
            <p:cNvPr id="88" name="Rechthoek 127">
              <a:extLst>
                <a:ext uri="{FF2B5EF4-FFF2-40B4-BE49-F238E27FC236}">
                  <a16:creationId xmlns:a16="http://schemas.microsoft.com/office/drawing/2014/main" id="{90A476DB-9B4A-476C-B3CD-A1A5C8C09EE2}"/>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89" name="Rechte verbindingslijn 128">
              <a:extLst>
                <a:ext uri="{FF2B5EF4-FFF2-40B4-BE49-F238E27FC236}">
                  <a16:creationId xmlns:a16="http://schemas.microsoft.com/office/drawing/2014/main" id="{3661848B-C261-4C32-891C-F024942F9F2C}"/>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90" name="Rechthoek 130">
              <a:extLst>
                <a:ext uri="{FF2B5EF4-FFF2-40B4-BE49-F238E27FC236}">
                  <a16:creationId xmlns:a16="http://schemas.microsoft.com/office/drawing/2014/main" id="{856D4C44-35AF-488D-8B4A-5F819DDDEB62}"/>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91" name="Rechthoek 133">
              <a:extLst>
                <a:ext uri="{FF2B5EF4-FFF2-40B4-BE49-F238E27FC236}">
                  <a16:creationId xmlns:a16="http://schemas.microsoft.com/office/drawing/2014/main" id="{1371B4DB-163F-4863-BACE-D948DECA21BC}"/>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92" name="Rechthoek 136">
              <a:extLst>
                <a:ext uri="{FF2B5EF4-FFF2-40B4-BE49-F238E27FC236}">
                  <a16:creationId xmlns:a16="http://schemas.microsoft.com/office/drawing/2014/main" id="{11876C2B-3DFA-4771-8C36-791C16CF633D}"/>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93" name="Rechthoek 139">
              <a:extLst>
                <a:ext uri="{FF2B5EF4-FFF2-40B4-BE49-F238E27FC236}">
                  <a16:creationId xmlns:a16="http://schemas.microsoft.com/office/drawing/2014/main" id="{20E38BB6-2FC6-4BD7-94CD-82F88AD296C5}"/>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94" name="Rechte verbindingslijn 140">
              <a:extLst>
                <a:ext uri="{FF2B5EF4-FFF2-40B4-BE49-F238E27FC236}">
                  <a16:creationId xmlns:a16="http://schemas.microsoft.com/office/drawing/2014/main" id="{0D45D1BD-1E6B-41C3-AA27-B8A834AC400C}"/>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4321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B67F762-4879-4678-A9D0-DCB78B61CFF2}" type="datetimeFigureOut">
              <a:rPr lang="nl-NL" smtClean="0"/>
              <a:t>27-10-2020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78F53C-C472-48D8-AD92-EA5839D47BCE}" type="slidenum">
              <a:rPr lang="nl-NL" smtClean="0"/>
              <a:t>‹nr.›</a:t>
            </a:fld>
            <a:endParaRPr lang="nl-NL"/>
          </a:p>
        </p:txBody>
      </p:sp>
    </p:spTree>
    <p:extLst>
      <p:ext uri="{BB962C8B-B14F-4D97-AF65-F5344CB8AC3E}">
        <p14:creationId xmlns:p14="http://schemas.microsoft.com/office/powerpoint/2010/main" val="26248926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1"/>
        </a:solidFill>
        <a:effectLst/>
      </p:bgPr>
    </p:bg>
    <p:spTree>
      <p:nvGrpSpPr>
        <p:cNvPr id="1" name=""/>
        <p:cNvGrpSpPr/>
        <p:nvPr/>
      </p:nvGrpSpPr>
      <p:grpSpPr>
        <a:xfrm>
          <a:off x="0" y="0"/>
          <a:ext cx="0" cy="0"/>
          <a:chOff x="0" y="0"/>
          <a:chExt cx="0" cy="0"/>
        </a:xfrm>
      </p:grpSpPr>
      <p:grpSp>
        <p:nvGrpSpPr>
          <p:cNvPr id="18" name="Instructie">
            <a:extLst>
              <a:ext uri="{FF2B5EF4-FFF2-40B4-BE49-F238E27FC236}">
                <a16:creationId xmlns:a16="http://schemas.microsoft.com/office/drawing/2014/main" id="{D5E8EF87-B02C-4C6C-90C8-D7C17E25FCC5}"/>
              </a:ext>
            </a:extLst>
          </p:cNvPr>
          <p:cNvGrpSpPr/>
          <p:nvPr userDrawn="1"/>
        </p:nvGrpSpPr>
        <p:grpSpPr>
          <a:xfrm>
            <a:off x="-3386462" y="0"/>
            <a:ext cx="3222791" cy="2238208"/>
            <a:chOff x="-3428327" y="4512342"/>
            <a:chExt cx="3222791" cy="2238208"/>
          </a:xfrm>
        </p:grpSpPr>
        <p:sp>
          <p:nvSpPr>
            <p:cNvPr id="19" name="Rechthoek 18">
              <a:extLst>
                <a:ext uri="{FF2B5EF4-FFF2-40B4-BE49-F238E27FC236}">
                  <a16:creationId xmlns:a16="http://schemas.microsoft.com/office/drawing/2014/main" id="{63EA60B4-85E3-4F49-9206-3E0CB959F555}"/>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Voettekst wijzigen</a:t>
              </a:r>
            </a:p>
          </p:txBody>
        </p:sp>
        <p:cxnSp>
          <p:nvCxnSpPr>
            <p:cNvPr id="20" name="Rechte verbindingslijn 19">
              <a:extLst>
                <a:ext uri="{FF2B5EF4-FFF2-40B4-BE49-F238E27FC236}">
                  <a16:creationId xmlns:a16="http://schemas.microsoft.com/office/drawing/2014/main" id="{77C1EF7D-EFC8-447F-8B5D-929F29A96FB4}"/>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21" name="Ovaal 20">
              <a:extLst>
                <a:ext uri="{FF2B5EF4-FFF2-40B4-BE49-F238E27FC236}">
                  <a16:creationId xmlns:a16="http://schemas.microsoft.com/office/drawing/2014/main" id="{E87DD442-5E0D-43FD-A7B2-815E2103B9E9}"/>
                </a:ext>
              </a:extLst>
            </p:cNvPr>
            <p:cNvSpPr/>
            <p:nvPr userDrawn="1"/>
          </p:nvSpPr>
          <p:spPr>
            <a:xfrm>
              <a:off x="-3428327" y="48930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2" name="Rechthoek 21">
              <a:extLst>
                <a:ext uri="{FF2B5EF4-FFF2-40B4-BE49-F238E27FC236}">
                  <a16:creationId xmlns:a16="http://schemas.microsoft.com/office/drawing/2014/main" id="{49AFB772-31D2-4D09-87E1-B7CC4FFC5DB2}"/>
                </a:ext>
              </a:extLst>
            </p:cNvPr>
            <p:cNvSpPr/>
            <p:nvPr userDrawn="1"/>
          </p:nvSpPr>
          <p:spPr>
            <a:xfrm>
              <a:off x="-3062646" y="4959088"/>
              <a:ext cx="2247687" cy="828200"/>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nvoegen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br>
                <a:rPr kumimoji="0" lang="nl-NL" sz="1100" b="1"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Kop- en voettekst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Vink de box voor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Voettekst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aan om deze zichtbaar te maken.</a:t>
              </a:r>
            </a:p>
          </p:txBody>
        </p:sp>
        <p:cxnSp>
          <p:nvCxnSpPr>
            <p:cNvPr id="23" name="Rechte verbindingslijn 22">
              <a:extLst>
                <a:ext uri="{FF2B5EF4-FFF2-40B4-BE49-F238E27FC236}">
                  <a16:creationId xmlns:a16="http://schemas.microsoft.com/office/drawing/2014/main" id="{DC8C399E-4AE3-44A0-8778-EC90420C6A16}"/>
                </a:ext>
              </a:extLst>
            </p:cNvPr>
            <p:cNvCxnSpPr>
              <a:cxnSpLocks/>
            </p:cNvCxnSpPr>
            <p:nvPr userDrawn="1"/>
          </p:nvCxnSpPr>
          <p:spPr>
            <a:xfrm>
              <a:off x="-3419346" y="5787288"/>
              <a:ext cx="3176013" cy="0"/>
            </a:xfrm>
            <a:prstGeom prst="line">
              <a:avLst/>
            </a:prstGeom>
            <a:noFill/>
            <a:ln w="3175" cap="flat" cmpd="sng" algn="ctr">
              <a:solidFill>
                <a:schemeClr val="accent1"/>
              </a:solidFill>
              <a:prstDash val="solid"/>
            </a:ln>
            <a:effectLst/>
          </p:spPr>
        </p:cxnSp>
        <p:sp>
          <p:nvSpPr>
            <p:cNvPr id="24" name="Ovaal 23">
              <a:extLst>
                <a:ext uri="{FF2B5EF4-FFF2-40B4-BE49-F238E27FC236}">
                  <a16:creationId xmlns:a16="http://schemas.microsoft.com/office/drawing/2014/main" id="{5101A021-9595-4403-AAC2-DBB328463133}"/>
                </a:ext>
              </a:extLst>
            </p:cNvPr>
            <p:cNvSpPr/>
            <p:nvPr userDrawn="1"/>
          </p:nvSpPr>
          <p:spPr>
            <a:xfrm>
              <a:off x="-3428327" y="59089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 name="Rechthoek 24">
              <a:extLst>
                <a:ext uri="{FF2B5EF4-FFF2-40B4-BE49-F238E27FC236}">
                  <a16:creationId xmlns:a16="http://schemas.microsoft.com/office/drawing/2014/main" id="{A76E70CF-6246-444C-87EB-E324464EDA0F}"/>
                </a:ext>
              </a:extLst>
            </p:cNvPr>
            <p:cNvSpPr/>
            <p:nvPr userDrawn="1"/>
          </p:nvSpPr>
          <p:spPr>
            <a:xfrm>
              <a:off x="-3062645" y="5974980"/>
              <a:ext cx="2817996" cy="67133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Typ de gewenste voettekst in het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aangegeven tekstkader.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vervolgens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Overal toepassen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br>
                <a:rPr kumimoji="0" lang="nl-NL" sz="1100" b="1"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de gegevens op elke slide toe te passen.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26" name="Rechte verbindingslijn 25">
              <a:extLst>
                <a:ext uri="{FF2B5EF4-FFF2-40B4-BE49-F238E27FC236}">
                  <a16:creationId xmlns:a16="http://schemas.microsoft.com/office/drawing/2014/main" id="{474FE3ED-3EC5-46D2-8BF1-9E695001801D}"/>
                </a:ext>
              </a:extLst>
            </p:cNvPr>
            <p:cNvCxnSpPr>
              <a:cxnSpLocks/>
            </p:cNvCxnSpPr>
            <p:nvPr userDrawn="1"/>
          </p:nvCxnSpPr>
          <p:spPr>
            <a:xfrm>
              <a:off x="-3419346" y="6750550"/>
              <a:ext cx="3176013" cy="0"/>
            </a:xfrm>
            <a:prstGeom prst="line">
              <a:avLst/>
            </a:prstGeom>
            <a:noFill/>
            <a:ln w="3175" cap="flat" cmpd="sng" algn="ctr">
              <a:solidFill>
                <a:schemeClr val="accent1"/>
              </a:solidFill>
              <a:prstDash val="solid"/>
            </a:ln>
            <a:effectLst/>
          </p:spPr>
        </p:cxnSp>
        <p:grpSp>
          <p:nvGrpSpPr>
            <p:cNvPr id="27" name="Groep 26">
              <a:extLst>
                <a:ext uri="{FF2B5EF4-FFF2-40B4-BE49-F238E27FC236}">
                  <a16:creationId xmlns:a16="http://schemas.microsoft.com/office/drawing/2014/main" id="{3ECD38D8-6580-42F2-95A1-2AFD451A5F19}"/>
                </a:ext>
              </a:extLst>
            </p:cNvPr>
            <p:cNvGrpSpPr/>
            <p:nvPr userDrawn="1"/>
          </p:nvGrpSpPr>
          <p:grpSpPr>
            <a:xfrm>
              <a:off x="-886669" y="4993966"/>
              <a:ext cx="681133" cy="750023"/>
              <a:chOff x="-910573" y="4987990"/>
              <a:chExt cx="681133" cy="750023"/>
            </a:xfrm>
          </p:grpSpPr>
          <p:grpSp>
            <p:nvGrpSpPr>
              <p:cNvPr id="29" name="Groep 28">
                <a:extLst>
                  <a:ext uri="{FF2B5EF4-FFF2-40B4-BE49-F238E27FC236}">
                    <a16:creationId xmlns:a16="http://schemas.microsoft.com/office/drawing/2014/main" id="{399AD2D2-8AF2-4610-BBAD-F7FC1EB9276B}"/>
                  </a:ext>
                </a:extLst>
              </p:cNvPr>
              <p:cNvGrpSpPr/>
              <p:nvPr userDrawn="1"/>
            </p:nvGrpSpPr>
            <p:grpSpPr>
              <a:xfrm>
                <a:off x="-713542" y="4987990"/>
                <a:ext cx="287071" cy="379107"/>
                <a:chOff x="-4050578" y="288410"/>
                <a:chExt cx="322125" cy="379107"/>
              </a:xfrm>
            </p:grpSpPr>
            <p:sp>
              <p:nvSpPr>
                <p:cNvPr id="32" name="Rechthoek met één afgeknipte en afgeronde hoek 47">
                  <a:extLst>
                    <a:ext uri="{FF2B5EF4-FFF2-40B4-BE49-F238E27FC236}">
                      <a16:creationId xmlns:a16="http://schemas.microsoft.com/office/drawing/2014/main" id="{43A6D2FC-3164-4919-8E6C-8EFCE3358913}"/>
                    </a:ext>
                  </a:extLst>
                </p:cNvPr>
                <p:cNvSpPr/>
                <p:nvPr userDrawn="1"/>
              </p:nvSpPr>
              <p:spPr>
                <a:xfrm>
                  <a:off x="-4050578" y="288410"/>
                  <a:ext cx="322125" cy="379107"/>
                </a:xfrm>
                <a:prstGeom prst="snipRoundRect">
                  <a:avLst>
                    <a:gd name="adj1" fmla="val 0"/>
                    <a:gd name="adj2" fmla="val 33753"/>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a:ln>
                      <a:noFill/>
                    </a:ln>
                    <a:solidFill>
                      <a:prstClr val="white"/>
                    </a:solidFill>
                    <a:effectLst/>
                    <a:uLnTx/>
                    <a:uFillTx/>
                    <a:latin typeface="+mn-lt"/>
                    <a:ea typeface="+mn-ea"/>
                    <a:cs typeface="+mn-cs"/>
                  </a:endParaRPr>
                </a:p>
              </p:txBody>
            </p:sp>
            <p:sp>
              <p:nvSpPr>
                <p:cNvPr id="33" name="Rechthoekige driehoek 32">
                  <a:extLst>
                    <a:ext uri="{FF2B5EF4-FFF2-40B4-BE49-F238E27FC236}">
                      <a16:creationId xmlns:a16="http://schemas.microsoft.com/office/drawing/2014/main" id="{A1FB10E2-833B-4A59-A608-CD0D3ADFF6B1}"/>
                    </a:ext>
                  </a:extLst>
                </p:cNvPr>
                <p:cNvSpPr/>
                <p:nvPr userDrawn="1"/>
              </p:nvSpPr>
              <p:spPr>
                <a:xfrm>
                  <a:off x="-3833537" y="291656"/>
                  <a:ext cx="103133" cy="93757"/>
                </a:xfrm>
                <a:prstGeom prst="rtTriangle">
                  <a:avLst/>
                </a:prstGeom>
                <a:solidFill>
                  <a:sysClr val="window" lastClr="FFFFFF"/>
                </a:solidFill>
                <a:ln w="12700" cap="flat" cmpd="sng" algn="ctr">
                  <a:solidFill>
                    <a:srgbClr val="FFFFFF">
                      <a:lumMod val="6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a:ln>
                      <a:noFill/>
                    </a:ln>
                    <a:solidFill>
                      <a:prstClr val="white"/>
                    </a:solidFill>
                    <a:effectLst/>
                    <a:uLnTx/>
                    <a:uFillTx/>
                    <a:latin typeface="+mn-lt"/>
                    <a:ea typeface="+mn-ea"/>
                    <a:cs typeface="+mn-cs"/>
                  </a:endParaRPr>
                </a:p>
              </p:txBody>
            </p:sp>
            <p:sp>
              <p:nvSpPr>
                <p:cNvPr id="34" name="Rechthoek 33">
                  <a:extLst>
                    <a:ext uri="{FF2B5EF4-FFF2-40B4-BE49-F238E27FC236}">
                      <a16:creationId xmlns:a16="http://schemas.microsoft.com/office/drawing/2014/main" id="{B2E39825-570F-4F57-876F-6095E3E102BF}"/>
                    </a:ext>
                  </a:extLst>
                </p:cNvPr>
                <p:cNvSpPr/>
                <p:nvPr userDrawn="1"/>
              </p:nvSpPr>
              <p:spPr>
                <a:xfrm>
                  <a:off x="-4013673" y="314848"/>
                  <a:ext cx="140930" cy="70565"/>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a:ln>
                      <a:noFill/>
                    </a:ln>
                    <a:solidFill>
                      <a:prstClr val="white"/>
                    </a:solidFill>
                    <a:effectLst/>
                    <a:uLnTx/>
                    <a:uFillTx/>
                    <a:latin typeface="+mn-lt"/>
                    <a:ea typeface="+mn-ea"/>
                    <a:cs typeface="+mn-cs"/>
                  </a:endParaRPr>
                </a:p>
              </p:txBody>
            </p:sp>
            <p:sp>
              <p:nvSpPr>
                <p:cNvPr id="35" name="Rechthoek 34">
                  <a:extLst>
                    <a:ext uri="{FF2B5EF4-FFF2-40B4-BE49-F238E27FC236}">
                      <a16:creationId xmlns:a16="http://schemas.microsoft.com/office/drawing/2014/main" id="{63A4E748-AD95-4386-A068-20C1DAB6317B}"/>
                    </a:ext>
                  </a:extLst>
                </p:cNvPr>
                <p:cNvSpPr/>
                <p:nvPr userDrawn="1"/>
              </p:nvSpPr>
              <p:spPr>
                <a:xfrm>
                  <a:off x="-4020379" y="586428"/>
                  <a:ext cx="261727" cy="61406"/>
                </a:xfrm>
                <a:prstGeom prst="rect">
                  <a:avLst/>
                </a:prstGeom>
                <a:solidFill>
                  <a:srgbClr val="EDC87E"/>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defTabSz="914400" fontAlgn="auto">
                    <a:lnSpc>
                      <a:spcPct val="100000"/>
                    </a:lnSpc>
                    <a:spcBef>
                      <a:spcPts val="0"/>
                    </a:spcBef>
                    <a:spcAft>
                      <a:spcPts val="0"/>
                    </a:spcAft>
                    <a:buClrTx/>
                    <a:buSzTx/>
                    <a:buFontTx/>
                    <a:buNone/>
                    <a:tabLst/>
                  </a:pPr>
                  <a:endParaRPr kumimoji="0" lang="nl-NL" sz="1400" b="0" i="0" u="none" strike="noStrike" kern="0" cap="none" spc="0" normalizeH="0" baseline="0" noProof="0">
                    <a:ln>
                      <a:noFill/>
                    </a:ln>
                    <a:solidFill>
                      <a:prstClr val="white"/>
                    </a:solidFill>
                    <a:effectLst/>
                    <a:uLnTx/>
                    <a:uFillTx/>
                  </a:endParaRPr>
                </a:p>
              </p:txBody>
            </p:sp>
          </p:grpSp>
          <p:sp>
            <p:nvSpPr>
              <p:cNvPr id="31" name="Rechthoek 30">
                <a:extLst>
                  <a:ext uri="{FF2B5EF4-FFF2-40B4-BE49-F238E27FC236}">
                    <a16:creationId xmlns:a16="http://schemas.microsoft.com/office/drawing/2014/main" id="{C6833428-E8A1-4528-AAAA-ED03CB49B8B1}"/>
                  </a:ext>
                </a:extLst>
              </p:cNvPr>
              <p:cNvSpPr/>
              <p:nvPr userDrawn="1"/>
            </p:nvSpPr>
            <p:spPr>
              <a:xfrm>
                <a:off x="-910573" y="5352063"/>
                <a:ext cx="681133" cy="385950"/>
              </a:xfrm>
              <a:prstGeom prst="rect">
                <a:avLst/>
              </a:prstGeom>
              <a:no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700" b="0" i="0" u="none" strike="noStrike" kern="0" cap="none" spc="0" normalizeH="0" baseline="0" noProof="0">
                    <a:ln>
                      <a:noFill/>
                    </a:ln>
                    <a:effectLst/>
                    <a:uLnTx/>
                    <a:uFillTx/>
                    <a:latin typeface="+mn-lt"/>
                    <a:ea typeface="+mn-ea"/>
                    <a:cs typeface="Segoe UI Light" panose="020B0502040204020203" pitchFamily="34" charset="0"/>
                  </a:rPr>
                  <a:t>Koptekst en voettekst</a:t>
                </a:r>
              </a:p>
            </p:txBody>
          </p:sp>
        </p:grpSp>
      </p:grpSp>
      <p:sp>
        <p:nvSpPr>
          <p:cNvPr id="7" name="Tijdelijke aanduiding voor afbeelding 6">
            <a:extLst>
              <a:ext uri="{FF2B5EF4-FFF2-40B4-BE49-F238E27FC236}">
                <a16:creationId xmlns:a16="http://schemas.microsoft.com/office/drawing/2014/main" id="{22C8233F-3E7B-49DC-AC22-FB28BF26342E}"/>
              </a:ext>
            </a:extLst>
          </p:cNvPr>
          <p:cNvSpPr>
            <a:spLocks noGrp="1"/>
          </p:cNvSpPr>
          <p:nvPr userDrawn="1">
            <p:ph type="pic" sz="quarter" idx="35" hasCustomPrompt="1"/>
          </p:nvPr>
        </p:nvSpPr>
        <p:spPr>
          <a:xfrm>
            <a:off x="-1588" y="576263"/>
            <a:ext cx="11041063" cy="5148262"/>
          </a:xfrm>
          <a:solidFill>
            <a:schemeClr val="bg1">
              <a:lumMod val="95000"/>
            </a:schemeClr>
          </a:solidFill>
        </p:spPr>
        <p:txBody>
          <a:bodyPr vert="horz" lIns="0" tIns="2880000" rIns="0" bIns="0" rtlCol="0">
            <a:normAutofit/>
          </a:bodyPr>
          <a:lstStyle>
            <a:lvl1pPr marL="228600" indent="-228600" algn="ctr">
              <a:spcBef>
                <a:spcPts val="0"/>
              </a:spcBef>
              <a:spcAft>
                <a:spcPts val="0"/>
              </a:spcAft>
              <a:buFont typeface="+mj-lt"/>
              <a:buNone/>
              <a:defRPr lang="nl-NL" sz="1200" b="0" i="1">
                <a:solidFill>
                  <a:schemeClr val="tx1">
                    <a:lumMod val="65000"/>
                    <a:lumOff val="35000"/>
                  </a:schemeClr>
                </a:solidFill>
              </a:defRPr>
            </a:lvl1pPr>
          </a:lstStyle>
          <a:p>
            <a:pPr marL="228600" lvl="0" indent="-228600" algn="ctr"/>
            <a:r>
              <a:rPr lang="nl-NL" noProof="0"/>
              <a:t>Klik op het icoon om een </a:t>
            </a:r>
            <a:br>
              <a:rPr lang="nl-NL" noProof="0"/>
            </a:br>
            <a:r>
              <a:rPr lang="nl-NL" noProof="0"/>
              <a:t>afbeelding in te voegen</a:t>
            </a:r>
          </a:p>
        </p:txBody>
      </p:sp>
      <p:sp>
        <p:nvSpPr>
          <p:cNvPr id="6" name="Netwerkwolk">
            <a:extLst>
              <a:ext uri="{FF2B5EF4-FFF2-40B4-BE49-F238E27FC236}">
                <a16:creationId xmlns:a16="http://schemas.microsoft.com/office/drawing/2014/main" id="{1642FD30-3341-4B92-9526-2B7392D1CA37}"/>
              </a:ext>
            </a:extLst>
          </p:cNvPr>
          <p:cNvSpPr>
            <a:spLocks noGrp="1"/>
          </p:cNvSpPr>
          <p:nvPr userDrawn="1">
            <p:ph type="body" sz="quarter" idx="45"/>
          </p:nvPr>
        </p:nvSpPr>
        <p:spPr>
          <a:xfrm>
            <a:off x="-174236" y="743677"/>
            <a:ext cx="11120400" cy="4780800"/>
          </a:xfrm>
          <a:blipFill>
            <a:blip r:embed="rId2" cstate="screen">
              <a:extLst>
                <a:ext uri="{28A0092B-C50C-407E-A947-70E740481C1C}">
                  <a14:useLocalDpi xmlns:a14="http://schemas.microsoft.com/office/drawing/2010/main"/>
                </a:ext>
              </a:extLst>
            </a:blip>
            <a:srcRect/>
            <a:stretch>
              <a:fillRect t="10" b="10"/>
            </a:stretch>
          </a:blipFill>
        </p:spPr>
        <p:txBody>
          <a:bodyPr/>
          <a:lstStyle>
            <a:lvl1pPr marL="0" indent="0">
              <a:buNone/>
              <a:defRPr sz="100">
                <a:solidFill>
                  <a:schemeClr val="bg1"/>
                </a:solidFill>
              </a:defRPr>
            </a:lvl1pPr>
          </a:lstStyle>
          <a:p>
            <a:pPr lvl="0"/>
            <a:endParaRPr lang="nl-NL" noProof="0"/>
          </a:p>
        </p:txBody>
      </p:sp>
      <p:sp>
        <p:nvSpPr>
          <p:cNvPr id="3" name="Tijdelijke aanduiding voor tekst 2">
            <a:extLst>
              <a:ext uri="{FF2B5EF4-FFF2-40B4-BE49-F238E27FC236}">
                <a16:creationId xmlns:a16="http://schemas.microsoft.com/office/drawing/2014/main" id="{815D2346-2389-418D-A441-59E88FFEBE24}"/>
              </a:ext>
            </a:extLst>
          </p:cNvPr>
          <p:cNvSpPr>
            <a:spLocks noGrp="1"/>
          </p:cNvSpPr>
          <p:nvPr userDrawn="1">
            <p:ph type="body" sz="quarter" idx="31"/>
          </p:nvPr>
        </p:nvSpPr>
        <p:spPr>
          <a:xfrm>
            <a:off x="-972" y="0"/>
            <a:ext cx="12192971" cy="576000"/>
          </a:xfrm>
          <a:solidFill>
            <a:schemeClr val="bg1"/>
          </a:solidFill>
        </p:spPr>
        <p:txBody>
          <a:bodyPr/>
          <a:lstStyle>
            <a:lvl1pPr marL="0" indent="0">
              <a:buNone/>
              <a:defRPr sz="100">
                <a:solidFill>
                  <a:schemeClr val="bg1"/>
                </a:solidFill>
              </a:defRPr>
            </a:lvl1pPr>
          </a:lstStyle>
          <a:p>
            <a:pPr lvl="0"/>
            <a:endParaRPr lang="nl-NL" noProof="0"/>
          </a:p>
        </p:txBody>
      </p:sp>
      <p:sp>
        <p:nvSpPr>
          <p:cNvPr id="28" name="Tijdelijke aanduiding voor tekst 2">
            <a:extLst>
              <a:ext uri="{FF2B5EF4-FFF2-40B4-BE49-F238E27FC236}">
                <a16:creationId xmlns:a16="http://schemas.microsoft.com/office/drawing/2014/main" id="{7BDE5674-83BE-4E1D-873D-42FE9FEB8D5C}"/>
              </a:ext>
            </a:extLst>
          </p:cNvPr>
          <p:cNvSpPr>
            <a:spLocks noGrp="1"/>
          </p:cNvSpPr>
          <p:nvPr userDrawn="1">
            <p:ph type="body" sz="quarter" idx="32"/>
          </p:nvPr>
        </p:nvSpPr>
        <p:spPr>
          <a:xfrm>
            <a:off x="11040000" y="0"/>
            <a:ext cx="1152000" cy="6865200"/>
          </a:xfrm>
          <a:solidFill>
            <a:schemeClr val="bg1"/>
          </a:solidFill>
        </p:spPr>
        <p:txBody>
          <a:bodyPr/>
          <a:lstStyle>
            <a:lvl1pPr marL="0" indent="0">
              <a:buNone/>
              <a:defRPr sz="100">
                <a:solidFill>
                  <a:schemeClr val="bg1"/>
                </a:solidFill>
              </a:defRPr>
            </a:lvl1pPr>
          </a:lstStyle>
          <a:p>
            <a:pPr lvl="0"/>
            <a:endParaRPr lang="nl-NL" noProof="0"/>
          </a:p>
        </p:txBody>
      </p:sp>
      <p:sp>
        <p:nvSpPr>
          <p:cNvPr id="30" name="Tijdelijke aanduiding voor tekst 2">
            <a:extLst>
              <a:ext uri="{FF2B5EF4-FFF2-40B4-BE49-F238E27FC236}">
                <a16:creationId xmlns:a16="http://schemas.microsoft.com/office/drawing/2014/main" id="{ED88654C-2F09-42A2-8633-BAD63AF9F763}"/>
              </a:ext>
            </a:extLst>
          </p:cNvPr>
          <p:cNvSpPr>
            <a:spLocks noGrp="1"/>
          </p:cNvSpPr>
          <p:nvPr userDrawn="1">
            <p:ph type="body" sz="quarter" idx="33"/>
          </p:nvPr>
        </p:nvSpPr>
        <p:spPr>
          <a:xfrm rot="16200000">
            <a:off x="5520600" y="185400"/>
            <a:ext cx="1152000" cy="12193200"/>
          </a:xfrm>
          <a:solidFill>
            <a:schemeClr val="bg1"/>
          </a:solidFill>
        </p:spPr>
        <p:txBody>
          <a:bodyPr/>
          <a:lstStyle>
            <a:lvl1pPr marL="0" indent="0">
              <a:buNone/>
              <a:defRPr sz="100">
                <a:solidFill>
                  <a:schemeClr val="bg1"/>
                </a:solidFill>
              </a:defRPr>
            </a:lvl1pPr>
          </a:lstStyle>
          <a:p>
            <a:pPr lvl="0"/>
            <a:endParaRPr lang="nl-NL" noProof="0"/>
          </a:p>
        </p:txBody>
      </p:sp>
      <p:sp>
        <p:nvSpPr>
          <p:cNvPr id="15" name="Tijdelijke aanduiding voor tekst 3">
            <a:extLst>
              <a:ext uri="{FF2B5EF4-FFF2-40B4-BE49-F238E27FC236}">
                <a16:creationId xmlns:a16="http://schemas.microsoft.com/office/drawing/2014/main" id="{C5769161-168E-47A4-A813-C643609A9DC0}"/>
              </a:ext>
            </a:extLst>
          </p:cNvPr>
          <p:cNvSpPr>
            <a:spLocks noGrp="1"/>
          </p:cNvSpPr>
          <p:nvPr userDrawn="1">
            <p:ph type="body" sz="quarter" idx="28"/>
          </p:nvPr>
        </p:nvSpPr>
        <p:spPr>
          <a:xfrm>
            <a:off x="9709890" y="5452473"/>
            <a:ext cx="1891560" cy="80066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7" name="Tijdelijke aanduiding voor tekst 15">
            <a:extLst>
              <a:ext uri="{FF2B5EF4-FFF2-40B4-BE49-F238E27FC236}">
                <a16:creationId xmlns:a16="http://schemas.microsoft.com/office/drawing/2014/main" id="{7D35ADBF-F5AF-4BEF-A048-07416BC1D671}"/>
              </a:ext>
            </a:extLst>
          </p:cNvPr>
          <p:cNvSpPr>
            <a:spLocks noGrp="1"/>
          </p:cNvSpPr>
          <p:nvPr userDrawn="1">
            <p:ph type="body" sz="quarter" idx="43" hasCustomPrompt="1"/>
          </p:nvPr>
        </p:nvSpPr>
        <p:spPr>
          <a:xfrm>
            <a:off x="740124" y="1001561"/>
            <a:ext cx="4524067" cy="1943514"/>
          </a:xfrm>
          <a:custGeom>
            <a:avLst/>
            <a:gdLst>
              <a:gd name="connsiteX0" fmla="*/ 71054 w 4524067"/>
              <a:gd name="connsiteY0" fmla="*/ 0 h 1943514"/>
              <a:gd name="connsiteX1" fmla="*/ 4453013 w 4524067"/>
              <a:gd name="connsiteY1" fmla="*/ 0 h 1943514"/>
              <a:gd name="connsiteX2" fmla="*/ 4524067 w 4524067"/>
              <a:gd name="connsiteY2" fmla="*/ 71054 h 1943514"/>
              <a:gd name="connsiteX3" fmla="*/ 4524067 w 4524067"/>
              <a:gd name="connsiteY3" fmla="*/ 1604261 h 1943514"/>
              <a:gd name="connsiteX4" fmla="*/ 374342 w 4524067"/>
              <a:gd name="connsiteY4" fmla="*/ 1604261 h 1943514"/>
              <a:gd name="connsiteX5" fmla="*/ 374342 w 4524067"/>
              <a:gd name="connsiteY5" fmla="*/ 1604495 h 1943514"/>
              <a:gd name="connsiteX6" fmla="*/ 372031 w 4524067"/>
              <a:gd name="connsiteY6" fmla="*/ 1604262 h 1943514"/>
              <a:gd name="connsiteX7" fmla="*/ 7555 w 4524067"/>
              <a:gd name="connsiteY7" fmla="*/ 1901319 h 1943514"/>
              <a:gd name="connsiteX8" fmla="*/ 3301 w 4524067"/>
              <a:gd name="connsiteY8" fmla="*/ 1943514 h 1943514"/>
              <a:gd name="connsiteX9" fmla="*/ 0 w 4524067"/>
              <a:gd name="connsiteY9" fmla="*/ 1935545 h 1943514"/>
              <a:gd name="connsiteX10" fmla="*/ 0 w 4524067"/>
              <a:gd name="connsiteY10" fmla="*/ 71054 h 1943514"/>
              <a:gd name="connsiteX11" fmla="*/ 71054 w 4524067"/>
              <a:gd name="connsiteY11"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4481998 w 4524067"/>
              <a:gd name="connsiteY5" fmla="*/ 1606550 h 1943514"/>
              <a:gd name="connsiteX6" fmla="*/ 374342 w 4524067"/>
              <a:gd name="connsiteY6" fmla="*/ 1604261 h 1943514"/>
              <a:gd name="connsiteX7" fmla="*/ 374342 w 4524067"/>
              <a:gd name="connsiteY7" fmla="*/ 1604495 h 1943514"/>
              <a:gd name="connsiteX8" fmla="*/ 372031 w 4524067"/>
              <a:gd name="connsiteY8" fmla="*/ 1604262 h 1943514"/>
              <a:gd name="connsiteX9" fmla="*/ 7555 w 4524067"/>
              <a:gd name="connsiteY9" fmla="*/ 1901319 h 1943514"/>
              <a:gd name="connsiteX10" fmla="*/ 3301 w 4524067"/>
              <a:gd name="connsiteY10" fmla="*/ 1943514 h 1943514"/>
              <a:gd name="connsiteX11" fmla="*/ 0 w 4524067"/>
              <a:gd name="connsiteY11" fmla="*/ 1935545 h 1943514"/>
              <a:gd name="connsiteX12" fmla="*/ 0 w 4524067"/>
              <a:gd name="connsiteY12" fmla="*/ 71054 h 1943514"/>
              <a:gd name="connsiteX13" fmla="*/ 71054 w 4524067"/>
              <a:gd name="connsiteY13" fmla="*/ 0 h 1943514"/>
              <a:gd name="connsiteX0" fmla="*/ 71054 w 4799095"/>
              <a:gd name="connsiteY0" fmla="*/ 0 h 1943514"/>
              <a:gd name="connsiteX1" fmla="*/ 4453013 w 4799095"/>
              <a:gd name="connsiteY1" fmla="*/ 0 h 1943514"/>
              <a:gd name="connsiteX2" fmla="*/ 4524067 w 4799095"/>
              <a:gd name="connsiteY2" fmla="*/ 71054 h 1943514"/>
              <a:gd name="connsiteX3" fmla="*/ 4522480 w 4799095"/>
              <a:gd name="connsiteY3" fmla="*/ 1547019 h 1943514"/>
              <a:gd name="connsiteX4" fmla="*/ 4524067 w 4799095"/>
              <a:gd name="connsiteY4" fmla="*/ 1604261 h 1943514"/>
              <a:gd name="connsiteX5" fmla="*/ 4481998 w 4799095"/>
              <a:gd name="connsiteY5" fmla="*/ 1606550 h 1943514"/>
              <a:gd name="connsiteX6" fmla="*/ 374342 w 4799095"/>
              <a:gd name="connsiteY6" fmla="*/ 1604261 h 1943514"/>
              <a:gd name="connsiteX7" fmla="*/ 374342 w 4799095"/>
              <a:gd name="connsiteY7" fmla="*/ 1604495 h 1943514"/>
              <a:gd name="connsiteX8" fmla="*/ 372031 w 4799095"/>
              <a:gd name="connsiteY8" fmla="*/ 1604262 h 1943514"/>
              <a:gd name="connsiteX9" fmla="*/ 7555 w 4799095"/>
              <a:gd name="connsiteY9" fmla="*/ 1901319 h 1943514"/>
              <a:gd name="connsiteX10" fmla="*/ 3301 w 4799095"/>
              <a:gd name="connsiteY10" fmla="*/ 1943514 h 1943514"/>
              <a:gd name="connsiteX11" fmla="*/ 0 w 4799095"/>
              <a:gd name="connsiteY11" fmla="*/ 1935545 h 1943514"/>
              <a:gd name="connsiteX12" fmla="*/ 0 w 4799095"/>
              <a:gd name="connsiteY12" fmla="*/ 71054 h 1943514"/>
              <a:gd name="connsiteX13" fmla="*/ 71054 w 4799095"/>
              <a:gd name="connsiteY13" fmla="*/ 0 h 1943514"/>
              <a:gd name="connsiteX0" fmla="*/ 71054 w 4798479"/>
              <a:gd name="connsiteY0" fmla="*/ 0 h 1943514"/>
              <a:gd name="connsiteX1" fmla="*/ 4453013 w 4798479"/>
              <a:gd name="connsiteY1" fmla="*/ 0 h 1943514"/>
              <a:gd name="connsiteX2" fmla="*/ 4524067 w 4798479"/>
              <a:gd name="connsiteY2" fmla="*/ 71054 h 1943514"/>
              <a:gd name="connsiteX3" fmla="*/ 4522480 w 4798479"/>
              <a:gd name="connsiteY3" fmla="*/ 1547019 h 1943514"/>
              <a:gd name="connsiteX4" fmla="*/ 4481998 w 4798479"/>
              <a:gd name="connsiteY4" fmla="*/ 1606550 h 1943514"/>
              <a:gd name="connsiteX5" fmla="*/ 374342 w 4798479"/>
              <a:gd name="connsiteY5" fmla="*/ 1604261 h 1943514"/>
              <a:gd name="connsiteX6" fmla="*/ 374342 w 4798479"/>
              <a:gd name="connsiteY6" fmla="*/ 1604495 h 1943514"/>
              <a:gd name="connsiteX7" fmla="*/ 372031 w 4798479"/>
              <a:gd name="connsiteY7" fmla="*/ 1604262 h 1943514"/>
              <a:gd name="connsiteX8" fmla="*/ 7555 w 4798479"/>
              <a:gd name="connsiteY8" fmla="*/ 1901319 h 1943514"/>
              <a:gd name="connsiteX9" fmla="*/ 3301 w 4798479"/>
              <a:gd name="connsiteY9" fmla="*/ 1943514 h 1943514"/>
              <a:gd name="connsiteX10" fmla="*/ 0 w 4798479"/>
              <a:gd name="connsiteY10" fmla="*/ 1935545 h 1943514"/>
              <a:gd name="connsiteX11" fmla="*/ 0 w 4798479"/>
              <a:gd name="connsiteY11" fmla="*/ 71054 h 1943514"/>
              <a:gd name="connsiteX12" fmla="*/ 71054 w 4798479"/>
              <a:gd name="connsiteY12" fmla="*/ 0 h 1943514"/>
              <a:gd name="connsiteX0" fmla="*/ 71054 w 4801282"/>
              <a:gd name="connsiteY0" fmla="*/ 0 h 1943514"/>
              <a:gd name="connsiteX1" fmla="*/ 4453013 w 4801282"/>
              <a:gd name="connsiteY1" fmla="*/ 0 h 1943514"/>
              <a:gd name="connsiteX2" fmla="*/ 4524067 w 4801282"/>
              <a:gd name="connsiteY2" fmla="*/ 71054 h 1943514"/>
              <a:gd name="connsiteX3" fmla="*/ 4522480 w 4801282"/>
              <a:gd name="connsiteY3" fmla="*/ 1547019 h 1943514"/>
              <a:gd name="connsiteX4" fmla="*/ 4481998 w 4801282"/>
              <a:gd name="connsiteY4" fmla="*/ 1606550 h 1943514"/>
              <a:gd name="connsiteX5" fmla="*/ 374342 w 4801282"/>
              <a:gd name="connsiteY5" fmla="*/ 1604261 h 1943514"/>
              <a:gd name="connsiteX6" fmla="*/ 374342 w 4801282"/>
              <a:gd name="connsiteY6" fmla="*/ 1604495 h 1943514"/>
              <a:gd name="connsiteX7" fmla="*/ 372031 w 4801282"/>
              <a:gd name="connsiteY7" fmla="*/ 1604262 h 1943514"/>
              <a:gd name="connsiteX8" fmla="*/ 7555 w 4801282"/>
              <a:gd name="connsiteY8" fmla="*/ 1901319 h 1943514"/>
              <a:gd name="connsiteX9" fmla="*/ 3301 w 4801282"/>
              <a:gd name="connsiteY9" fmla="*/ 1943514 h 1943514"/>
              <a:gd name="connsiteX10" fmla="*/ 0 w 4801282"/>
              <a:gd name="connsiteY10" fmla="*/ 1935545 h 1943514"/>
              <a:gd name="connsiteX11" fmla="*/ 0 w 4801282"/>
              <a:gd name="connsiteY11" fmla="*/ 71054 h 1943514"/>
              <a:gd name="connsiteX12" fmla="*/ 71054 w 4801282"/>
              <a:gd name="connsiteY12" fmla="*/ 0 h 1943514"/>
              <a:gd name="connsiteX0" fmla="*/ 71054 w 4527104"/>
              <a:gd name="connsiteY0" fmla="*/ 0 h 1943514"/>
              <a:gd name="connsiteX1" fmla="*/ 4453013 w 4527104"/>
              <a:gd name="connsiteY1" fmla="*/ 0 h 1943514"/>
              <a:gd name="connsiteX2" fmla="*/ 4524067 w 4527104"/>
              <a:gd name="connsiteY2" fmla="*/ 71054 h 1943514"/>
              <a:gd name="connsiteX3" fmla="*/ 4522480 w 4527104"/>
              <a:gd name="connsiteY3" fmla="*/ 1547019 h 1943514"/>
              <a:gd name="connsiteX4" fmla="*/ 4481998 w 4527104"/>
              <a:gd name="connsiteY4" fmla="*/ 1606550 h 1943514"/>
              <a:gd name="connsiteX5" fmla="*/ 374342 w 4527104"/>
              <a:gd name="connsiteY5" fmla="*/ 1604261 h 1943514"/>
              <a:gd name="connsiteX6" fmla="*/ 374342 w 4527104"/>
              <a:gd name="connsiteY6" fmla="*/ 1604495 h 1943514"/>
              <a:gd name="connsiteX7" fmla="*/ 372031 w 4527104"/>
              <a:gd name="connsiteY7" fmla="*/ 1604262 h 1943514"/>
              <a:gd name="connsiteX8" fmla="*/ 7555 w 4527104"/>
              <a:gd name="connsiteY8" fmla="*/ 1901319 h 1943514"/>
              <a:gd name="connsiteX9" fmla="*/ 3301 w 4527104"/>
              <a:gd name="connsiteY9" fmla="*/ 1943514 h 1943514"/>
              <a:gd name="connsiteX10" fmla="*/ 0 w 4527104"/>
              <a:gd name="connsiteY10" fmla="*/ 1935545 h 1943514"/>
              <a:gd name="connsiteX11" fmla="*/ 0 w 4527104"/>
              <a:gd name="connsiteY11" fmla="*/ 71054 h 1943514"/>
              <a:gd name="connsiteX12" fmla="*/ 71054 w 4527104"/>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4067" h="1943514">
                <a:moveTo>
                  <a:pt x="71054" y="0"/>
                </a:moveTo>
                <a:lnTo>
                  <a:pt x="4453013" y="0"/>
                </a:lnTo>
                <a:cubicBezTo>
                  <a:pt x="4492255" y="0"/>
                  <a:pt x="4524067" y="31812"/>
                  <a:pt x="4524067" y="71054"/>
                </a:cubicBezTo>
                <a:cubicBezTo>
                  <a:pt x="4523538" y="552723"/>
                  <a:pt x="4522346" y="1479221"/>
                  <a:pt x="4522480" y="1516062"/>
                </a:cubicBezTo>
                <a:cubicBezTo>
                  <a:pt x="4522614" y="1552903"/>
                  <a:pt x="4525654" y="1606535"/>
                  <a:pt x="4458185" y="1608931"/>
                </a:cubicBezTo>
                <a:cubicBezTo>
                  <a:pt x="4390716" y="1611327"/>
                  <a:pt x="1735623" y="1605818"/>
                  <a:pt x="374342" y="1604261"/>
                </a:cubicBezTo>
                <a:lnTo>
                  <a:pt x="374342" y="1604495"/>
                </a:lnTo>
                <a:lnTo>
                  <a:pt x="372031" y="1604262"/>
                </a:lnTo>
                <a:cubicBezTo>
                  <a:pt x="192246" y="1604262"/>
                  <a:pt x="42246" y="1731789"/>
                  <a:pt x="7555" y="1901319"/>
                </a:cubicBezTo>
                <a:lnTo>
                  <a:pt x="3301" y="1943514"/>
                </a:lnTo>
                <a:lnTo>
                  <a:pt x="0" y="1935545"/>
                </a:lnTo>
                <a:lnTo>
                  <a:pt x="0" y="71054"/>
                </a:lnTo>
                <a:cubicBezTo>
                  <a:pt x="0" y="31812"/>
                  <a:pt x="31812" y="0"/>
                  <a:pt x="71054" y="0"/>
                </a:cubicBezTo>
                <a:close/>
              </a:path>
            </a:pathLst>
          </a:custGeom>
          <a:solidFill>
            <a:schemeClr val="bg2">
              <a:alpha val="85000"/>
            </a:schemeClr>
          </a:solidFill>
        </p:spPr>
        <p:txBody>
          <a:bodyPr wrap="square" lIns="360000" tIns="144000" rIns="360000" bIns="180000">
            <a:noAutofit/>
          </a:bodyPr>
          <a:lstStyle>
            <a:lvl1pPr marL="0" indent="0">
              <a:lnSpc>
                <a:spcPct val="110000"/>
              </a:lnSpc>
              <a:spcBef>
                <a:spcPts val="0"/>
              </a:spcBef>
              <a:spcAft>
                <a:spcPts val="0"/>
              </a:spcAft>
              <a:buFontTx/>
              <a:buNone/>
              <a:defRPr sz="40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lnSpc>
                <a:spcPct val="100000"/>
              </a:lnSpc>
              <a:defRPr sz="2400" b="0">
                <a:solidFill>
                  <a:schemeClr val="bg1"/>
                </a:solidFill>
              </a:defRPr>
            </a:lvl5pPr>
            <a:lvl9pPr>
              <a:defRPr sz="3600">
                <a:solidFill>
                  <a:schemeClr val="bg1"/>
                </a:solidFill>
              </a:defRPr>
            </a:lvl9pPr>
          </a:lstStyle>
          <a:p>
            <a:pPr lvl="0"/>
            <a:r>
              <a:rPr lang="nl-NL" noProof="0"/>
              <a:t>Klik om tekst in te voegen</a:t>
            </a:r>
          </a:p>
        </p:txBody>
      </p:sp>
      <p:sp>
        <p:nvSpPr>
          <p:cNvPr id="4" name="Tijdelijke aanduiding voor tekst 3">
            <a:extLst>
              <a:ext uri="{FF2B5EF4-FFF2-40B4-BE49-F238E27FC236}">
                <a16:creationId xmlns:a16="http://schemas.microsoft.com/office/drawing/2014/main" id="{B5843EA3-8D9E-4442-9E97-1352961F62DC}"/>
              </a:ext>
            </a:extLst>
          </p:cNvPr>
          <p:cNvSpPr>
            <a:spLocks noGrp="1"/>
          </p:cNvSpPr>
          <p:nvPr userDrawn="1">
            <p:ph type="body" sz="quarter" idx="44" hasCustomPrompt="1"/>
          </p:nvPr>
        </p:nvSpPr>
        <p:spPr>
          <a:xfrm>
            <a:off x="1112838" y="6047906"/>
            <a:ext cx="4151353" cy="205228"/>
          </a:xfrm>
        </p:spPr>
        <p:txBody>
          <a:bodyPr/>
          <a:lstStyle>
            <a:lvl1pPr marL="0" indent="0">
              <a:buFontTx/>
              <a:buNone/>
              <a:defRPr sz="1200" b="0">
                <a:solidFill>
                  <a:schemeClr val="tx2"/>
                </a:solidFill>
              </a:defRPr>
            </a:lvl1pPr>
          </a:lstStyle>
          <a:p>
            <a:r>
              <a:rPr lang="nl-NL"/>
              <a:t>Naam   l   Afdeling   l   Datum</a:t>
            </a:r>
          </a:p>
          <a:p>
            <a:endParaRPr lang="nl-NL"/>
          </a:p>
        </p:txBody>
      </p:sp>
      <p:grpSp>
        <p:nvGrpSpPr>
          <p:cNvPr id="10" name="Groep 9">
            <a:extLst>
              <a:ext uri="{FF2B5EF4-FFF2-40B4-BE49-F238E27FC236}">
                <a16:creationId xmlns:a16="http://schemas.microsoft.com/office/drawing/2014/main" id="{79B8A86C-D6F7-40A9-89EA-CFD4ACAC3BD6}"/>
              </a:ext>
            </a:extLst>
          </p:cNvPr>
          <p:cNvGrpSpPr/>
          <p:nvPr userDrawn="1"/>
        </p:nvGrpSpPr>
        <p:grpSpPr>
          <a:xfrm>
            <a:off x="12391601" y="-35635"/>
            <a:ext cx="3617468" cy="6855225"/>
            <a:chOff x="12391601" y="-35635"/>
            <a:chExt cx="3617468" cy="6855225"/>
          </a:xfrm>
        </p:grpSpPr>
        <p:sp>
          <p:nvSpPr>
            <p:cNvPr id="46" name="Rechthoek 45">
              <a:extLst>
                <a:ext uri="{FF2B5EF4-FFF2-40B4-BE49-F238E27FC236}">
                  <a16:creationId xmlns:a16="http://schemas.microsoft.com/office/drawing/2014/main" id="{DEA27E1C-D9A6-4B90-8A80-4671E58A201F}"/>
                </a:ext>
              </a:extLst>
            </p:cNvPr>
            <p:cNvSpPr/>
            <p:nvPr userDrawn="1"/>
          </p:nvSpPr>
          <p:spPr>
            <a:xfrm>
              <a:off x="12391601" y="-35635"/>
              <a:ext cx="3468814" cy="23479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grpSp>
          <p:nvGrpSpPr>
            <p:cNvPr id="8" name="Groep 7">
              <a:extLst>
                <a:ext uri="{FF2B5EF4-FFF2-40B4-BE49-F238E27FC236}">
                  <a16:creationId xmlns:a16="http://schemas.microsoft.com/office/drawing/2014/main" id="{FCB88170-0EED-4E86-9437-47023B08C1DC}"/>
                </a:ext>
              </a:extLst>
            </p:cNvPr>
            <p:cNvGrpSpPr/>
            <p:nvPr userDrawn="1"/>
          </p:nvGrpSpPr>
          <p:grpSpPr>
            <a:xfrm>
              <a:off x="12391601" y="241635"/>
              <a:ext cx="3617468" cy="1668162"/>
              <a:chOff x="12391601" y="241635"/>
              <a:chExt cx="3617468" cy="1668162"/>
            </a:xfrm>
          </p:grpSpPr>
          <p:cxnSp>
            <p:nvCxnSpPr>
              <p:cNvPr id="48" name="Rechte verbindingslijn 47">
                <a:extLst>
                  <a:ext uri="{FF2B5EF4-FFF2-40B4-BE49-F238E27FC236}">
                    <a16:creationId xmlns:a16="http://schemas.microsoft.com/office/drawing/2014/main" id="{7C8C8D3C-5844-4239-AA65-BF3AEE5EA577}"/>
                  </a:ext>
                </a:extLst>
              </p:cNvPr>
              <p:cNvCxnSpPr>
                <a:cxnSpLocks/>
              </p:cNvCxnSpPr>
              <p:nvPr userDrawn="1"/>
            </p:nvCxnSpPr>
            <p:spPr>
              <a:xfrm>
                <a:off x="12397261" y="241635"/>
                <a:ext cx="3600000" cy="0"/>
              </a:xfrm>
              <a:prstGeom prst="line">
                <a:avLst/>
              </a:prstGeom>
              <a:noFill/>
              <a:ln w="3175" cap="flat" cmpd="sng" algn="ctr">
                <a:solidFill>
                  <a:schemeClr val="accent1"/>
                </a:solidFill>
                <a:prstDash val="solid"/>
              </a:ln>
              <a:effectLst/>
            </p:spPr>
          </p:cxnSp>
          <p:sp>
            <p:nvSpPr>
              <p:cNvPr id="55" name="Ovaal 54">
                <a:extLst>
                  <a:ext uri="{FF2B5EF4-FFF2-40B4-BE49-F238E27FC236}">
                    <a16:creationId xmlns:a16="http://schemas.microsoft.com/office/drawing/2014/main" id="{DF83F404-BBBA-47D2-9082-856826C9D794}"/>
                  </a:ext>
                </a:extLst>
              </p:cNvPr>
              <p:cNvSpPr/>
              <p:nvPr userDrawn="1"/>
            </p:nvSpPr>
            <p:spPr>
              <a:xfrm>
                <a:off x="12391601" y="35407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56" name="Rechthoek 55">
                <a:extLst>
                  <a:ext uri="{FF2B5EF4-FFF2-40B4-BE49-F238E27FC236}">
                    <a16:creationId xmlns:a16="http://schemas.microsoft.com/office/drawing/2014/main" id="{A91BE3D7-1799-4334-93C2-5612154247B4}"/>
                  </a:ext>
                </a:extLst>
              </p:cNvPr>
              <p:cNvSpPr/>
              <p:nvPr userDrawn="1"/>
            </p:nvSpPr>
            <p:spPr>
              <a:xfrm>
                <a:off x="12757282" y="420133"/>
                <a:ext cx="3251787" cy="14102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Open eerst het selectievenster.</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´Selecteren´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vervolgens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´Selectievenster´</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netwerkwolk en bekijk in het selectievenster welke laag dit is.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(PowerPoint highlight de geselecteerde laag)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a:r>
                <a:b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a:t>
                </a:r>
                <a:b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vervolgens op het oog-icoontje</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achter de laag om deze tijdelijk uit te zetten.</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58" name="Groep 57">
                <a:extLst>
                  <a:ext uri="{FF2B5EF4-FFF2-40B4-BE49-F238E27FC236}">
                    <a16:creationId xmlns:a16="http://schemas.microsoft.com/office/drawing/2014/main" id="{8B27E3A5-843B-4067-A9CE-BC4709846780}"/>
                  </a:ext>
                </a:extLst>
              </p:cNvPr>
              <p:cNvGrpSpPr/>
              <p:nvPr userDrawn="1"/>
            </p:nvGrpSpPr>
            <p:grpSpPr>
              <a:xfrm>
                <a:off x="12773230" y="1624827"/>
                <a:ext cx="299393" cy="284970"/>
                <a:chOff x="7542034" y="2022159"/>
                <a:chExt cx="1015112" cy="966198"/>
              </a:xfrm>
            </p:grpSpPr>
            <p:grpSp>
              <p:nvGrpSpPr>
                <p:cNvPr id="119" name="Groep 118">
                  <a:extLst>
                    <a:ext uri="{FF2B5EF4-FFF2-40B4-BE49-F238E27FC236}">
                      <a16:creationId xmlns:a16="http://schemas.microsoft.com/office/drawing/2014/main" id="{D5509482-8AF2-45D8-B3A6-4B766E1DD210}"/>
                    </a:ext>
                  </a:extLst>
                </p:cNvPr>
                <p:cNvGrpSpPr/>
                <p:nvPr userDrawn="1"/>
              </p:nvGrpSpPr>
              <p:grpSpPr>
                <a:xfrm>
                  <a:off x="7542034" y="2022159"/>
                  <a:ext cx="1015112" cy="690272"/>
                  <a:chOff x="7542034" y="2022159"/>
                  <a:chExt cx="1015112" cy="690272"/>
                </a:xfrm>
              </p:grpSpPr>
              <p:sp>
                <p:nvSpPr>
                  <p:cNvPr id="122" name="Rechthoek 121">
                    <a:extLst>
                      <a:ext uri="{FF2B5EF4-FFF2-40B4-BE49-F238E27FC236}">
                        <a16:creationId xmlns:a16="http://schemas.microsoft.com/office/drawing/2014/main" id="{4BB91B61-FC02-42A4-8065-99CDA902C7E3}"/>
                      </a:ext>
                    </a:extLst>
                  </p:cNvPr>
                  <p:cNvSpPr/>
                  <p:nvPr userDrawn="1"/>
                </p:nvSpPr>
                <p:spPr>
                  <a:xfrm>
                    <a:off x="7542034" y="2043689"/>
                    <a:ext cx="972767" cy="668742"/>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3" name="Rechthoek 122">
                    <a:extLst>
                      <a:ext uri="{FF2B5EF4-FFF2-40B4-BE49-F238E27FC236}">
                        <a16:creationId xmlns:a16="http://schemas.microsoft.com/office/drawing/2014/main" id="{4BE7A660-1673-4A09-BD1A-68FA3FCE2037}"/>
                      </a:ext>
                    </a:extLst>
                  </p:cNvPr>
                  <p:cNvSpPr/>
                  <p:nvPr userDrawn="1"/>
                </p:nvSpPr>
                <p:spPr>
                  <a:xfrm>
                    <a:off x="8509014" y="2022159"/>
                    <a:ext cx="48132" cy="668742"/>
                  </a:xfrm>
                  <a:prstGeom prst="rect">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20" name="Boog 119">
                  <a:extLst>
                    <a:ext uri="{FF2B5EF4-FFF2-40B4-BE49-F238E27FC236}">
                      <a16:creationId xmlns:a16="http://schemas.microsoft.com/office/drawing/2014/main" id="{61F7DF53-F11C-41F0-BC8B-E7F933CB3B3A}"/>
                    </a:ext>
                  </a:extLst>
                </p:cNvPr>
                <p:cNvSpPr/>
                <p:nvPr userDrawn="1"/>
              </p:nvSpPr>
              <p:spPr>
                <a:xfrm rot="16200000">
                  <a:off x="7636338" y="2186105"/>
                  <a:ext cx="767719" cy="836785"/>
                </a:xfrm>
                <a:prstGeom prst="arc">
                  <a:avLst>
                    <a:gd name="adj1" fmla="val 18016347"/>
                    <a:gd name="adj2" fmla="val 3442896"/>
                  </a:avLst>
                </a:prstGeom>
                <a:noFill/>
                <a:ln w="28575" cap="rnd" cmpd="sng" algn="ctr">
                  <a:solidFill>
                    <a:srgbClr val="5C5C5C"/>
                  </a:solidFill>
                  <a:prstDash val="solid"/>
                </a:ln>
                <a:effectLst/>
              </p:spPr>
              <p:txBody>
                <a:bodyPr rtlCol="0" anchor="ctr"/>
                <a:lstStyle/>
                <a:p>
                  <a:pPr algn="ctr"/>
                  <a:endParaRPr lang="nl-NL" noProof="0"/>
                </a:p>
              </p:txBody>
            </p:sp>
            <p:sp>
              <p:nvSpPr>
                <p:cNvPr id="121" name="Ovaal 120">
                  <a:extLst>
                    <a:ext uri="{FF2B5EF4-FFF2-40B4-BE49-F238E27FC236}">
                      <a16:creationId xmlns:a16="http://schemas.microsoft.com/office/drawing/2014/main" id="{495C4472-BBCC-4532-9CA5-E4DDD0871AA0}"/>
                    </a:ext>
                  </a:extLst>
                </p:cNvPr>
                <p:cNvSpPr/>
                <p:nvPr userDrawn="1"/>
              </p:nvSpPr>
              <p:spPr>
                <a:xfrm>
                  <a:off x="7932003" y="2329618"/>
                  <a:ext cx="176387" cy="176382"/>
                </a:xfrm>
                <a:prstGeom prst="ellipse">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09" name="Meer informatie">
              <a:extLst>
                <a:ext uri="{FF2B5EF4-FFF2-40B4-BE49-F238E27FC236}">
                  <a16:creationId xmlns:a16="http://schemas.microsoft.com/office/drawing/2014/main" id="{D35736F3-20B4-4733-AE30-7FB1E8DABEA5}"/>
                </a:ext>
              </a:extLst>
            </p:cNvPr>
            <p:cNvGrpSpPr/>
            <p:nvPr userDrawn="1"/>
          </p:nvGrpSpPr>
          <p:grpSpPr>
            <a:xfrm>
              <a:off x="12396764" y="6036317"/>
              <a:ext cx="3600499" cy="783273"/>
              <a:chOff x="-3741486" y="3386444"/>
              <a:chExt cx="3600499" cy="783273"/>
            </a:xfrm>
          </p:grpSpPr>
          <p:sp>
            <p:nvSpPr>
              <p:cNvPr id="255" name="Freeform 101">
                <a:extLst>
                  <a:ext uri="{FF2B5EF4-FFF2-40B4-BE49-F238E27FC236}">
                    <a16:creationId xmlns:a16="http://schemas.microsoft.com/office/drawing/2014/main" id="{2AD8D760-9F00-4C1A-A5D1-9B95E71CFD2F}"/>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56" name="Rechthoek 255">
                <a:extLst>
                  <a:ext uri="{FF2B5EF4-FFF2-40B4-BE49-F238E27FC236}">
                    <a16:creationId xmlns:a16="http://schemas.microsoft.com/office/drawing/2014/main" id="{B994F100-F741-4975-ADB9-1B4A3B6A157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57" name="Rechte verbindingslijn 256">
                <a:extLst>
                  <a:ext uri="{FF2B5EF4-FFF2-40B4-BE49-F238E27FC236}">
                    <a16:creationId xmlns:a16="http://schemas.microsoft.com/office/drawing/2014/main" id="{E5DD7170-41D4-41DD-97E1-689CEB155DCA}"/>
                  </a:ext>
                </a:extLst>
              </p:cNvPr>
              <p:cNvCxnSpPr>
                <a:cxnSpLocks/>
              </p:cNvCxnSpPr>
              <p:nvPr userDrawn="1"/>
            </p:nvCxnSpPr>
            <p:spPr>
              <a:xfrm>
                <a:off x="-3740987" y="4169717"/>
                <a:ext cx="3600000" cy="0"/>
              </a:xfrm>
              <a:prstGeom prst="line">
                <a:avLst/>
              </a:prstGeom>
              <a:noFill/>
              <a:ln w="3175" cap="flat" cmpd="sng" algn="ctr">
                <a:solidFill>
                  <a:schemeClr val="accent1"/>
                </a:solidFill>
                <a:prstDash val="solid"/>
              </a:ln>
              <a:effectLst/>
            </p:spPr>
          </p:cxnSp>
        </p:grpSp>
        <p:sp>
          <p:nvSpPr>
            <p:cNvPr id="211" name="Ovaal 210">
              <a:extLst>
                <a:ext uri="{FF2B5EF4-FFF2-40B4-BE49-F238E27FC236}">
                  <a16:creationId xmlns:a16="http://schemas.microsoft.com/office/drawing/2014/main" id="{046646EE-8BDB-49D2-AD72-7BBD1EC1CFF8}"/>
                </a:ext>
              </a:extLst>
            </p:cNvPr>
            <p:cNvSpPr/>
            <p:nvPr userDrawn="1"/>
          </p:nvSpPr>
          <p:spPr>
            <a:xfrm>
              <a:off x="12391601" y="203316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cxnSp>
          <p:nvCxnSpPr>
            <p:cNvPr id="212" name="Rechte verbindingslijn 211">
              <a:extLst>
                <a:ext uri="{FF2B5EF4-FFF2-40B4-BE49-F238E27FC236}">
                  <a16:creationId xmlns:a16="http://schemas.microsoft.com/office/drawing/2014/main" id="{F489E8D7-CD43-4AD2-8108-95715E6ABC12}"/>
                </a:ext>
              </a:extLst>
            </p:cNvPr>
            <p:cNvCxnSpPr>
              <a:cxnSpLocks/>
            </p:cNvCxnSpPr>
            <p:nvPr userDrawn="1"/>
          </p:nvCxnSpPr>
          <p:spPr>
            <a:xfrm>
              <a:off x="12397261" y="1956967"/>
              <a:ext cx="3600000" cy="0"/>
            </a:xfrm>
            <a:prstGeom prst="line">
              <a:avLst/>
            </a:prstGeom>
            <a:noFill/>
            <a:ln w="3175" cap="flat" cmpd="sng" algn="ctr">
              <a:solidFill>
                <a:schemeClr val="accent1"/>
              </a:solidFill>
              <a:prstDash val="solid"/>
            </a:ln>
            <a:effectLst/>
          </p:spPr>
        </p:cxnSp>
        <p:cxnSp>
          <p:nvCxnSpPr>
            <p:cNvPr id="213" name="Rechte verbindingslijn 212">
              <a:extLst>
                <a:ext uri="{FF2B5EF4-FFF2-40B4-BE49-F238E27FC236}">
                  <a16:creationId xmlns:a16="http://schemas.microsoft.com/office/drawing/2014/main" id="{E7E12468-AB4D-4ED7-B21D-78098813419B}"/>
                </a:ext>
              </a:extLst>
            </p:cNvPr>
            <p:cNvCxnSpPr>
              <a:cxnSpLocks/>
            </p:cNvCxnSpPr>
            <p:nvPr userDrawn="1"/>
          </p:nvCxnSpPr>
          <p:spPr>
            <a:xfrm>
              <a:off x="12397261" y="3168410"/>
              <a:ext cx="3600000" cy="0"/>
            </a:xfrm>
            <a:prstGeom prst="line">
              <a:avLst/>
            </a:prstGeom>
            <a:noFill/>
            <a:ln w="3175" cap="flat" cmpd="sng" algn="ctr">
              <a:solidFill>
                <a:schemeClr val="accent1"/>
              </a:solidFill>
              <a:prstDash val="solid"/>
            </a:ln>
            <a:effectLst/>
          </p:spPr>
        </p:cxnSp>
        <p:sp>
          <p:nvSpPr>
            <p:cNvPr id="214" name="Rechthoek 213">
              <a:extLst>
                <a:ext uri="{FF2B5EF4-FFF2-40B4-BE49-F238E27FC236}">
                  <a16:creationId xmlns:a16="http://schemas.microsoft.com/office/drawing/2014/main" id="{FE41AF1B-B694-44A9-AFAF-1CAD03433E0F}"/>
                </a:ext>
              </a:extLst>
            </p:cNvPr>
            <p:cNvSpPr/>
            <p:nvPr userDrawn="1"/>
          </p:nvSpPr>
          <p:spPr>
            <a:xfrm>
              <a:off x="12757281" y="2023029"/>
              <a:ext cx="3251787"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15" name="Rechte verbindingslijn 214">
              <a:extLst>
                <a:ext uri="{FF2B5EF4-FFF2-40B4-BE49-F238E27FC236}">
                  <a16:creationId xmlns:a16="http://schemas.microsoft.com/office/drawing/2014/main" id="{59561620-3A70-4036-A16E-CC5D325876C6}"/>
                </a:ext>
              </a:extLst>
            </p:cNvPr>
            <p:cNvCxnSpPr>
              <a:cxnSpLocks/>
            </p:cNvCxnSpPr>
            <p:nvPr userDrawn="1"/>
          </p:nvCxnSpPr>
          <p:spPr>
            <a:xfrm>
              <a:off x="12397261" y="5918434"/>
              <a:ext cx="3600000" cy="0"/>
            </a:xfrm>
            <a:prstGeom prst="line">
              <a:avLst/>
            </a:prstGeom>
            <a:noFill/>
            <a:ln w="3175" cap="flat" cmpd="sng" algn="ctr">
              <a:solidFill>
                <a:schemeClr val="accent1"/>
              </a:solidFill>
              <a:prstDash val="solid"/>
            </a:ln>
            <a:effectLst/>
          </p:spPr>
        </p:cxnSp>
        <p:sp>
          <p:nvSpPr>
            <p:cNvPr id="216" name="Ovaal 215">
              <a:extLst>
                <a:ext uri="{FF2B5EF4-FFF2-40B4-BE49-F238E27FC236}">
                  <a16:creationId xmlns:a16="http://schemas.microsoft.com/office/drawing/2014/main" id="{E3D1497A-BCA8-4AA9-A95E-A51CB481D7DC}"/>
                </a:ext>
              </a:extLst>
            </p:cNvPr>
            <p:cNvSpPr/>
            <p:nvPr userDrawn="1"/>
          </p:nvSpPr>
          <p:spPr>
            <a:xfrm>
              <a:off x="12391601" y="329687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17" name="Rechthoek 216">
              <a:extLst>
                <a:ext uri="{FF2B5EF4-FFF2-40B4-BE49-F238E27FC236}">
                  <a16:creationId xmlns:a16="http://schemas.microsoft.com/office/drawing/2014/main" id="{50497EFF-FCE1-4AD2-A237-C9767DBF2AC7}"/>
                </a:ext>
              </a:extLst>
            </p:cNvPr>
            <p:cNvSpPr/>
            <p:nvPr userDrawn="1"/>
          </p:nvSpPr>
          <p:spPr>
            <a:xfrm>
              <a:off x="12757282" y="3362938"/>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18" name="Groep 217">
              <a:extLst>
                <a:ext uri="{FF2B5EF4-FFF2-40B4-BE49-F238E27FC236}">
                  <a16:creationId xmlns:a16="http://schemas.microsoft.com/office/drawing/2014/main" id="{128B55AF-DB3B-41B1-9356-146D7560EB97}"/>
                </a:ext>
              </a:extLst>
            </p:cNvPr>
            <p:cNvGrpSpPr/>
            <p:nvPr userDrawn="1"/>
          </p:nvGrpSpPr>
          <p:grpSpPr>
            <a:xfrm>
              <a:off x="12757282" y="3775027"/>
              <a:ext cx="825500" cy="209550"/>
              <a:chOff x="13504624" y="2482850"/>
              <a:chExt cx="825500" cy="209550"/>
            </a:xfrm>
          </p:grpSpPr>
          <p:sp>
            <p:nvSpPr>
              <p:cNvPr id="252" name="Rechthoek 251">
                <a:extLst>
                  <a:ext uri="{FF2B5EF4-FFF2-40B4-BE49-F238E27FC236}">
                    <a16:creationId xmlns:a16="http://schemas.microsoft.com/office/drawing/2014/main" id="{B706CE8A-091C-43E1-9BAE-5DCC2A5630B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53" name="Rechte verbindingslijn 252">
                <a:extLst>
                  <a:ext uri="{FF2B5EF4-FFF2-40B4-BE49-F238E27FC236}">
                    <a16:creationId xmlns:a16="http://schemas.microsoft.com/office/drawing/2014/main" id="{AC7923D8-F5D6-4386-93B2-97469F5AD52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54" name="Gelijkbenige driehoek 253">
                <a:extLst>
                  <a:ext uri="{FF2B5EF4-FFF2-40B4-BE49-F238E27FC236}">
                    <a16:creationId xmlns:a16="http://schemas.microsoft.com/office/drawing/2014/main" id="{347F372E-0700-4304-8D50-2CDD0B71C0F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19" name="Groep 218">
              <a:extLst>
                <a:ext uri="{FF2B5EF4-FFF2-40B4-BE49-F238E27FC236}">
                  <a16:creationId xmlns:a16="http://schemas.microsoft.com/office/drawing/2014/main" id="{E6219F9E-D1EA-405D-A134-69A40DEEDCF9}"/>
                </a:ext>
              </a:extLst>
            </p:cNvPr>
            <p:cNvGrpSpPr/>
            <p:nvPr userDrawn="1"/>
          </p:nvGrpSpPr>
          <p:grpSpPr>
            <a:xfrm>
              <a:off x="12757282" y="2806349"/>
              <a:ext cx="294789" cy="318837"/>
              <a:chOff x="14466489" y="1001519"/>
              <a:chExt cx="290627" cy="314336"/>
            </a:xfrm>
          </p:grpSpPr>
          <p:sp>
            <p:nvSpPr>
              <p:cNvPr id="246" name="Rechthoek 245">
                <a:extLst>
                  <a:ext uri="{FF2B5EF4-FFF2-40B4-BE49-F238E27FC236}">
                    <a16:creationId xmlns:a16="http://schemas.microsoft.com/office/drawing/2014/main" id="{7BA0AFFA-BB09-4A96-A030-334E070DBCB2}"/>
                  </a:ext>
                </a:extLst>
              </p:cNvPr>
              <p:cNvSpPr/>
              <p:nvPr userDrawn="1"/>
            </p:nvSpPr>
            <p:spPr>
              <a:xfrm>
                <a:off x="14466489" y="1001519"/>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47" name="Ovaal 246">
                <a:extLst>
                  <a:ext uri="{FF2B5EF4-FFF2-40B4-BE49-F238E27FC236}">
                    <a16:creationId xmlns:a16="http://schemas.microsoft.com/office/drawing/2014/main" id="{EBDE3D0A-495A-46F0-9372-AFD0828B5934}"/>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8" name="Vrije vorm: vorm 247">
                <a:extLst>
                  <a:ext uri="{FF2B5EF4-FFF2-40B4-BE49-F238E27FC236}">
                    <a16:creationId xmlns:a16="http://schemas.microsoft.com/office/drawing/2014/main" id="{C1E387BB-D6C9-4360-A9CB-14E142EE750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9" name="Rechthoek: afgeronde hoeken 248">
                <a:extLst>
                  <a:ext uri="{FF2B5EF4-FFF2-40B4-BE49-F238E27FC236}">
                    <a16:creationId xmlns:a16="http://schemas.microsoft.com/office/drawing/2014/main" id="{605ADD33-8C54-4D29-B23C-FE1FBFD3C21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50" name="Rechte verbindingslijn 249">
                <a:extLst>
                  <a:ext uri="{FF2B5EF4-FFF2-40B4-BE49-F238E27FC236}">
                    <a16:creationId xmlns:a16="http://schemas.microsoft.com/office/drawing/2014/main" id="{6AF6ECB9-0E7B-4E4B-A13C-41EA21C6997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51" name="Rechte verbindingslijn 250">
                <a:extLst>
                  <a:ext uri="{FF2B5EF4-FFF2-40B4-BE49-F238E27FC236}">
                    <a16:creationId xmlns:a16="http://schemas.microsoft.com/office/drawing/2014/main" id="{F0A24998-0971-4E64-BF60-3E84C6F595AD}"/>
                  </a:ext>
                </a:extLst>
              </p:cNvPr>
              <p:cNvCxnSpPr>
                <a:cxnSpLocks/>
                <a:stCxn id="24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0" name="Ovaal 219">
              <a:extLst>
                <a:ext uri="{FF2B5EF4-FFF2-40B4-BE49-F238E27FC236}">
                  <a16:creationId xmlns:a16="http://schemas.microsoft.com/office/drawing/2014/main" id="{E8D1DFBF-EC81-47F3-93A2-6FCACD7430CA}"/>
                </a:ext>
              </a:extLst>
            </p:cNvPr>
            <p:cNvSpPr/>
            <p:nvPr userDrawn="1"/>
          </p:nvSpPr>
          <p:spPr>
            <a:xfrm>
              <a:off x="12391601" y="420842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21" name="Rechthoek 220">
              <a:extLst>
                <a:ext uri="{FF2B5EF4-FFF2-40B4-BE49-F238E27FC236}">
                  <a16:creationId xmlns:a16="http://schemas.microsoft.com/office/drawing/2014/main" id="{82863B15-100E-4E90-B3F3-1BE66BF2ACE6}"/>
                </a:ext>
              </a:extLst>
            </p:cNvPr>
            <p:cNvSpPr/>
            <p:nvPr userDrawn="1"/>
          </p:nvSpPr>
          <p:spPr>
            <a:xfrm>
              <a:off x="12757283" y="4274492"/>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22" name="Rechte verbindingslijn 221">
              <a:extLst>
                <a:ext uri="{FF2B5EF4-FFF2-40B4-BE49-F238E27FC236}">
                  <a16:creationId xmlns:a16="http://schemas.microsoft.com/office/drawing/2014/main" id="{FD76EEDF-37C8-4839-AFC3-83C5447AFEA6}"/>
                </a:ext>
              </a:extLst>
            </p:cNvPr>
            <p:cNvCxnSpPr>
              <a:cxnSpLocks/>
            </p:cNvCxnSpPr>
            <p:nvPr userDrawn="1"/>
          </p:nvCxnSpPr>
          <p:spPr>
            <a:xfrm>
              <a:off x="12397261" y="4090266"/>
              <a:ext cx="3600000" cy="0"/>
            </a:xfrm>
            <a:prstGeom prst="line">
              <a:avLst/>
            </a:prstGeom>
            <a:noFill/>
            <a:ln w="3175" cap="flat" cmpd="sng" algn="ctr">
              <a:solidFill>
                <a:schemeClr val="accent1"/>
              </a:solidFill>
              <a:prstDash val="solid"/>
            </a:ln>
            <a:effectLst/>
          </p:spPr>
        </p:cxnSp>
        <p:sp>
          <p:nvSpPr>
            <p:cNvPr id="223" name="Rechthoek 222">
              <a:extLst>
                <a:ext uri="{FF2B5EF4-FFF2-40B4-BE49-F238E27FC236}">
                  <a16:creationId xmlns:a16="http://schemas.microsoft.com/office/drawing/2014/main" id="{6EA2D284-5C3A-4A36-9986-8DB028EAA549}"/>
                </a:ext>
              </a:extLst>
            </p:cNvPr>
            <p:cNvSpPr/>
            <p:nvPr userDrawn="1"/>
          </p:nvSpPr>
          <p:spPr>
            <a:xfrm>
              <a:off x="12654153" y="4829387"/>
              <a:ext cx="1624926" cy="80522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24" name="Groep 223">
              <a:extLst>
                <a:ext uri="{FF2B5EF4-FFF2-40B4-BE49-F238E27FC236}">
                  <a16:creationId xmlns:a16="http://schemas.microsoft.com/office/drawing/2014/main" id="{DDAD18EA-9417-4299-A786-B8678AA78AA3}"/>
                </a:ext>
              </a:extLst>
            </p:cNvPr>
            <p:cNvGrpSpPr/>
            <p:nvPr userDrawn="1"/>
          </p:nvGrpSpPr>
          <p:grpSpPr>
            <a:xfrm>
              <a:off x="13614067" y="5125661"/>
              <a:ext cx="1195438" cy="678267"/>
              <a:chOff x="12757284" y="3224292"/>
              <a:chExt cx="1195438" cy="678267"/>
            </a:xfrm>
          </p:grpSpPr>
          <p:sp>
            <p:nvSpPr>
              <p:cNvPr id="225" name="Rechthoek 224">
                <a:extLst>
                  <a:ext uri="{FF2B5EF4-FFF2-40B4-BE49-F238E27FC236}">
                    <a16:creationId xmlns:a16="http://schemas.microsoft.com/office/drawing/2014/main" id="{F5B1E977-8E7D-40FD-9CCF-2978FE5C19BA}"/>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6" name="Rechthoek 225">
                <a:extLst>
                  <a:ext uri="{FF2B5EF4-FFF2-40B4-BE49-F238E27FC236}">
                    <a16:creationId xmlns:a16="http://schemas.microsoft.com/office/drawing/2014/main" id="{31BADEB8-1C41-4F89-BE57-EC58517A49A6}"/>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27" name="Groep 226">
                <a:extLst>
                  <a:ext uri="{FF2B5EF4-FFF2-40B4-BE49-F238E27FC236}">
                    <a16:creationId xmlns:a16="http://schemas.microsoft.com/office/drawing/2014/main" id="{FFFEE67E-DAA1-473E-9E65-8EC36D145B9C}"/>
                  </a:ext>
                </a:extLst>
              </p:cNvPr>
              <p:cNvGrpSpPr/>
              <p:nvPr userDrawn="1"/>
            </p:nvGrpSpPr>
            <p:grpSpPr>
              <a:xfrm>
                <a:off x="12839234" y="3289794"/>
                <a:ext cx="155951" cy="131922"/>
                <a:chOff x="12968836" y="3354170"/>
                <a:chExt cx="404806" cy="342433"/>
              </a:xfrm>
            </p:grpSpPr>
            <p:sp>
              <p:nvSpPr>
                <p:cNvPr id="240" name="Rechthoek: afgeronde hoeken 239">
                  <a:extLst>
                    <a:ext uri="{FF2B5EF4-FFF2-40B4-BE49-F238E27FC236}">
                      <a16:creationId xmlns:a16="http://schemas.microsoft.com/office/drawing/2014/main" id="{72AE85B2-B1FA-4436-96EC-23925E8B12D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41" name="Rechthoek 240">
                  <a:extLst>
                    <a:ext uri="{FF2B5EF4-FFF2-40B4-BE49-F238E27FC236}">
                      <a16:creationId xmlns:a16="http://schemas.microsoft.com/office/drawing/2014/main" id="{47E95087-B69D-4561-AEBC-97994491540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2" name="Rechthoek 241">
                  <a:extLst>
                    <a:ext uri="{FF2B5EF4-FFF2-40B4-BE49-F238E27FC236}">
                      <a16:creationId xmlns:a16="http://schemas.microsoft.com/office/drawing/2014/main" id="{E4EBFAAD-2E83-4115-843B-C0CE41EBEA52}"/>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3" name="Rechthoek 242">
                  <a:extLst>
                    <a:ext uri="{FF2B5EF4-FFF2-40B4-BE49-F238E27FC236}">
                      <a16:creationId xmlns:a16="http://schemas.microsoft.com/office/drawing/2014/main" id="{175ABCB2-91EB-44F0-ABCA-1BFA57C802C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4" name="Rechthoek 243">
                  <a:extLst>
                    <a:ext uri="{FF2B5EF4-FFF2-40B4-BE49-F238E27FC236}">
                      <a16:creationId xmlns:a16="http://schemas.microsoft.com/office/drawing/2014/main" id="{CBF61752-33AF-46FC-B7AD-FD105C81755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5" name="Rechthoek 244">
                  <a:extLst>
                    <a:ext uri="{FF2B5EF4-FFF2-40B4-BE49-F238E27FC236}">
                      <a16:creationId xmlns:a16="http://schemas.microsoft.com/office/drawing/2014/main" id="{5981F871-0CBD-4679-BA77-0380A4518E0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28" name="Groep 227">
                <a:extLst>
                  <a:ext uri="{FF2B5EF4-FFF2-40B4-BE49-F238E27FC236}">
                    <a16:creationId xmlns:a16="http://schemas.microsoft.com/office/drawing/2014/main" id="{CAD3DDA2-6A0F-42C1-8281-A8B7BFEE7BEF}"/>
                  </a:ext>
                </a:extLst>
              </p:cNvPr>
              <p:cNvGrpSpPr/>
              <p:nvPr userDrawn="1"/>
            </p:nvGrpSpPr>
            <p:grpSpPr>
              <a:xfrm>
                <a:off x="12819679" y="3589117"/>
                <a:ext cx="166739" cy="218963"/>
                <a:chOff x="12940828" y="3950597"/>
                <a:chExt cx="432813" cy="568367"/>
              </a:xfrm>
            </p:grpSpPr>
            <p:grpSp>
              <p:nvGrpSpPr>
                <p:cNvPr id="232" name="Groep 231">
                  <a:extLst>
                    <a:ext uri="{FF2B5EF4-FFF2-40B4-BE49-F238E27FC236}">
                      <a16:creationId xmlns:a16="http://schemas.microsoft.com/office/drawing/2014/main" id="{8E72834B-DBED-4D76-9884-6EF7D115CD40}"/>
                    </a:ext>
                  </a:extLst>
                </p:cNvPr>
                <p:cNvGrpSpPr/>
                <p:nvPr userDrawn="1"/>
              </p:nvGrpSpPr>
              <p:grpSpPr>
                <a:xfrm>
                  <a:off x="13000382" y="4006891"/>
                  <a:ext cx="373259" cy="315747"/>
                  <a:chOff x="12968836" y="3354170"/>
                  <a:chExt cx="404806" cy="342433"/>
                </a:xfrm>
              </p:grpSpPr>
              <p:sp>
                <p:nvSpPr>
                  <p:cNvPr id="234" name="Rechthoek: afgeronde hoeken 233">
                    <a:extLst>
                      <a:ext uri="{FF2B5EF4-FFF2-40B4-BE49-F238E27FC236}">
                        <a16:creationId xmlns:a16="http://schemas.microsoft.com/office/drawing/2014/main" id="{854FA5EF-3632-40A6-9E96-076F413BE00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5" name="Rechthoek 234">
                    <a:extLst>
                      <a:ext uri="{FF2B5EF4-FFF2-40B4-BE49-F238E27FC236}">
                        <a16:creationId xmlns:a16="http://schemas.microsoft.com/office/drawing/2014/main" id="{964D4496-539D-434F-AF5B-ADF9A023351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6" name="Rechthoek 235">
                    <a:extLst>
                      <a:ext uri="{FF2B5EF4-FFF2-40B4-BE49-F238E27FC236}">
                        <a16:creationId xmlns:a16="http://schemas.microsoft.com/office/drawing/2014/main" id="{F52D3F61-9A8C-4CA2-809A-656512F2775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7" name="Rechthoek 236">
                    <a:extLst>
                      <a:ext uri="{FF2B5EF4-FFF2-40B4-BE49-F238E27FC236}">
                        <a16:creationId xmlns:a16="http://schemas.microsoft.com/office/drawing/2014/main" id="{A6DC7B66-D328-4D8B-A4CD-3EBA28EEAE5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8" name="Rechthoek 237">
                    <a:extLst>
                      <a:ext uri="{FF2B5EF4-FFF2-40B4-BE49-F238E27FC236}">
                        <a16:creationId xmlns:a16="http://schemas.microsoft.com/office/drawing/2014/main" id="{5D3A81C3-FEBA-4CA0-A0FC-7E1AC574501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9" name="Rechthoek 238">
                    <a:extLst>
                      <a:ext uri="{FF2B5EF4-FFF2-40B4-BE49-F238E27FC236}">
                        <a16:creationId xmlns:a16="http://schemas.microsoft.com/office/drawing/2014/main" id="{6DCA5638-50D6-4B1B-8C55-0EA4366DC33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33" name="Boog 232">
                  <a:extLst>
                    <a:ext uri="{FF2B5EF4-FFF2-40B4-BE49-F238E27FC236}">
                      <a16:creationId xmlns:a16="http://schemas.microsoft.com/office/drawing/2014/main" id="{36F9B4F4-8F6E-4F9E-BC0F-CFB9E5787455}"/>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29" name="Tekstvak 228">
                <a:extLst>
                  <a:ext uri="{FF2B5EF4-FFF2-40B4-BE49-F238E27FC236}">
                    <a16:creationId xmlns:a16="http://schemas.microsoft.com/office/drawing/2014/main" id="{0C0B201D-51AB-4D23-9042-3AB01E876887}"/>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30" name="Tekstvak 229">
                <a:extLst>
                  <a:ext uri="{FF2B5EF4-FFF2-40B4-BE49-F238E27FC236}">
                    <a16:creationId xmlns:a16="http://schemas.microsoft.com/office/drawing/2014/main" id="{6C879C6C-848F-4FD6-A11E-0F8EE6CA67D5}"/>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31" name="Picture 3">
                <a:extLst>
                  <a:ext uri="{FF2B5EF4-FFF2-40B4-BE49-F238E27FC236}">
                    <a16:creationId xmlns:a16="http://schemas.microsoft.com/office/drawing/2014/main" id="{13347502-2F8D-4A24-8656-9B3573AB8964}"/>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94" name="Instructie">
            <a:extLst>
              <a:ext uri="{FF2B5EF4-FFF2-40B4-BE49-F238E27FC236}">
                <a16:creationId xmlns:a16="http://schemas.microsoft.com/office/drawing/2014/main" id="{14CA3848-BE43-4020-B86D-05EA71058B48}"/>
              </a:ext>
            </a:extLst>
          </p:cNvPr>
          <p:cNvGrpSpPr/>
          <p:nvPr userDrawn="1"/>
        </p:nvGrpSpPr>
        <p:grpSpPr>
          <a:xfrm>
            <a:off x="-3352957" y="2489200"/>
            <a:ext cx="3182755" cy="2660264"/>
            <a:chOff x="-3426088" y="4512342"/>
            <a:chExt cx="3182755" cy="2660264"/>
          </a:xfrm>
        </p:grpSpPr>
        <p:sp>
          <p:nvSpPr>
            <p:cNvPr id="95" name="Rechthoek 127">
              <a:extLst>
                <a:ext uri="{FF2B5EF4-FFF2-40B4-BE49-F238E27FC236}">
                  <a16:creationId xmlns:a16="http://schemas.microsoft.com/office/drawing/2014/main" id="{4279C20D-829E-423F-8499-A6385B2E49AE}"/>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96" name="Rechte verbindingslijn 128">
              <a:extLst>
                <a:ext uri="{FF2B5EF4-FFF2-40B4-BE49-F238E27FC236}">
                  <a16:creationId xmlns:a16="http://schemas.microsoft.com/office/drawing/2014/main" id="{51111279-137B-46DE-9ECD-343D45C3E151}"/>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97" name="Rechthoek 130">
              <a:extLst>
                <a:ext uri="{FF2B5EF4-FFF2-40B4-BE49-F238E27FC236}">
                  <a16:creationId xmlns:a16="http://schemas.microsoft.com/office/drawing/2014/main" id="{E7FCE7BD-78A5-4814-83D7-478A506813C4}"/>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98" name="Rechthoek 133">
              <a:extLst>
                <a:ext uri="{FF2B5EF4-FFF2-40B4-BE49-F238E27FC236}">
                  <a16:creationId xmlns:a16="http://schemas.microsoft.com/office/drawing/2014/main" id="{D0D214C4-790E-4593-8B35-91F20D6F06AF}"/>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99" name="Rechthoek 136">
              <a:extLst>
                <a:ext uri="{FF2B5EF4-FFF2-40B4-BE49-F238E27FC236}">
                  <a16:creationId xmlns:a16="http://schemas.microsoft.com/office/drawing/2014/main" id="{9EC0B7F9-1033-4BD1-8CC1-90BF61EA9A92}"/>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00" name="Rechthoek 139">
              <a:extLst>
                <a:ext uri="{FF2B5EF4-FFF2-40B4-BE49-F238E27FC236}">
                  <a16:creationId xmlns:a16="http://schemas.microsoft.com/office/drawing/2014/main" id="{3197B3B6-CEF7-45C7-9A0B-38449A205632}"/>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01" name="Rechte verbindingslijn 140">
              <a:extLst>
                <a:ext uri="{FF2B5EF4-FFF2-40B4-BE49-F238E27FC236}">
                  <a16:creationId xmlns:a16="http://schemas.microsoft.com/office/drawing/2014/main" id="{C911901A-E702-4600-805D-C00227644832}"/>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77251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withEffect">
                                  <p:stCondLst>
                                    <p:cond delay="0"/>
                                  </p:stCondLst>
                                  <p:childTnLst>
                                    <p:animScale>
                                      <p:cBhvr>
                                        <p:cTn id="6" dur="4250" fill="hold"/>
                                        <p:tgtEl>
                                          <p:spTgt spid="7"/>
                                        </p:tgtEl>
                                      </p:cBhvr>
                                      <p:by x="110000" y="110000"/>
                                    </p:animScale>
                                  </p:childTnLst>
                                </p:cTn>
                              </p:par>
                              <p:par>
                                <p:cTn id="7" presetID="2" presetClass="entr" presetSubtype="8" decel="100000" fill="hold" grpId="0" nodeType="withEffect">
                                  <p:stCondLst>
                                    <p:cond delay="750"/>
                                  </p:stCondLst>
                                  <p:childTnLst>
                                    <p:set>
                                      <p:cBhvr>
                                        <p:cTn id="8" dur="1" fill="hold">
                                          <p:stCondLst>
                                            <p:cond delay="0"/>
                                          </p:stCondLst>
                                        </p:cTn>
                                        <p:tgtEl>
                                          <p:spTgt spid="17"/>
                                        </p:tgtEl>
                                        <p:attrNameLst>
                                          <p:attrName>style.visibility</p:attrName>
                                        </p:attrNameLst>
                                      </p:cBhvr>
                                      <p:to>
                                        <p:strVal val="visible"/>
                                      </p:to>
                                    </p:set>
                                    <p:anim calcmode="lin" valueType="num">
                                      <p:cBhvr additive="base">
                                        <p:cTn id="9" dur="1000" fill="hold"/>
                                        <p:tgtEl>
                                          <p:spTgt spid="17"/>
                                        </p:tgtEl>
                                        <p:attrNameLst>
                                          <p:attrName>ppt_x</p:attrName>
                                        </p:attrNameLst>
                                      </p:cBhvr>
                                      <p:tavLst>
                                        <p:tav tm="0">
                                          <p:val>
                                            <p:strVal val="0-#ppt_w/2"/>
                                          </p:val>
                                        </p:tav>
                                        <p:tav tm="100000">
                                          <p:val>
                                            <p:strVal val="#ppt_x"/>
                                          </p:val>
                                        </p:tav>
                                      </p:tavLst>
                                    </p:anim>
                                    <p:anim calcmode="lin" valueType="num">
                                      <p:cBhvr additive="base">
                                        <p:cTn id="10" dur="1000" fill="hold"/>
                                        <p:tgtEl>
                                          <p:spTgt spid="17"/>
                                        </p:tgtEl>
                                        <p:attrNameLst>
                                          <p:attrName>ppt_y</p:attrName>
                                        </p:attrNameLst>
                                      </p:cBhvr>
                                      <p:tavLst>
                                        <p:tav tm="0">
                                          <p:val>
                                            <p:strVal val="#ppt_y"/>
                                          </p:val>
                                        </p:tav>
                                        <p:tav tm="100000">
                                          <p:val>
                                            <p:strVal val="#ppt_y"/>
                                          </p:val>
                                        </p:tav>
                                      </p:tavLst>
                                    </p:anim>
                                  </p:childTnLst>
                                </p:cTn>
                              </p:par>
                              <p:par>
                                <p:cTn id="11" presetID="10" presetClass="entr" presetSubtype="0" fill="hold" grpId="0" nodeType="withEffect">
                                  <p:stCondLst>
                                    <p:cond delay="12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tmplLst>
          <p:tmpl>
            <p:tnLst>
              <p:par>
                <p:cTn presetID="2" presetClass="entr" presetSubtype="8" decel="100000" fill="hold" nodeType="withEffect">
                  <p:stCondLst>
                    <p:cond delay="75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1000" fill="hold"/>
                        <p:tgtEl>
                          <p:spTgt spid="17"/>
                        </p:tgtEl>
                        <p:attrNameLst>
                          <p:attrName>ppt_x</p:attrName>
                        </p:attrNameLst>
                      </p:cBhvr>
                      <p:tavLst>
                        <p:tav tm="0">
                          <p:val>
                            <p:strVal val="0-#ppt_w/2"/>
                          </p:val>
                        </p:tav>
                        <p:tav tm="100000">
                          <p:val>
                            <p:strVal val="#ppt_x"/>
                          </p:val>
                        </p:tav>
                      </p:tavLst>
                    </p:anim>
                    <p:anim calcmode="lin" valueType="num">
                      <p:cBhvr additive="base">
                        <p:cTn dur="1000" fill="hold"/>
                        <p:tgtEl>
                          <p:spTgt spid="17"/>
                        </p:tgtEl>
                        <p:attrNameLst>
                          <p:attrName>ppt_y</p:attrName>
                        </p:attrNameLst>
                      </p:cBhvr>
                      <p:tavLst>
                        <p:tav tm="0">
                          <p:val>
                            <p:strVal val="#ppt_y"/>
                          </p:val>
                        </p:tav>
                        <p:tav tm="100000">
                          <p:val>
                            <p:strVal val="#ppt_y"/>
                          </p:val>
                        </p:tav>
                      </p:tavLst>
                    </p:anim>
                  </p:childTnLst>
                </p:cTn>
              </p:par>
            </p:tnLst>
          </p:tmpl>
        </p:tmplLst>
      </p:bldP>
      <p:bldP spid="4" grpId="0" build="p">
        <p:tmplLst>
          <p:tmpl lvl="1">
            <p:tnLst>
              <p:par>
                <p:cTn presetID="10" presetClass="entr" presetSubtype="0" fill="hold" nodeType="withEffect">
                  <p:stCondLst>
                    <p:cond delay="125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genda/Inhoud ">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7FC8C1DB-5A16-4DC5-BE9E-D1DB67A9F5BF}"/>
              </a:ext>
            </a:extLst>
          </p:cNvPr>
          <p:cNvSpPr/>
          <p:nvPr userDrawn="1"/>
        </p:nvSpPr>
        <p:spPr>
          <a:xfrm>
            <a:off x="-1587" y="5092700"/>
            <a:ext cx="12192000" cy="1772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nl-NL" sz="1400" noProof="0"/>
          </a:p>
        </p:txBody>
      </p:sp>
      <p:sp>
        <p:nvSpPr>
          <p:cNvPr id="10" name="Tijdelijke aanduiding voor afbeelding 9"/>
          <p:cNvSpPr>
            <a:spLocks noGrp="1"/>
          </p:cNvSpPr>
          <p:nvPr>
            <p:ph type="pic" sz="quarter" idx="13" hasCustomPrompt="1"/>
          </p:nvPr>
        </p:nvSpPr>
        <p:spPr>
          <a:xfrm>
            <a:off x="-1587" y="-7145"/>
            <a:ext cx="12192002" cy="6865145"/>
          </a:xfrm>
          <a:solidFill>
            <a:schemeClr val="bg1">
              <a:lumMod val="95000"/>
            </a:schemeClr>
          </a:solidFill>
        </p:spPr>
        <p:txBody>
          <a:bodyPr tIns="1008000" anchor="ctr">
            <a:normAutofit/>
          </a:bodyPr>
          <a:lstStyle>
            <a:lvl1pPr marL="0" indent="0" algn="ctr">
              <a:lnSpc>
                <a:spcPct val="100000"/>
              </a:lnSpc>
              <a:spcBef>
                <a:spcPts val="0"/>
              </a:spcBef>
              <a:spcAft>
                <a:spcPts val="0"/>
              </a:spcAft>
              <a:buNone/>
              <a:defRPr sz="1200" b="0" i="1" baseline="0">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4" name="Tijdelijke aanduiding voor tekst 3">
            <a:extLst>
              <a:ext uri="{FF2B5EF4-FFF2-40B4-BE49-F238E27FC236}">
                <a16:creationId xmlns:a16="http://schemas.microsoft.com/office/drawing/2014/main" id="{B0FACCAB-FC4B-4AA0-B92F-53F1DD2A8921}"/>
              </a:ext>
            </a:extLst>
          </p:cNvPr>
          <p:cNvSpPr>
            <a:spLocks noGrp="1"/>
          </p:cNvSpPr>
          <p:nvPr>
            <p:ph type="body" sz="quarter" idx="31" hasCustomPrompt="1"/>
          </p:nvPr>
        </p:nvSpPr>
        <p:spPr>
          <a:xfrm>
            <a:off x="480506" y="400050"/>
            <a:ext cx="3410222" cy="5036400"/>
          </a:xfrm>
          <a:custGeom>
            <a:avLst/>
            <a:gdLst>
              <a:gd name="connsiteX0" fmla="*/ 0 w 3384000"/>
              <a:gd name="connsiteY0" fmla="*/ 122061 h 5036400"/>
              <a:gd name="connsiteX1" fmla="*/ 122061 w 3384000"/>
              <a:gd name="connsiteY1" fmla="*/ 0 h 5036400"/>
              <a:gd name="connsiteX2" fmla="*/ 3261939 w 3384000"/>
              <a:gd name="connsiteY2" fmla="*/ 0 h 5036400"/>
              <a:gd name="connsiteX3" fmla="*/ 3384000 w 3384000"/>
              <a:gd name="connsiteY3" fmla="*/ 122061 h 5036400"/>
              <a:gd name="connsiteX4" fmla="*/ 3384000 w 3384000"/>
              <a:gd name="connsiteY4" fmla="*/ 4914339 h 5036400"/>
              <a:gd name="connsiteX5" fmla="*/ 3261939 w 3384000"/>
              <a:gd name="connsiteY5" fmla="*/ 5036400 h 5036400"/>
              <a:gd name="connsiteX6" fmla="*/ 122061 w 3384000"/>
              <a:gd name="connsiteY6" fmla="*/ 5036400 h 5036400"/>
              <a:gd name="connsiteX7" fmla="*/ 0 w 3384000"/>
              <a:gd name="connsiteY7" fmla="*/ 4914339 h 5036400"/>
              <a:gd name="connsiteX8" fmla="*/ 0 w 3384000"/>
              <a:gd name="connsiteY8" fmla="*/ 122061 h 5036400"/>
              <a:gd name="connsiteX0" fmla="*/ 139014 w 3523014"/>
              <a:gd name="connsiteY0" fmla="*/ 381655 h 5295994"/>
              <a:gd name="connsiteX1" fmla="*/ 167589 w 3523014"/>
              <a:gd name="connsiteY1" fmla="*/ 291344 h 5295994"/>
              <a:gd name="connsiteX2" fmla="*/ 261075 w 3523014"/>
              <a:gd name="connsiteY2" fmla="*/ 259594 h 5295994"/>
              <a:gd name="connsiteX3" fmla="*/ 3400953 w 3523014"/>
              <a:gd name="connsiteY3" fmla="*/ 259594 h 5295994"/>
              <a:gd name="connsiteX4" fmla="*/ 3523014 w 3523014"/>
              <a:gd name="connsiteY4" fmla="*/ 381655 h 5295994"/>
              <a:gd name="connsiteX5" fmla="*/ 3523014 w 3523014"/>
              <a:gd name="connsiteY5" fmla="*/ 5173933 h 5295994"/>
              <a:gd name="connsiteX6" fmla="*/ 3400953 w 3523014"/>
              <a:gd name="connsiteY6" fmla="*/ 5295994 h 5295994"/>
              <a:gd name="connsiteX7" fmla="*/ 261075 w 3523014"/>
              <a:gd name="connsiteY7" fmla="*/ 5295994 h 5295994"/>
              <a:gd name="connsiteX8" fmla="*/ 139014 w 3523014"/>
              <a:gd name="connsiteY8" fmla="*/ 5173933 h 5295994"/>
              <a:gd name="connsiteX9" fmla="*/ 139014 w 3523014"/>
              <a:gd name="connsiteY9" fmla="*/ 381655 h 5295994"/>
              <a:gd name="connsiteX0" fmla="*/ 139014 w 3523014"/>
              <a:gd name="connsiteY0" fmla="*/ 381655 h 5295994"/>
              <a:gd name="connsiteX1" fmla="*/ 167589 w 3523014"/>
              <a:gd name="connsiteY1" fmla="*/ 291344 h 5295994"/>
              <a:gd name="connsiteX2" fmla="*/ 261075 w 3523014"/>
              <a:gd name="connsiteY2" fmla="*/ 259594 h 5295994"/>
              <a:gd name="connsiteX3" fmla="*/ 3400953 w 3523014"/>
              <a:gd name="connsiteY3" fmla="*/ 259594 h 5295994"/>
              <a:gd name="connsiteX4" fmla="*/ 3523014 w 3523014"/>
              <a:gd name="connsiteY4" fmla="*/ 381655 h 5295994"/>
              <a:gd name="connsiteX5" fmla="*/ 3523014 w 3523014"/>
              <a:gd name="connsiteY5" fmla="*/ 5173933 h 5295994"/>
              <a:gd name="connsiteX6" fmla="*/ 3400953 w 3523014"/>
              <a:gd name="connsiteY6" fmla="*/ 5295994 h 5295994"/>
              <a:gd name="connsiteX7" fmla="*/ 261075 w 3523014"/>
              <a:gd name="connsiteY7" fmla="*/ 5295994 h 5295994"/>
              <a:gd name="connsiteX8" fmla="*/ 139014 w 3523014"/>
              <a:gd name="connsiteY8" fmla="*/ 5173933 h 5295994"/>
              <a:gd name="connsiteX9" fmla="*/ 139014 w 3523014"/>
              <a:gd name="connsiteY9" fmla="*/ 381655 h 5295994"/>
              <a:gd name="connsiteX0" fmla="*/ 148137 w 3532137"/>
              <a:gd name="connsiteY0" fmla="*/ 390093 h 5304432"/>
              <a:gd name="connsiteX1" fmla="*/ 148137 w 3532137"/>
              <a:gd name="connsiteY1" fmla="*/ 271207 h 5304432"/>
              <a:gd name="connsiteX2" fmla="*/ 270198 w 3532137"/>
              <a:gd name="connsiteY2" fmla="*/ 268032 h 5304432"/>
              <a:gd name="connsiteX3" fmla="*/ 3410076 w 3532137"/>
              <a:gd name="connsiteY3" fmla="*/ 268032 h 5304432"/>
              <a:gd name="connsiteX4" fmla="*/ 3532137 w 3532137"/>
              <a:gd name="connsiteY4" fmla="*/ 390093 h 5304432"/>
              <a:gd name="connsiteX5" fmla="*/ 3532137 w 3532137"/>
              <a:gd name="connsiteY5" fmla="*/ 5182371 h 5304432"/>
              <a:gd name="connsiteX6" fmla="*/ 3410076 w 3532137"/>
              <a:gd name="connsiteY6" fmla="*/ 5304432 h 5304432"/>
              <a:gd name="connsiteX7" fmla="*/ 270198 w 3532137"/>
              <a:gd name="connsiteY7" fmla="*/ 5304432 h 5304432"/>
              <a:gd name="connsiteX8" fmla="*/ 148137 w 3532137"/>
              <a:gd name="connsiteY8" fmla="*/ 5182371 h 5304432"/>
              <a:gd name="connsiteX9" fmla="*/ 148137 w 3532137"/>
              <a:gd name="connsiteY9" fmla="*/ 390093 h 5304432"/>
              <a:gd name="connsiteX0" fmla="*/ 8072 w 3392072"/>
              <a:gd name="connsiteY0" fmla="*/ 390093 h 5304432"/>
              <a:gd name="connsiteX1" fmla="*/ 8072 w 3392072"/>
              <a:gd name="connsiteY1" fmla="*/ 271207 h 5304432"/>
              <a:gd name="connsiteX2" fmla="*/ 130133 w 3392072"/>
              <a:gd name="connsiteY2" fmla="*/ 268032 h 5304432"/>
              <a:gd name="connsiteX3" fmla="*/ 3270011 w 3392072"/>
              <a:gd name="connsiteY3" fmla="*/ 268032 h 5304432"/>
              <a:gd name="connsiteX4" fmla="*/ 3392072 w 3392072"/>
              <a:gd name="connsiteY4" fmla="*/ 390093 h 5304432"/>
              <a:gd name="connsiteX5" fmla="*/ 3392072 w 3392072"/>
              <a:gd name="connsiteY5" fmla="*/ 5182371 h 5304432"/>
              <a:gd name="connsiteX6" fmla="*/ 3270011 w 3392072"/>
              <a:gd name="connsiteY6" fmla="*/ 5304432 h 5304432"/>
              <a:gd name="connsiteX7" fmla="*/ 130133 w 3392072"/>
              <a:gd name="connsiteY7" fmla="*/ 5304432 h 5304432"/>
              <a:gd name="connsiteX8" fmla="*/ 8072 w 3392072"/>
              <a:gd name="connsiteY8" fmla="*/ 5182371 h 5304432"/>
              <a:gd name="connsiteX9" fmla="*/ 8072 w 3392072"/>
              <a:gd name="connsiteY9" fmla="*/ 390093 h 5304432"/>
              <a:gd name="connsiteX0" fmla="*/ 8072 w 3392072"/>
              <a:gd name="connsiteY0" fmla="*/ 129113 h 5043452"/>
              <a:gd name="connsiteX1" fmla="*/ 8072 w 3392072"/>
              <a:gd name="connsiteY1" fmla="*/ 10227 h 5043452"/>
              <a:gd name="connsiteX2" fmla="*/ 130133 w 3392072"/>
              <a:gd name="connsiteY2" fmla="*/ 7052 h 5043452"/>
              <a:gd name="connsiteX3" fmla="*/ 3270011 w 3392072"/>
              <a:gd name="connsiteY3" fmla="*/ 7052 h 5043452"/>
              <a:gd name="connsiteX4" fmla="*/ 3392072 w 3392072"/>
              <a:gd name="connsiteY4" fmla="*/ 129113 h 5043452"/>
              <a:gd name="connsiteX5" fmla="*/ 3392072 w 3392072"/>
              <a:gd name="connsiteY5" fmla="*/ 4921391 h 5043452"/>
              <a:gd name="connsiteX6" fmla="*/ 3270011 w 3392072"/>
              <a:gd name="connsiteY6" fmla="*/ 5043452 h 5043452"/>
              <a:gd name="connsiteX7" fmla="*/ 130133 w 3392072"/>
              <a:gd name="connsiteY7" fmla="*/ 5043452 h 5043452"/>
              <a:gd name="connsiteX8" fmla="*/ 8072 w 3392072"/>
              <a:gd name="connsiteY8" fmla="*/ 4921391 h 5043452"/>
              <a:gd name="connsiteX9" fmla="*/ 8072 w 3392072"/>
              <a:gd name="connsiteY9" fmla="*/ 129113 h 5043452"/>
              <a:gd name="connsiteX0" fmla="*/ 7649 w 3391649"/>
              <a:gd name="connsiteY0" fmla="*/ 129113 h 5043452"/>
              <a:gd name="connsiteX1" fmla="*/ 7649 w 3391649"/>
              <a:gd name="connsiteY1" fmla="*/ 10227 h 5043452"/>
              <a:gd name="connsiteX2" fmla="*/ 129710 w 3391649"/>
              <a:gd name="connsiteY2" fmla="*/ 7052 h 5043452"/>
              <a:gd name="connsiteX3" fmla="*/ 3269588 w 3391649"/>
              <a:gd name="connsiteY3" fmla="*/ 7052 h 5043452"/>
              <a:gd name="connsiteX4" fmla="*/ 3391649 w 3391649"/>
              <a:gd name="connsiteY4" fmla="*/ 129113 h 5043452"/>
              <a:gd name="connsiteX5" fmla="*/ 3391649 w 3391649"/>
              <a:gd name="connsiteY5" fmla="*/ 4921391 h 5043452"/>
              <a:gd name="connsiteX6" fmla="*/ 3269588 w 3391649"/>
              <a:gd name="connsiteY6" fmla="*/ 5043452 h 5043452"/>
              <a:gd name="connsiteX7" fmla="*/ 129710 w 3391649"/>
              <a:gd name="connsiteY7" fmla="*/ 5043452 h 5043452"/>
              <a:gd name="connsiteX8" fmla="*/ 7649 w 3391649"/>
              <a:gd name="connsiteY8" fmla="*/ 4921391 h 5043452"/>
              <a:gd name="connsiteX9" fmla="*/ 7649 w 3391649"/>
              <a:gd name="connsiteY9" fmla="*/ 129113 h 5043452"/>
              <a:gd name="connsiteX0" fmla="*/ 7649 w 3391649"/>
              <a:gd name="connsiteY0" fmla="*/ 122287 h 5036626"/>
              <a:gd name="connsiteX1" fmla="*/ 7649 w 3391649"/>
              <a:gd name="connsiteY1" fmla="*/ 3401 h 5036626"/>
              <a:gd name="connsiteX2" fmla="*/ 129710 w 3391649"/>
              <a:gd name="connsiteY2" fmla="*/ 226 h 5036626"/>
              <a:gd name="connsiteX3" fmla="*/ 3269588 w 3391649"/>
              <a:gd name="connsiteY3" fmla="*/ 226 h 5036626"/>
              <a:gd name="connsiteX4" fmla="*/ 3391649 w 3391649"/>
              <a:gd name="connsiteY4" fmla="*/ 122287 h 5036626"/>
              <a:gd name="connsiteX5" fmla="*/ 3391649 w 3391649"/>
              <a:gd name="connsiteY5" fmla="*/ 4914565 h 5036626"/>
              <a:gd name="connsiteX6" fmla="*/ 3269588 w 3391649"/>
              <a:gd name="connsiteY6" fmla="*/ 5036626 h 5036626"/>
              <a:gd name="connsiteX7" fmla="*/ 129710 w 3391649"/>
              <a:gd name="connsiteY7" fmla="*/ 5036626 h 5036626"/>
              <a:gd name="connsiteX8" fmla="*/ 7649 w 3391649"/>
              <a:gd name="connsiteY8" fmla="*/ 4914565 h 5036626"/>
              <a:gd name="connsiteX9" fmla="*/ 7649 w 3391649"/>
              <a:gd name="connsiteY9" fmla="*/ 122287 h 5036626"/>
              <a:gd name="connsiteX0" fmla="*/ 7649 w 3391649"/>
              <a:gd name="connsiteY0" fmla="*/ 127836 h 5042175"/>
              <a:gd name="connsiteX1" fmla="*/ 7649 w 3391649"/>
              <a:gd name="connsiteY1" fmla="*/ 8950 h 5042175"/>
              <a:gd name="connsiteX2" fmla="*/ 129710 w 3391649"/>
              <a:gd name="connsiteY2" fmla="*/ 5775 h 5042175"/>
              <a:gd name="connsiteX3" fmla="*/ 3269588 w 3391649"/>
              <a:gd name="connsiteY3" fmla="*/ 5775 h 5042175"/>
              <a:gd name="connsiteX4" fmla="*/ 3391649 w 3391649"/>
              <a:gd name="connsiteY4" fmla="*/ 127836 h 5042175"/>
              <a:gd name="connsiteX5" fmla="*/ 3391649 w 3391649"/>
              <a:gd name="connsiteY5" fmla="*/ 4920114 h 5042175"/>
              <a:gd name="connsiteX6" fmla="*/ 3269588 w 3391649"/>
              <a:gd name="connsiteY6" fmla="*/ 5042175 h 5042175"/>
              <a:gd name="connsiteX7" fmla="*/ 129710 w 3391649"/>
              <a:gd name="connsiteY7" fmla="*/ 5042175 h 5042175"/>
              <a:gd name="connsiteX8" fmla="*/ 7649 w 3391649"/>
              <a:gd name="connsiteY8" fmla="*/ 4920114 h 5042175"/>
              <a:gd name="connsiteX9" fmla="*/ 7649 w 3391649"/>
              <a:gd name="connsiteY9" fmla="*/ 127836 h 5042175"/>
              <a:gd name="connsiteX0" fmla="*/ 7649 w 3391649"/>
              <a:gd name="connsiteY0" fmla="*/ 127836 h 5042175"/>
              <a:gd name="connsiteX1" fmla="*/ 7649 w 3391649"/>
              <a:gd name="connsiteY1" fmla="*/ 8950 h 5042175"/>
              <a:gd name="connsiteX2" fmla="*/ 129710 w 3391649"/>
              <a:gd name="connsiteY2" fmla="*/ 5775 h 5042175"/>
              <a:gd name="connsiteX3" fmla="*/ 3269588 w 3391649"/>
              <a:gd name="connsiteY3" fmla="*/ 5775 h 5042175"/>
              <a:gd name="connsiteX4" fmla="*/ 3391649 w 3391649"/>
              <a:gd name="connsiteY4" fmla="*/ 127836 h 5042175"/>
              <a:gd name="connsiteX5" fmla="*/ 3391649 w 3391649"/>
              <a:gd name="connsiteY5" fmla="*/ 4920114 h 5042175"/>
              <a:gd name="connsiteX6" fmla="*/ 3269588 w 3391649"/>
              <a:gd name="connsiteY6" fmla="*/ 5042175 h 5042175"/>
              <a:gd name="connsiteX7" fmla="*/ 129710 w 3391649"/>
              <a:gd name="connsiteY7" fmla="*/ 5042175 h 5042175"/>
              <a:gd name="connsiteX8" fmla="*/ 7649 w 3391649"/>
              <a:gd name="connsiteY8" fmla="*/ 4920114 h 5042175"/>
              <a:gd name="connsiteX9" fmla="*/ 7649 w 3391649"/>
              <a:gd name="connsiteY9" fmla="*/ 127836 h 5042175"/>
              <a:gd name="connsiteX0" fmla="*/ 15257 w 3399257"/>
              <a:gd name="connsiteY0" fmla="*/ 5276782 h 5398843"/>
              <a:gd name="connsiteX1" fmla="*/ 15257 w 3399257"/>
              <a:gd name="connsiteY1" fmla="*/ 365618 h 5398843"/>
              <a:gd name="connsiteX2" fmla="*/ 137318 w 3399257"/>
              <a:gd name="connsiteY2" fmla="*/ 362443 h 5398843"/>
              <a:gd name="connsiteX3" fmla="*/ 3277196 w 3399257"/>
              <a:gd name="connsiteY3" fmla="*/ 362443 h 5398843"/>
              <a:gd name="connsiteX4" fmla="*/ 3399257 w 3399257"/>
              <a:gd name="connsiteY4" fmla="*/ 484504 h 5398843"/>
              <a:gd name="connsiteX5" fmla="*/ 3399257 w 3399257"/>
              <a:gd name="connsiteY5" fmla="*/ 5276782 h 5398843"/>
              <a:gd name="connsiteX6" fmla="*/ 3277196 w 3399257"/>
              <a:gd name="connsiteY6" fmla="*/ 5398843 h 5398843"/>
              <a:gd name="connsiteX7" fmla="*/ 137318 w 3399257"/>
              <a:gd name="connsiteY7" fmla="*/ 5398843 h 5398843"/>
              <a:gd name="connsiteX8" fmla="*/ 15257 w 3399257"/>
              <a:gd name="connsiteY8" fmla="*/ 5276782 h 5398843"/>
              <a:gd name="connsiteX0" fmla="*/ 10990 w 3394990"/>
              <a:gd name="connsiteY0" fmla="*/ 5276782 h 5398843"/>
              <a:gd name="connsiteX1" fmla="*/ 10990 w 3394990"/>
              <a:gd name="connsiteY1" fmla="*/ 365618 h 5398843"/>
              <a:gd name="connsiteX2" fmla="*/ 133051 w 3394990"/>
              <a:gd name="connsiteY2" fmla="*/ 362443 h 5398843"/>
              <a:gd name="connsiteX3" fmla="*/ 3272929 w 3394990"/>
              <a:gd name="connsiteY3" fmla="*/ 362443 h 5398843"/>
              <a:gd name="connsiteX4" fmla="*/ 3394990 w 3394990"/>
              <a:gd name="connsiteY4" fmla="*/ 484504 h 5398843"/>
              <a:gd name="connsiteX5" fmla="*/ 3394990 w 3394990"/>
              <a:gd name="connsiteY5" fmla="*/ 5276782 h 5398843"/>
              <a:gd name="connsiteX6" fmla="*/ 3272929 w 3394990"/>
              <a:gd name="connsiteY6" fmla="*/ 5398843 h 5398843"/>
              <a:gd name="connsiteX7" fmla="*/ 133051 w 3394990"/>
              <a:gd name="connsiteY7" fmla="*/ 5398843 h 5398843"/>
              <a:gd name="connsiteX8" fmla="*/ 10990 w 3394990"/>
              <a:gd name="connsiteY8" fmla="*/ 5276782 h 5398843"/>
              <a:gd name="connsiteX0" fmla="*/ 10990 w 3394990"/>
              <a:gd name="connsiteY0" fmla="*/ 4918814 h 5040875"/>
              <a:gd name="connsiteX1" fmla="*/ 10990 w 3394990"/>
              <a:gd name="connsiteY1" fmla="*/ 7650 h 5040875"/>
              <a:gd name="connsiteX2" fmla="*/ 133051 w 3394990"/>
              <a:gd name="connsiteY2" fmla="*/ 4475 h 5040875"/>
              <a:gd name="connsiteX3" fmla="*/ 3272929 w 3394990"/>
              <a:gd name="connsiteY3" fmla="*/ 4475 h 5040875"/>
              <a:gd name="connsiteX4" fmla="*/ 3394990 w 3394990"/>
              <a:gd name="connsiteY4" fmla="*/ 126536 h 5040875"/>
              <a:gd name="connsiteX5" fmla="*/ 3394990 w 3394990"/>
              <a:gd name="connsiteY5" fmla="*/ 4918814 h 5040875"/>
              <a:gd name="connsiteX6" fmla="*/ 3272929 w 3394990"/>
              <a:gd name="connsiteY6" fmla="*/ 5040875 h 5040875"/>
              <a:gd name="connsiteX7" fmla="*/ 133051 w 3394990"/>
              <a:gd name="connsiteY7" fmla="*/ 5040875 h 5040875"/>
              <a:gd name="connsiteX8" fmla="*/ 10990 w 3394990"/>
              <a:gd name="connsiteY8" fmla="*/ 4918814 h 5040875"/>
              <a:gd name="connsiteX0" fmla="*/ 158635 w 3542635"/>
              <a:gd name="connsiteY0" fmla="*/ 4917578 h 5039639"/>
              <a:gd name="connsiteX1" fmla="*/ 146729 w 3542635"/>
              <a:gd name="connsiteY1" fmla="*/ 6414 h 5039639"/>
              <a:gd name="connsiteX2" fmla="*/ 280696 w 3542635"/>
              <a:gd name="connsiteY2" fmla="*/ 3239 h 5039639"/>
              <a:gd name="connsiteX3" fmla="*/ 3420574 w 3542635"/>
              <a:gd name="connsiteY3" fmla="*/ 3239 h 5039639"/>
              <a:gd name="connsiteX4" fmla="*/ 3542635 w 3542635"/>
              <a:gd name="connsiteY4" fmla="*/ 125300 h 5039639"/>
              <a:gd name="connsiteX5" fmla="*/ 3542635 w 3542635"/>
              <a:gd name="connsiteY5" fmla="*/ 4917578 h 5039639"/>
              <a:gd name="connsiteX6" fmla="*/ 3420574 w 3542635"/>
              <a:gd name="connsiteY6" fmla="*/ 5039639 h 5039639"/>
              <a:gd name="connsiteX7" fmla="*/ 280696 w 3542635"/>
              <a:gd name="connsiteY7" fmla="*/ 5039639 h 5039639"/>
              <a:gd name="connsiteX8" fmla="*/ 158635 w 3542635"/>
              <a:gd name="connsiteY8" fmla="*/ 4917578 h 5039639"/>
              <a:gd name="connsiteX0" fmla="*/ 160634 w 3544634"/>
              <a:gd name="connsiteY0" fmla="*/ 4917578 h 5039639"/>
              <a:gd name="connsiteX1" fmla="*/ 143965 w 3544634"/>
              <a:gd name="connsiteY1" fmla="*/ 6414 h 5039639"/>
              <a:gd name="connsiteX2" fmla="*/ 282695 w 3544634"/>
              <a:gd name="connsiteY2" fmla="*/ 3239 h 5039639"/>
              <a:gd name="connsiteX3" fmla="*/ 3422573 w 3544634"/>
              <a:gd name="connsiteY3" fmla="*/ 3239 h 5039639"/>
              <a:gd name="connsiteX4" fmla="*/ 3544634 w 3544634"/>
              <a:gd name="connsiteY4" fmla="*/ 125300 h 5039639"/>
              <a:gd name="connsiteX5" fmla="*/ 3544634 w 3544634"/>
              <a:gd name="connsiteY5" fmla="*/ 4917578 h 5039639"/>
              <a:gd name="connsiteX6" fmla="*/ 3422573 w 3544634"/>
              <a:gd name="connsiteY6" fmla="*/ 5039639 h 5039639"/>
              <a:gd name="connsiteX7" fmla="*/ 282695 w 3544634"/>
              <a:gd name="connsiteY7" fmla="*/ 5039639 h 5039639"/>
              <a:gd name="connsiteX8" fmla="*/ 160634 w 3544634"/>
              <a:gd name="connsiteY8" fmla="*/ 4917578 h 5039639"/>
              <a:gd name="connsiteX0" fmla="*/ 164685 w 3548685"/>
              <a:gd name="connsiteY0" fmla="*/ 4917578 h 5039639"/>
              <a:gd name="connsiteX1" fmla="*/ 138491 w 3548685"/>
              <a:gd name="connsiteY1" fmla="*/ 6414 h 5039639"/>
              <a:gd name="connsiteX2" fmla="*/ 286746 w 3548685"/>
              <a:gd name="connsiteY2" fmla="*/ 3239 h 5039639"/>
              <a:gd name="connsiteX3" fmla="*/ 3426624 w 3548685"/>
              <a:gd name="connsiteY3" fmla="*/ 3239 h 5039639"/>
              <a:gd name="connsiteX4" fmla="*/ 3548685 w 3548685"/>
              <a:gd name="connsiteY4" fmla="*/ 125300 h 5039639"/>
              <a:gd name="connsiteX5" fmla="*/ 3548685 w 3548685"/>
              <a:gd name="connsiteY5" fmla="*/ 4917578 h 5039639"/>
              <a:gd name="connsiteX6" fmla="*/ 3426624 w 3548685"/>
              <a:gd name="connsiteY6" fmla="*/ 5039639 h 5039639"/>
              <a:gd name="connsiteX7" fmla="*/ 286746 w 3548685"/>
              <a:gd name="connsiteY7" fmla="*/ 5039639 h 5039639"/>
              <a:gd name="connsiteX8" fmla="*/ 164685 w 3548685"/>
              <a:gd name="connsiteY8" fmla="*/ 4917578 h 5039639"/>
              <a:gd name="connsiteX0" fmla="*/ 163666 w 3547666"/>
              <a:gd name="connsiteY0" fmla="*/ 4917578 h 5039639"/>
              <a:gd name="connsiteX1" fmla="*/ 139854 w 3547666"/>
              <a:gd name="connsiteY1" fmla="*/ 6414 h 5039639"/>
              <a:gd name="connsiteX2" fmla="*/ 285727 w 3547666"/>
              <a:gd name="connsiteY2" fmla="*/ 3239 h 5039639"/>
              <a:gd name="connsiteX3" fmla="*/ 3425605 w 3547666"/>
              <a:gd name="connsiteY3" fmla="*/ 3239 h 5039639"/>
              <a:gd name="connsiteX4" fmla="*/ 3547666 w 3547666"/>
              <a:gd name="connsiteY4" fmla="*/ 125300 h 5039639"/>
              <a:gd name="connsiteX5" fmla="*/ 3547666 w 3547666"/>
              <a:gd name="connsiteY5" fmla="*/ 4917578 h 5039639"/>
              <a:gd name="connsiteX6" fmla="*/ 3425605 w 3547666"/>
              <a:gd name="connsiteY6" fmla="*/ 5039639 h 5039639"/>
              <a:gd name="connsiteX7" fmla="*/ 285727 w 3547666"/>
              <a:gd name="connsiteY7" fmla="*/ 5039639 h 5039639"/>
              <a:gd name="connsiteX8" fmla="*/ 163666 w 3547666"/>
              <a:gd name="connsiteY8" fmla="*/ 4917578 h 5039639"/>
              <a:gd name="connsiteX0" fmla="*/ 161641 w 3545641"/>
              <a:gd name="connsiteY0" fmla="*/ 4917578 h 5039639"/>
              <a:gd name="connsiteX1" fmla="*/ 142591 w 3545641"/>
              <a:gd name="connsiteY1" fmla="*/ 6414 h 5039639"/>
              <a:gd name="connsiteX2" fmla="*/ 283702 w 3545641"/>
              <a:gd name="connsiteY2" fmla="*/ 3239 h 5039639"/>
              <a:gd name="connsiteX3" fmla="*/ 3423580 w 3545641"/>
              <a:gd name="connsiteY3" fmla="*/ 3239 h 5039639"/>
              <a:gd name="connsiteX4" fmla="*/ 3545641 w 3545641"/>
              <a:gd name="connsiteY4" fmla="*/ 125300 h 5039639"/>
              <a:gd name="connsiteX5" fmla="*/ 3545641 w 3545641"/>
              <a:gd name="connsiteY5" fmla="*/ 4917578 h 5039639"/>
              <a:gd name="connsiteX6" fmla="*/ 3423580 w 3545641"/>
              <a:gd name="connsiteY6" fmla="*/ 5039639 h 5039639"/>
              <a:gd name="connsiteX7" fmla="*/ 283702 w 3545641"/>
              <a:gd name="connsiteY7" fmla="*/ 5039639 h 5039639"/>
              <a:gd name="connsiteX8" fmla="*/ 161641 w 3545641"/>
              <a:gd name="connsiteY8" fmla="*/ 4917578 h 5039639"/>
              <a:gd name="connsiteX0" fmla="*/ 158636 w 3542636"/>
              <a:gd name="connsiteY0" fmla="*/ 4917578 h 5039639"/>
              <a:gd name="connsiteX1" fmla="*/ 146730 w 3542636"/>
              <a:gd name="connsiteY1" fmla="*/ 6414 h 5039639"/>
              <a:gd name="connsiteX2" fmla="*/ 280697 w 3542636"/>
              <a:gd name="connsiteY2" fmla="*/ 3239 h 5039639"/>
              <a:gd name="connsiteX3" fmla="*/ 3420575 w 3542636"/>
              <a:gd name="connsiteY3" fmla="*/ 3239 h 5039639"/>
              <a:gd name="connsiteX4" fmla="*/ 3542636 w 3542636"/>
              <a:gd name="connsiteY4" fmla="*/ 125300 h 5039639"/>
              <a:gd name="connsiteX5" fmla="*/ 3542636 w 3542636"/>
              <a:gd name="connsiteY5" fmla="*/ 4917578 h 5039639"/>
              <a:gd name="connsiteX6" fmla="*/ 3420575 w 3542636"/>
              <a:gd name="connsiteY6" fmla="*/ 5039639 h 5039639"/>
              <a:gd name="connsiteX7" fmla="*/ 280697 w 3542636"/>
              <a:gd name="connsiteY7" fmla="*/ 5039639 h 5039639"/>
              <a:gd name="connsiteX8" fmla="*/ 158636 w 3542636"/>
              <a:gd name="connsiteY8" fmla="*/ 4917578 h 5039639"/>
              <a:gd name="connsiteX0" fmla="*/ 160634 w 3544634"/>
              <a:gd name="connsiteY0" fmla="*/ 4917578 h 5039639"/>
              <a:gd name="connsiteX1" fmla="*/ 143965 w 3544634"/>
              <a:gd name="connsiteY1" fmla="*/ 6414 h 5039639"/>
              <a:gd name="connsiteX2" fmla="*/ 282695 w 3544634"/>
              <a:gd name="connsiteY2" fmla="*/ 3239 h 5039639"/>
              <a:gd name="connsiteX3" fmla="*/ 3422573 w 3544634"/>
              <a:gd name="connsiteY3" fmla="*/ 3239 h 5039639"/>
              <a:gd name="connsiteX4" fmla="*/ 3544634 w 3544634"/>
              <a:gd name="connsiteY4" fmla="*/ 125300 h 5039639"/>
              <a:gd name="connsiteX5" fmla="*/ 3544634 w 3544634"/>
              <a:gd name="connsiteY5" fmla="*/ 4917578 h 5039639"/>
              <a:gd name="connsiteX6" fmla="*/ 3422573 w 3544634"/>
              <a:gd name="connsiteY6" fmla="*/ 5039639 h 5039639"/>
              <a:gd name="connsiteX7" fmla="*/ 282695 w 3544634"/>
              <a:gd name="connsiteY7" fmla="*/ 5039639 h 5039639"/>
              <a:gd name="connsiteX8" fmla="*/ 160634 w 3544634"/>
              <a:gd name="connsiteY8" fmla="*/ 4917578 h 5039639"/>
              <a:gd name="connsiteX0" fmla="*/ 162650 w 3546650"/>
              <a:gd name="connsiteY0" fmla="*/ 4917578 h 5039639"/>
              <a:gd name="connsiteX1" fmla="*/ 141219 w 3546650"/>
              <a:gd name="connsiteY1" fmla="*/ 6414 h 5039639"/>
              <a:gd name="connsiteX2" fmla="*/ 284711 w 3546650"/>
              <a:gd name="connsiteY2" fmla="*/ 3239 h 5039639"/>
              <a:gd name="connsiteX3" fmla="*/ 3424589 w 3546650"/>
              <a:gd name="connsiteY3" fmla="*/ 3239 h 5039639"/>
              <a:gd name="connsiteX4" fmla="*/ 3546650 w 3546650"/>
              <a:gd name="connsiteY4" fmla="*/ 125300 h 5039639"/>
              <a:gd name="connsiteX5" fmla="*/ 3546650 w 3546650"/>
              <a:gd name="connsiteY5" fmla="*/ 4917578 h 5039639"/>
              <a:gd name="connsiteX6" fmla="*/ 3424589 w 3546650"/>
              <a:gd name="connsiteY6" fmla="*/ 5039639 h 5039639"/>
              <a:gd name="connsiteX7" fmla="*/ 284711 w 3546650"/>
              <a:gd name="connsiteY7" fmla="*/ 5039639 h 5039639"/>
              <a:gd name="connsiteX8" fmla="*/ 162650 w 3546650"/>
              <a:gd name="connsiteY8" fmla="*/ 4917578 h 5039639"/>
              <a:gd name="connsiteX0" fmla="*/ 164685 w 3548685"/>
              <a:gd name="connsiteY0" fmla="*/ 4917578 h 5039639"/>
              <a:gd name="connsiteX1" fmla="*/ 138491 w 3548685"/>
              <a:gd name="connsiteY1" fmla="*/ 6414 h 5039639"/>
              <a:gd name="connsiteX2" fmla="*/ 286746 w 3548685"/>
              <a:gd name="connsiteY2" fmla="*/ 3239 h 5039639"/>
              <a:gd name="connsiteX3" fmla="*/ 3426624 w 3548685"/>
              <a:gd name="connsiteY3" fmla="*/ 3239 h 5039639"/>
              <a:gd name="connsiteX4" fmla="*/ 3548685 w 3548685"/>
              <a:gd name="connsiteY4" fmla="*/ 125300 h 5039639"/>
              <a:gd name="connsiteX5" fmla="*/ 3548685 w 3548685"/>
              <a:gd name="connsiteY5" fmla="*/ 4917578 h 5039639"/>
              <a:gd name="connsiteX6" fmla="*/ 3426624 w 3548685"/>
              <a:gd name="connsiteY6" fmla="*/ 5039639 h 5039639"/>
              <a:gd name="connsiteX7" fmla="*/ 286746 w 3548685"/>
              <a:gd name="connsiteY7" fmla="*/ 5039639 h 5039639"/>
              <a:gd name="connsiteX8" fmla="*/ 164685 w 3548685"/>
              <a:gd name="connsiteY8" fmla="*/ 4917578 h 5039639"/>
              <a:gd name="connsiteX0" fmla="*/ 162651 w 3546651"/>
              <a:gd name="connsiteY0" fmla="*/ 4917578 h 5039639"/>
              <a:gd name="connsiteX1" fmla="*/ 141220 w 3546651"/>
              <a:gd name="connsiteY1" fmla="*/ 6414 h 5039639"/>
              <a:gd name="connsiteX2" fmla="*/ 284712 w 3546651"/>
              <a:gd name="connsiteY2" fmla="*/ 3239 h 5039639"/>
              <a:gd name="connsiteX3" fmla="*/ 3424590 w 3546651"/>
              <a:gd name="connsiteY3" fmla="*/ 3239 h 5039639"/>
              <a:gd name="connsiteX4" fmla="*/ 3546651 w 3546651"/>
              <a:gd name="connsiteY4" fmla="*/ 125300 h 5039639"/>
              <a:gd name="connsiteX5" fmla="*/ 3546651 w 3546651"/>
              <a:gd name="connsiteY5" fmla="*/ 4917578 h 5039639"/>
              <a:gd name="connsiteX6" fmla="*/ 3424590 w 3546651"/>
              <a:gd name="connsiteY6" fmla="*/ 5039639 h 5039639"/>
              <a:gd name="connsiteX7" fmla="*/ 284712 w 3546651"/>
              <a:gd name="connsiteY7" fmla="*/ 5039639 h 5039639"/>
              <a:gd name="connsiteX8" fmla="*/ 162651 w 3546651"/>
              <a:gd name="connsiteY8" fmla="*/ 4917578 h 5039639"/>
              <a:gd name="connsiteX0" fmla="*/ 164685 w 3548685"/>
              <a:gd name="connsiteY0" fmla="*/ 4917578 h 5039639"/>
              <a:gd name="connsiteX1" fmla="*/ 138491 w 3548685"/>
              <a:gd name="connsiteY1" fmla="*/ 6414 h 5039639"/>
              <a:gd name="connsiteX2" fmla="*/ 286746 w 3548685"/>
              <a:gd name="connsiteY2" fmla="*/ 3239 h 5039639"/>
              <a:gd name="connsiteX3" fmla="*/ 3426624 w 3548685"/>
              <a:gd name="connsiteY3" fmla="*/ 3239 h 5039639"/>
              <a:gd name="connsiteX4" fmla="*/ 3548685 w 3548685"/>
              <a:gd name="connsiteY4" fmla="*/ 125300 h 5039639"/>
              <a:gd name="connsiteX5" fmla="*/ 3548685 w 3548685"/>
              <a:gd name="connsiteY5" fmla="*/ 4917578 h 5039639"/>
              <a:gd name="connsiteX6" fmla="*/ 3426624 w 3548685"/>
              <a:gd name="connsiteY6" fmla="*/ 5039639 h 5039639"/>
              <a:gd name="connsiteX7" fmla="*/ 286746 w 3548685"/>
              <a:gd name="connsiteY7" fmla="*/ 5039639 h 5039639"/>
              <a:gd name="connsiteX8" fmla="*/ 164685 w 3548685"/>
              <a:gd name="connsiteY8" fmla="*/ 4917578 h 5039639"/>
              <a:gd name="connsiteX0" fmla="*/ 28361 w 3412361"/>
              <a:gd name="connsiteY0" fmla="*/ 4917578 h 5039639"/>
              <a:gd name="connsiteX1" fmla="*/ 2167 w 3412361"/>
              <a:gd name="connsiteY1" fmla="*/ 6414 h 5039639"/>
              <a:gd name="connsiteX2" fmla="*/ 150422 w 3412361"/>
              <a:gd name="connsiteY2" fmla="*/ 3239 h 5039639"/>
              <a:gd name="connsiteX3" fmla="*/ 3290300 w 3412361"/>
              <a:gd name="connsiteY3" fmla="*/ 3239 h 5039639"/>
              <a:gd name="connsiteX4" fmla="*/ 3412361 w 3412361"/>
              <a:gd name="connsiteY4" fmla="*/ 125300 h 5039639"/>
              <a:gd name="connsiteX5" fmla="*/ 3412361 w 3412361"/>
              <a:gd name="connsiteY5" fmla="*/ 4917578 h 5039639"/>
              <a:gd name="connsiteX6" fmla="*/ 3290300 w 3412361"/>
              <a:gd name="connsiteY6" fmla="*/ 5039639 h 5039639"/>
              <a:gd name="connsiteX7" fmla="*/ 150422 w 3412361"/>
              <a:gd name="connsiteY7" fmla="*/ 5039639 h 5039639"/>
              <a:gd name="connsiteX8" fmla="*/ 28361 w 3412361"/>
              <a:gd name="connsiteY8" fmla="*/ 4917578 h 5039639"/>
              <a:gd name="connsiteX0" fmla="*/ 28361 w 3412361"/>
              <a:gd name="connsiteY0" fmla="*/ 4917578 h 5039639"/>
              <a:gd name="connsiteX1" fmla="*/ 2167 w 3412361"/>
              <a:gd name="connsiteY1" fmla="*/ 6414 h 5039639"/>
              <a:gd name="connsiteX2" fmla="*/ 150422 w 3412361"/>
              <a:gd name="connsiteY2" fmla="*/ 3239 h 5039639"/>
              <a:gd name="connsiteX3" fmla="*/ 3290300 w 3412361"/>
              <a:gd name="connsiteY3" fmla="*/ 3239 h 5039639"/>
              <a:gd name="connsiteX4" fmla="*/ 3412361 w 3412361"/>
              <a:gd name="connsiteY4" fmla="*/ 125300 h 5039639"/>
              <a:gd name="connsiteX5" fmla="*/ 3412361 w 3412361"/>
              <a:gd name="connsiteY5" fmla="*/ 4917578 h 5039639"/>
              <a:gd name="connsiteX6" fmla="*/ 3290300 w 3412361"/>
              <a:gd name="connsiteY6" fmla="*/ 5039639 h 5039639"/>
              <a:gd name="connsiteX7" fmla="*/ 150422 w 3412361"/>
              <a:gd name="connsiteY7" fmla="*/ 5039639 h 5039639"/>
              <a:gd name="connsiteX8" fmla="*/ 28361 w 3412361"/>
              <a:gd name="connsiteY8" fmla="*/ 4917578 h 5039639"/>
              <a:gd name="connsiteX0" fmla="*/ 33210 w 3417210"/>
              <a:gd name="connsiteY0" fmla="*/ 4916549 h 5038610"/>
              <a:gd name="connsiteX1" fmla="*/ 7016 w 3417210"/>
              <a:gd name="connsiteY1" fmla="*/ 5385 h 5038610"/>
              <a:gd name="connsiteX2" fmla="*/ 155271 w 3417210"/>
              <a:gd name="connsiteY2" fmla="*/ 2210 h 5038610"/>
              <a:gd name="connsiteX3" fmla="*/ 3295149 w 3417210"/>
              <a:gd name="connsiteY3" fmla="*/ 2210 h 5038610"/>
              <a:gd name="connsiteX4" fmla="*/ 3417210 w 3417210"/>
              <a:gd name="connsiteY4" fmla="*/ 124271 h 5038610"/>
              <a:gd name="connsiteX5" fmla="*/ 3417210 w 3417210"/>
              <a:gd name="connsiteY5" fmla="*/ 4916549 h 5038610"/>
              <a:gd name="connsiteX6" fmla="*/ 3295149 w 3417210"/>
              <a:gd name="connsiteY6" fmla="*/ 5038610 h 5038610"/>
              <a:gd name="connsiteX7" fmla="*/ 155271 w 3417210"/>
              <a:gd name="connsiteY7" fmla="*/ 5038610 h 5038610"/>
              <a:gd name="connsiteX8" fmla="*/ 33210 w 3417210"/>
              <a:gd name="connsiteY8" fmla="*/ 4916549 h 5038610"/>
              <a:gd name="connsiteX0" fmla="*/ 26222 w 3410222"/>
              <a:gd name="connsiteY0" fmla="*/ 4914339 h 5036400"/>
              <a:gd name="connsiteX1" fmla="*/ 28 w 3410222"/>
              <a:gd name="connsiteY1" fmla="*/ 3175 h 5036400"/>
              <a:gd name="connsiteX2" fmla="*/ 148283 w 3410222"/>
              <a:gd name="connsiteY2" fmla="*/ 0 h 5036400"/>
              <a:gd name="connsiteX3" fmla="*/ 3288161 w 3410222"/>
              <a:gd name="connsiteY3" fmla="*/ 0 h 5036400"/>
              <a:gd name="connsiteX4" fmla="*/ 3410222 w 3410222"/>
              <a:gd name="connsiteY4" fmla="*/ 122061 h 5036400"/>
              <a:gd name="connsiteX5" fmla="*/ 3410222 w 3410222"/>
              <a:gd name="connsiteY5" fmla="*/ 4914339 h 5036400"/>
              <a:gd name="connsiteX6" fmla="*/ 3288161 w 3410222"/>
              <a:gd name="connsiteY6" fmla="*/ 5036400 h 5036400"/>
              <a:gd name="connsiteX7" fmla="*/ 148283 w 3410222"/>
              <a:gd name="connsiteY7" fmla="*/ 5036400 h 5036400"/>
              <a:gd name="connsiteX8" fmla="*/ 26222 w 3410222"/>
              <a:gd name="connsiteY8" fmla="*/ 4914339 h 503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0222" h="5036400">
                <a:moveTo>
                  <a:pt x="26222" y="4914339"/>
                </a:moveTo>
                <a:cubicBezTo>
                  <a:pt x="5879" y="4075468"/>
                  <a:pt x="1910" y="6256"/>
                  <a:pt x="28" y="3175"/>
                </a:cubicBezTo>
                <a:cubicBezTo>
                  <a:pt x="-1854" y="94"/>
                  <a:pt x="93180" y="529"/>
                  <a:pt x="148283" y="0"/>
                </a:cubicBezTo>
                <a:lnTo>
                  <a:pt x="3288161" y="0"/>
                </a:lnTo>
                <a:cubicBezTo>
                  <a:pt x="3355573" y="0"/>
                  <a:pt x="3410222" y="54649"/>
                  <a:pt x="3410222" y="122061"/>
                </a:cubicBezTo>
                <a:lnTo>
                  <a:pt x="3410222" y="4914339"/>
                </a:lnTo>
                <a:cubicBezTo>
                  <a:pt x="3410222" y="4981751"/>
                  <a:pt x="3355573" y="5036400"/>
                  <a:pt x="3288161" y="5036400"/>
                </a:cubicBezTo>
                <a:lnTo>
                  <a:pt x="148283" y="5036400"/>
                </a:lnTo>
                <a:cubicBezTo>
                  <a:pt x="80871" y="5036400"/>
                  <a:pt x="26222" y="4981751"/>
                  <a:pt x="26222" y="4914339"/>
                </a:cubicBezTo>
                <a:close/>
              </a:path>
            </a:pathLst>
          </a:custGeom>
          <a:solidFill>
            <a:schemeClr val="bg1"/>
          </a:solidFill>
        </p:spPr>
        <p:txBody>
          <a:bodyPr lIns="576000" tIns="1224000" rIns="576000" bIns="576000"/>
          <a:lstStyle>
            <a:lvl1pPr marL="0" indent="0">
              <a:spcAft>
                <a:spcPts val="0"/>
              </a:spcAft>
              <a:buNone/>
              <a:defRPr sz="1800" b="0">
                <a:solidFill>
                  <a:schemeClr val="bg2"/>
                </a:solidFill>
              </a:defRPr>
            </a:lvl1pPr>
            <a:lvl2pPr marL="363538" indent="-363538">
              <a:spcAft>
                <a:spcPts val="0"/>
              </a:spcAft>
              <a:buClr>
                <a:schemeClr val="bg2"/>
              </a:buClr>
              <a:buFont typeface="+mj-lt"/>
              <a:buAutoNum type="arabicPeriod"/>
              <a:defRPr sz="1800">
                <a:solidFill>
                  <a:schemeClr val="bg2"/>
                </a:solidFill>
              </a:defRPr>
            </a:lvl2pPr>
            <a:lvl3pPr marL="285750" indent="-285750">
              <a:spcAft>
                <a:spcPts val="0"/>
              </a:spcAft>
              <a:buFont typeface="Arial" panose="020B0604020202020204" pitchFamily="34" charset="0"/>
              <a:buChar char="•"/>
              <a:defRPr sz="1800">
                <a:solidFill>
                  <a:schemeClr val="bg2"/>
                </a:solidFill>
              </a:defRPr>
            </a:lvl3pPr>
            <a:lvl4pPr marL="180975" indent="0">
              <a:spcAft>
                <a:spcPts val="0"/>
              </a:spcAft>
              <a:buNone/>
              <a:defRPr sz="1800">
                <a:solidFill>
                  <a:schemeClr val="tx2"/>
                </a:solidFill>
              </a:defRPr>
            </a:lvl4pPr>
            <a:lvl5pPr marL="0" indent="0">
              <a:spcBef>
                <a:spcPts val="800"/>
              </a:spcBef>
              <a:spcAft>
                <a:spcPts val="0"/>
              </a:spcAft>
              <a:buNone/>
              <a:defRPr sz="3600" b="0">
                <a:solidFill>
                  <a:schemeClr val="tx2"/>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6" name="Tijdelijke aanduiding voor tekst 3">
            <a:extLst>
              <a:ext uri="{FF2B5EF4-FFF2-40B4-BE49-F238E27FC236}">
                <a16:creationId xmlns:a16="http://schemas.microsoft.com/office/drawing/2014/main" id="{59768632-F0CC-476A-B26A-F1E2B5D149CC}"/>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45" name="Tijdelijke aanduiding voor verticale tekst 2">
            <a:extLst>
              <a:ext uri="{FF2B5EF4-FFF2-40B4-BE49-F238E27FC236}">
                <a16:creationId xmlns:a16="http://schemas.microsoft.com/office/drawing/2014/main" id="{9001FD48-79F0-4F0E-AB81-634459ED5BE7}"/>
              </a:ext>
            </a:extLst>
          </p:cNvPr>
          <p:cNvSpPr>
            <a:spLocks noGrp="1"/>
          </p:cNvSpPr>
          <p:nvPr>
            <p:ph type="body" orient="vert" idx="30" hasCustomPrompt="1"/>
          </p:nvPr>
        </p:nvSpPr>
        <p:spPr>
          <a:xfrm>
            <a:off x="1047201" y="1066071"/>
            <a:ext cx="1962149" cy="526808"/>
          </a:xfrm>
        </p:spPr>
        <p:txBody>
          <a:bodyPr vert="horz" anchor="b"/>
          <a:lstStyle>
            <a:lvl1pPr marL="0" indent="0" algn="l">
              <a:lnSpc>
                <a:spcPct val="100000"/>
              </a:lnSpc>
              <a:spcAft>
                <a:spcPts val="0"/>
              </a:spcAft>
              <a:buFontTx/>
              <a:buNone/>
              <a:defRPr sz="3600" b="0" baseline="0">
                <a:solidFill>
                  <a:schemeClr val="tx2"/>
                </a:solidFill>
                <a:latin typeface="+mj-lt"/>
              </a:defRPr>
            </a:lvl1pPr>
            <a:lvl2pPr algn="r">
              <a:lnSpc>
                <a:spcPct val="100000"/>
              </a:lnSpc>
              <a:defRPr>
                <a:latin typeface="+mj-lt"/>
              </a:defRPr>
            </a:lvl2pPr>
            <a:lvl3pPr algn="r">
              <a:lnSpc>
                <a:spcPct val="100000"/>
              </a:lnSpc>
              <a:defRPr>
                <a:latin typeface="+mj-lt"/>
              </a:defRPr>
            </a:lvl3pPr>
            <a:lvl4pPr algn="r">
              <a:lnSpc>
                <a:spcPct val="100000"/>
              </a:lnSpc>
              <a:defRPr sz="4800">
                <a:solidFill>
                  <a:schemeClr val="tx2"/>
                </a:solidFill>
                <a:latin typeface="+mj-lt"/>
              </a:defRPr>
            </a:lvl4pPr>
            <a:lvl5pPr algn="r">
              <a:lnSpc>
                <a:spcPct val="100000"/>
              </a:lnSpc>
              <a:defRPr>
                <a:latin typeface="+mj-lt"/>
              </a:defRPr>
            </a:lvl5pPr>
          </a:lstStyle>
          <a:p>
            <a:pPr lvl="0"/>
            <a:r>
              <a:rPr lang="nl-NL" noProof="0"/>
              <a:t>Typ Titel</a:t>
            </a:r>
          </a:p>
        </p:txBody>
      </p:sp>
      <p:grpSp>
        <p:nvGrpSpPr>
          <p:cNvPr id="2" name="Groep 1">
            <a:extLst>
              <a:ext uri="{FF2B5EF4-FFF2-40B4-BE49-F238E27FC236}">
                <a16:creationId xmlns:a16="http://schemas.microsoft.com/office/drawing/2014/main" id="{900C9842-CD09-4A8A-AB84-5E6126572BB8}"/>
              </a:ext>
            </a:extLst>
          </p:cNvPr>
          <p:cNvGrpSpPr/>
          <p:nvPr userDrawn="1"/>
        </p:nvGrpSpPr>
        <p:grpSpPr>
          <a:xfrm>
            <a:off x="12391601" y="0"/>
            <a:ext cx="3729271" cy="5229113"/>
            <a:chOff x="12391601" y="0"/>
            <a:chExt cx="3729271" cy="5229113"/>
          </a:xfrm>
        </p:grpSpPr>
        <p:grpSp>
          <p:nvGrpSpPr>
            <p:cNvPr id="125" name="Meer informatie">
              <a:extLst>
                <a:ext uri="{FF2B5EF4-FFF2-40B4-BE49-F238E27FC236}">
                  <a16:creationId xmlns:a16="http://schemas.microsoft.com/office/drawing/2014/main" id="{BBB63082-3390-4523-ABC6-2696FEAF78BE}"/>
                </a:ext>
              </a:extLst>
            </p:cNvPr>
            <p:cNvGrpSpPr/>
            <p:nvPr userDrawn="1"/>
          </p:nvGrpSpPr>
          <p:grpSpPr>
            <a:xfrm>
              <a:off x="12396764" y="4445840"/>
              <a:ext cx="3178515" cy="783273"/>
              <a:chOff x="-3741486" y="3386444"/>
              <a:chExt cx="3178515" cy="783273"/>
            </a:xfrm>
          </p:grpSpPr>
          <p:sp>
            <p:nvSpPr>
              <p:cNvPr id="216" name="Freeform 101">
                <a:extLst>
                  <a:ext uri="{FF2B5EF4-FFF2-40B4-BE49-F238E27FC236}">
                    <a16:creationId xmlns:a16="http://schemas.microsoft.com/office/drawing/2014/main" id="{8EC7D39B-6986-4BCE-94CA-81C2E574CFE9}"/>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17" name="Rechthoek 216">
                <a:extLst>
                  <a:ext uri="{FF2B5EF4-FFF2-40B4-BE49-F238E27FC236}">
                    <a16:creationId xmlns:a16="http://schemas.microsoft.com/office/drawing/2014/main" id="{2684365E-23C2-4B87-996C-6D3AF800D9AE}"/>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18" name="Rechte verbindingslijn 217">
                <a:extLst>
                  <a:ext uri="{FF2B5EF4-FFF2-40B4-BE49-F238E27FC236}">
                    <a16:creationId xmlns:a16="http://schemas.microsoft.com/office/drawing/2014/main" id="{9035E986-2FB4-4DD0-B21F-4F9974A26D44}"/>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26" name="Rechthoek 125">
              <a:extLst>
                <a:ext uri="{FF2B5EF4-FFF2-40B4-BE49-F238E27FC236}">
                  <a16:creationId xmlns:a16="http://schemas.microsoft.com/office/drawing/2014/main" id="{E143865B-B592-4ECC-8682-2E16D6D8836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27" name="Ovaal 126">
              <a:extLst>
                <a:ext uri="{FF2B5EF4-FFF2-40B4-BE49-F238E27FC236}">
                  <a16:creationId xmlns:a16="http://schemas.microsoft.com/office/drawing/2014/main" id="{3A6833BB-28EB-45F9-9586-E31822CB6BDA}"/>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28" name="Rechte verbindingslijn 127">
              <a:extLst>
                <a:ext uri="{FF2B5EF4-FFF2-40B4-BE49-F238E27FC236}">
                  <a16:creationId xmlns:a16="http://schemas.microsoft.com/office/drawing/2014/main" id="{6252EA7E-B03C-4297-8853-E25D3F1281C5}"/>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29" name="Rechte verbindingslijn 128">
              <a:extLst>
                <a:ext uri="{FF2B5EF4-FFF2-40B4-BE49-F238E27FC236}">
                  <a16:creationId xmlns:a16="http://schemas.microsoft.com/office/drawing/2014/main" id="{372B8B2C-3747-40B2-88B6-E3AD69419DA6}"/>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30" name="Rechthoek 129">
              <a:extLst>
                <a:ext uri="{FF2B5EF4-FFF2-40B4-BE49-F238E27FC236}">
                  <a16:creationId xmlns:a16="http://schemas.microsoft.com/office/drawing/2014/main" id="{3D2C872C-737F-43CC-9155-EF2C8BDA4469}"/>
                </a:ext>
              </a:extLst>
            </p:cNvPr>
            <p:cNvSpPr/>
            <p:nvPr userDrawn="1"/>
          </p:nvSpPr>
          <p:spPr>
            <a:xfrm>
              <a:off x="12757282" y="432552"/>
              <a:ext cx="336359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pictogram om een nieuwe afbeelding in te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31" name="Rechte verbindingslijn 130">
              <a:extLst>
                <a:ext uri="{FF2B5EF4-FFF2-40B4-BE49-F238E27FC236}">
                  <a16:creationId xmlns:a16="http://schemas.microsoft.com/office/drawing/2014/main" id="{082273A7-ED5D-4991-A72A-C5441D109DCD}"/>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32" name="Ovaal 131">
              <a:extLst>
                <a:ext uri="{FF2B5EF4-FFF2-40B4-BE49-F238E27FC236}">
                  <a16:creationId xmlns:a16="http://schemas.microsoft.com/office/drawing/2014/main" id="{94EACF4D-16DD-43B4-882D-BCC4562D3C4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33" name="Rechthoek 132">
              <a:extLst>
                <a:ext uri="{FF2B5EF4-FFF2-40B4-BE49-F238E27FC236}">
                  <a16:creationId xmlns:a16="http://schemas.microsoft.com/office/drawing/2014/main" id="{52E983BF-9DB1-45B1-BBBA-68D13631872B}"/>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34" name="Groep 133">
              <a:extLst>
                <a:ext uri="{FF2B5EF4-FFF2-40B4-BE49-F238E27FC236}">
                  <a16:creationId xmlns:a16="http://schemas.microsoft.com/office/drawing/2014/main" id="{4BC194DD-F272-4A9F-85B8-19F8EB253E35}"/>
                </a:ext>
              </a:extLst>
            </p:cNvPr>
            <p:cNvGrpSpPr/>
            <p:nvPr userDrawn="1"/>
          </p:nvGrpSpPr>
          <p:grpSpPr>
            <a:xfrm>
              <a:off x="12757282" y="2184550"/>
              <a:ext cx="825500" cy="209550"/>
              <a:chOff x="13504624" y="2482850"/>
              <a:chExt cx="825500" cy="209550"/>
            </a:xfrm>
          </p:grpSpPr>
          <p:sp>
            <p:nvSpPr>
              <p:cNvPr id="213" name="Rechthoek 212">
                <a:extLst>
                  <a:ext uri="{FF2B5EF4-FFF2-40B4-BE49-F238E27FC236}">
                    <a16:creationId xmlns:a16="http://schemas.microsoft.com/office/drawing/2014/main" id="{B93BB912-913D-4163-9DE4-63D8F07A76B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14" name="Rechte verbindingslijn 213">
                <a:extLst>
                  <a:ext uri="{FF2B5EF4-FFF2-40B4-BE49-F238E27FC236}">
                    <a16:creationId xmlns:a16="http://schemas.microsoft.com/office/drawing/2014/main" id="{95B8D08F-6C30-4203-B92A-7B1ED0A5F37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15" name="Gelijkbenige driehoek 214">
                <a:extLst>
                  <a:ext uri="{FF2B5EF4-FFF2-40B4-BE49-F238E27FC236}">
                    <a16:creationId xmlns:a16="http://schemas.microsoft.com/office/drawing/2014/main" id="{EF00DF5B-908A-45CC-B8FC-93658BFB6F5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35" name="Groep 134">
              <a:extLst>
                <a:ext uri="{FF2B5EF4-FFF2-40B4-BE49-F238E27FC236}">
                  <a16:creationId xmlns:a16="http://schemas.microsoft.com/office/drawing/2014/main" id="{59988593-9727-44C7-89AE-CAE331A61E23}"/>
                </a:ext>
              </a:extLst>
            </p:cNvPr>
            <p:cNvGrpSpPr/>
            <p:nvPr userDrawn="1"/>
          </p:nvGrpSpPr>
          <p:grpSpPr>
            <a:xfrm>
              <a:off x="12757282" y="1216782"/>
              <a:ext cx="294789" cy="318834"/>
              <a:chOff x="14466489" y="1001522"/>
              <a:chExt cx="290627" cy="314333"/>
            </a:xfrm>
          </p:grpSpPr>
          <p:sp>
            <p:nvSpPr>
              <p:cNvPr id="163" name="Rechthoek 162">
                <a:extLst>
                  <a:ext uri="{FF2B5EF4-FFF2-40B4-BE49-F238E27FC236}">
                    <a16:creationId xmlns:a16="http://schemas.microsoft.com/office/drawing/2014/main" id="{9EB71EED-B216-47A2-B153-CD9CFBCCC03B}"/>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64" name="Ovaal 163">
                <a:extLst>
                  <a:ext uri="{FF2B5EF4-FFF2-40B4-BE49-F238E27FC236}">
                    <a16:creationId xmlns:a16="http://schemas.microsoft.com/office/drawing/2014/main" id="{8A7EB0B9-A016-45DE-AB96-CE87C5555E87}"/>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Vrije vorm: vorm 208">
                <a:extLst>
                  <a:ext uri="{FF2B5EF4-FFF2-40B4-BE49-F238E27FC236}">
                    <a16:creationId xmlns:a16="http://schemas.microsoft.com/office/drawing/2014/main" id="{A4FAEEEE-ED9C-43D6-8A17-897A24094341}"/>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afgeronde hoeken 209">
                <a:extLst>
                  <a:ext uri="{FF2B5EF4-FFF2-40B4-BE49-F238E27FC236}">
                    <a16:creationId xmlns:a16="http://schemas.microsoft.com/office/drawing/2014/main" id="{FE471931-879F-45E5-B6A7-3C11496A5B4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11" name="Rechte verbindingslijn 210">
                <a:extLst>
                  <a:ext uri="{FF2B5EF4-FFF2-40B4-BE49-F238E27FC236}">
                    <a16:creationId xmlns:a16="http://schemas.microsoft.com/office/drawing/2014/main" id="{CB18C8E0-F9D8-4AFA-ACFF-FBB610AF96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12" name="Rechte verbindingslijn 211">
                <a:extLst>
                  <a:ext uri="{FF2B5EF4-FFF2-40B4-BE49-F238E27FC236}">
                    <a16:creationId xmlns:a16="http://schemas.microsoft.com/office/drawing/2014/main" id="{37348C0B-D0FC-4A1D-ABCE-CA0CE67AF76A}"/>
                  </a:ext>
                </a:extLst>
              </p:cNvPr>
              <p:cNvCxnSpPr>
                <a:cxnSpLocks/>
                <a:stCxn id="21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36" name="Ovaal 135">
              <a:extLst>
                <a:ext uri="{FF2B5EF4-FFF2-40B4-BE49-F238E27FC236}">
                  <a16:creationId xmlns:a16="http://schemas.microsoft.com/office/drawing/2014/main" id="{1597AB0A-7C93-4C42-AE97-D5AC8B7FF940}"/>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37" name="Rechthoek 136">
              <a:extLst>
                <a:ext uri="{FF2B5EF4-FFF2-40B4-BE49-F238E27FC236}">
                  <a16:creationId xmlns:a16="http://schemas.microsoft.com/office/drawing/2014/main" id="{ADCE3908-9FF0-47CD-9F76-6442D5E69568}"/>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38" name="Rechte verbindingslijn 137">
              <a:extLst>
                <a:ext uri="{FF2B5EF4-FFF2-40B4-BE49-F238E27FC236}">
                  <a16:creationId xmlns:a16="http://schemas.microsoft.com/office/drawing/2014/main" id="{217B14F2-FA89-4438-9777-A070DA3B798C}"/>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39" name="Rechthoek 138">
              <a:extLst>
                <a:ext uri="{FF2B5EF4-FFF2-40B4-BE49-F238E27FC236}">
                  <a16:creationId xmlns:a16="http://schemas.microsoft.com/office/drawing/2014/main" id="{90B6B336-8BB4-4E04-8A30-873C5456AA9B}"/>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40" name="Groep 139">
              <a:extLst>
                <a:ext uri="{FF2B5EF4-FFF2-40B4-BE49-F238E27FC236}">
                  <a16:creationId xmlns:a16="http://schemas.microsoft.com/office/drawing/2014/main" id="{5A3313DA-A832-464F-B037-A7050F7D6240}"/>
                </a:ext>
              </a:extLst>
            </p:cNvPr>
            <p:cNvGrpSpPr/>
            <p:nvPr userDrawn="1"/>
          </p:nvGrpSpPr>
          <p:grpSpPr>
            <a:xfrm>
              <a:off x="13614067" y="3535184"/>
              <a:ext cx="1195438" cy="678267"/>
              <a:chOff x="12757284" y="3224292"/>
              <a:chExt cx="1195438" cy="678267"/>
            </a:xfrm>
          </p:grpSpPr>
          <p:sp>
            <p:nvSpPr>
              <p:cNvPr id="141" name="Rechthoek 140">
                <a:extLst>
                  <a:ext uri="{FF2B5EF4-FFF2-40B4-BE49-F238E27FC236}">
                    <a16:creationId xmlns:a16="http://schemas.microsoft.com/office/drawing/2014/main" id="{A1E3542D-5AE9-4E27-8C04-EA4C7162432A}"/>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42" name="Rechthoek 141">
                <a:extLst>
                  <a:ext uri="{FF2B5EF4-FFF2-40B4-BE49-F238E27FC236}">
                    <a16:creationId xmlns:a16="http://schemas.microsoft.com/office/drawing/2014/main" id="{A72F7DF5-C58D-4879-8C7F-B5CF9481B218}"/>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43" name="Groep 142">
                <a:extLst>
                  <a:ext uri="{FF2B5EF4-FFF2-40B4-BE49-F238E27FC236}">
                    <a16:creationId xmlns:a16="http://schemas.microsoft.com/office/drawing/2014/main" id="{13A570A6-9346-4889-A953-B2439A791DB0}"/>
                  </a:ext>
                </a:extLst>
              </p:cNvPr>
              <p:cNvGrpSpPr/>
              <p:nvPr userDrawn="1"/>
            </p:nvGrpSpPr>
            <p:grpSpPr>
              <a:xfrm>
                <a:off x="12839234" y="3289794"/>
                <a:ext cx="155951" cy="131922"/>
                <a:chOff x="12968836" y="3354170"/>
                <a:chExt cx="404806" cy="342433"/>
              </a:xfrm>
            </p:grpSpPr>
            <p:sp>
              <p:nvSpPr>
                <p:cNvPr id="157" name="Rechthoek: afgeronde hoeken 156">
                  <a:extLst>
                    <a:ext uri="{FF2B5EF4-FFF2-40B4-BE49-F238E27FC236}">
                      <a16:creationId xmlns:a16="http://schemas.microsoft.com/office/drawing/2014/main" id="{4993A129-673B-47CF-A74E-CA2BD8F91D8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8" name="Rechthoek 157">
                  <a:extLst>
                    <a:ext uri="{FF2B5EF4-FFF2-40B4-BE49-F238E27FC236}">
                      <a16:creationId xmlns:a16="http://schemas.microsoft.com/office/drawing/2014/main" id="{B7EAA5DA-7CFD-49FA-91D5-5038AAFFFD6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9" name="Rechthoek 158">
                  <a:extLst>
                    <a:ext uri="{FF2B5EF4-FFF2-40B4-BE49-F238E27FC236}">
                      <a16:creationId xmlns:a16="http://schemas.microsoft.com/office/drawing/2014/main" id="{BA2673FB-2F64-46BB-86D7-518DC6E6516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0" name="Rechthoek 159">
                  <a:extLst>
                    <a:ext uri="{FF2B5EF4-FFF2-40B4-BE49-F238E27FC236}">
                      <a16:creationId xmlns:a16="http://schemas.microsoft.com/office/drawing/2014/main" id="{99FC5D7C-59CA-44AF-8546-AB239B3882D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1" name="Rechthoek 160">
                  <a:extLst>
                    <a:ext uri="{FF2B5EF4-FFF2-40B4-BE49-F238E27FC236}">
                      <a16:creationId xmlns:a16="http://schemas.microsoft.com/office/drawing/2014/main" id="{DAA8396A-FAEC-4A1E-A848-20F43496F72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2" name="Rechthoek 161">
                  <a:extLst>
                    <a:ext uri="{FF2B5EF4-FFF2-40B4-BE49-F238E27FC236}">
                      <a16:creationId xmlns:a16="http://schemas.microsoft.com/office/drawing/2014/main" id="{7EC26D0D-9B1F-411E-907A-F8E916079E0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4" name="Groep 143">
                <a:extLst>
                  <a:ext uri="{FF2B5EF4-FFF2-40B4-BE49-F238E27FC236}">
                    <a16:creationId xmlns:a16="http://schemas.microsoft.com/office/drawing/2014/main" id="{0C3A5C85-9087-42F8-8B29-DFFA60657E69}"/>
                  </a:ext>
                </a:extLst>
              </p:cNvPr>
              <p:cNvGrpSpPr/>
              <p:nvPr userDrawn="1"/>
            </p:nvGrpSpPr>
            <p:grpSpPr>
              <a:xfrm>
                <a:off x="12819679" y="3589117"/>
                <a:ext cx="166739" cy="218963"/>
                <a:chOff x="12940828" y="3950597"/>
                <a:chExt cx="432813" cy="568367"/>
              </a:xfrm>
            </p:grpSpPr>
            <p:grpSp>
              <p:nvGrpSpPr>
                <p:cNvPr id="149" name="Groep 148">
                  <a:extLst>
                    <a:ext uri="{FF2B5EF4-FFF2-40B4-BE49-F238E27FC236}">
                      <a16:creationId xmlns:a16="http://schemas.microsoft.com/office/drawing/2014/main" id="{4EDB1857-AA39-4D2D-8DE8-EF48B83444D5}"/>
                    </a:ext>
                  </a:extLst>
                </p:cNvPr>
                <p:cNvGrpSpPr/>
                <p:nvPr userDrawn="1"/>
              </p:nvGrpSpPr>
              <p:grpSpPr>
                <a:xfrm>
                  <a:off x="13000382" y="4006891"/>
                  <a:ext cx="373259" cy="315747"/>
                  <a:chOff x="12968836" y="3354170"/>
                  <a:chExt cx="404806" cy="342433"/>
                </a:xfrm>
              </p:grpSpPr>
              <p:sp>
                <p:nvSpPr>
                  <p:cNvPr id="151" name="Rechthoek: afgeronde hoeken 150">
                    <a:extLst>
                      <a:ext uri="{FF2B5EF4-FFF2-40B4-BE49-F238E27FC236}">
                        <a16:creationId xmlns:a16="http://schemas.microsoft.com/office/drawing/2014/main" id="{9C8735E9-C8E5-4574-9324-84E0176BB9B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2" name="Rechthoek 151">
                    <a:extLst>
                      <a:ext uri="{FF2B5EF4-FFF2-40B4-BE49-F238E27FC236}">
                        <a16:creationId xmlns:a16="http://schemas.microsoft.com/office/drawing/2014/main" id="{73C6832B-FEA3-463A-9CD1-8ADB75B7AD7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3" name="Rechthoek 152">
                    <a:extLst>
                      <a:ext uri="{FF2B5EF4-FFF2-40B4-BE49-F238E27FC236}">
                        <a16:creationId xmlns:a16="http://schemas.microsoft.com/office/drawing/2014/main" id="{0A9DB9F8-7C11-4F03-8051-8501C15B57E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4" name="Rechthoek 153">
                    <a:extLst>
                      <a:ext uri="{FF2B5EF4-FFF2-40B4-BE49-F238E27FC236}">
                        <a16:creationId xmlns:a16="http://schemas.microsoft.com/office/drawing/2014/main" id="{E6FB0339-C99B-43AA-9D03-84A94950BCC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5" name="Rechthoek 154">
                    <a:extLst>
                      <a:ext uri="{FF2B5EF4-FFF2-40B4-BE49-F238E27FC236}">
                        <a16:creationId xmlns:a16="http://schemas.microsoft.com/office/drawing/2014/main" id="{2CE38CCC-473B-4D91-9B1C-6775BF0B659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6" name="Rechthoek 155">
                    <a:extLst>
                      <a:ext uri="{FF2B5EF4-FFF2-40B4-BE49-F238E27FC236}">
                        <a16:creationId xmlns:a16="http://schemas.microsoft.com/office/drawing/2014/main" id="{633BA9F4-D1A5-40B6-9D8D-074314E8637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50" name="Boog 149">
                  <a:extLst>
                    <a:ext uri="{FF2B5EF4-FFF2-40B4-BE49-F238E27FC236}">
                      <a16:creationId xmlns:a16="http://schemas.microsoft.com/office/drawing/2014/main" id="{025103BD-8A11-4D38-ADED-FBB1689F859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46" name="Tekstvak 145">
                <a:extLst>
                  <a:ext uri="{FF2B5EF4-FFF2-40B4-BE49-F238E27FC236}">
                    <a16:creationId xmlns:a16="http://schemas.microsoft.com/office/drawing/2014/main" id="{E187F113-A1A3-4C37-B3D0-200B6FE12299}"/>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47" name="Tekstvak 146">
                <a:extLst>
                  <a:ext uri="{FF2B5EF4-FFF2-40B4-BE49-F238E27FC236}">
                    <a16:creationId xmlns:a16="http://schemas.microsoft.com/office/drawing/2014/main" id="{4A72C297-1416-48B8-AEFB-7F5B40A4E713}"/>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48" name="Picture 3">
                <a:extLst>
                  <a:ext uri="{FF2B5EF4-FFF2-40B4-BE49-F238E27FC236}">
                    <a16:creationId xmlns:a16="http://schemas.microsoft.com/office/drawing/2014/main" id="{48E9B399-5E03-4347-ABE1-9D7D02B61F5C}"/>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65" name="Groep 101">
            <a:extLst>
              <a:ext uri="{FF2B5EF4-FFF2-40B4-BE49-F238E27FC236}">
                <a16:creationId xmlns:a16="http://schemas.microsoft.com/office/drawing/2014/main" id="{F9ECD4A6-0A37-49D8-843D-3894BB26030E}"/>
              </a:ext>
            </a:extLst>
          </p:cNvPr>
          <p:cNvGrpSpPr/>
          <p:nvPr userDrawn="1"/>
        </p:nvGrpSpPr>
        <p:grpSpPr>
          <a:xfrm>
            <a:off x="-3437547" y="1434"/>
            <a:ext cx="3201327" cy="6108543"/>
            <a:chOff x="-3437547" y="1434"/>
            <a:chExt cx="3201327" cy="6108543"/>
          </a:xfrm>
        </p:grpSpPr>
        <p:sp>
          <p:nvSpPr>
            <p:cNvPr id="166" name="Rechthoek 102">
              <a:extLst>
                <a:ext uri="{FF2B5EF4-FFF2-40B4-BE49-F238E27FC236}">
                  <a16:creationId xmlns:a16="http://schemas.microsoft.com/office/drawing/2014/main" id="{B2D02ACB-A212-4F6E-A563-653CBAD8B71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67" name="Ovaal 103">
              <a:extLst>
                <a:ext uri="{FF2B5EF4-FFF2-40B4-BE49-F238E27FC236}">
                  <a16:creationId xmlns:a16="http://schemas.microsoft.com/office/drawing/2014/main" id="{8A3D5FF1-9E86-48A4-87EE-0FC05C78E866}"/>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8" name="Rechte verbindingslijn 104">
              <a:extLst>
                <a:ext uri="{FF2B5EF4-FFF2-40B4-BE49-F238E27FC236}">
                  <a16:creationId xmlns:a16="http://schemas.microsoft.com/office/drawing/2014/main" id="{A05F631B-6768-464D-8878-71965C006DF7}"/>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69" name="Groep 105">
              <a:extLst>
                <a:ext uri="{FF2B5EF4-FFF2-40B4-BE49-F238E27FC236}">
                  <a16:creationId xmlns:a16="http://schemas.microsoft.com/office/drawing/2014/main" id="{79D8BCBE-AB9E-479F-A514-B2DABE8BA10C}"/>
                </a:ext>
              </a:extLst>
            </p:cNvPr>
            <p:cNvGrpSpPr/>
            <p:nvPr userDrawn="1"/>
          </p:nvGrpSpPr>
          <p:grpSpPr>
            <a:xfrm>
              <a:off x="-3437547" y="349413"/>
              <a:ext cx="2933825" cy="558875"/>
              <a:chOff x="-3419346" y="368233"/>
              <a:chExt cx="3904920" cy="743862"/>
            </a:xfrm>
          </p:grpSpPr>
          <p:sp>
            <p:nvSpPr>
              <p:cNvPr id="194" name="Rechthoek 130">
                <a:extLst>
                  <a:ext uri="{FF2B5EF4-FFF2-40B4-BE49-F238E27FC236}">
                    <a16:creationId xmlns:a16="http://schemas.microsoft.com/office/drawing/2014/main" id="{D783573A-B61F-4B8A-8538-B8CF83C34005}"/>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95" name="Rechte verbindingslijn 131">
                <a:extLst>
                  <a:ext uri="{FF2B5EF4-FFF2-40B4-BE49-F238E27FC236}">
                    <a16:creationId xmlns:a16="http://schemas.microsoft.com/office/drawing/2014/main" id="{4936BC54-A12C-4A5C-9411-64347F211F5E}"/>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Rechte verbindingslijn 132">
                <a:extLst>
                  <a:ext uri="{FF2B5EF4-FFF2-40B4-BE49-F238E27FC236}">
                    <a16:creationId xmlns:a16="http://schemas.microsoft.com/office/drawing/2014/main" id="{C7B2E183-2334-459F-8280-8541C8083714}"/>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7" name="Rechthoek 133">
                <a:extLst>
                  <a:ext uri="{FF2B5EF4-FFF2-40B4-BE49-F238E27FC236}">
                    <a16:creationId xmlns:a16="http://schemas.microsoft.com/office/drawing/2014/main" id="{892F2A31-82E1-4223-896D-69850D53646B}"/>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8" name="Groep 134">
                <a:extLst>
                  <a:ext uri="{FF2B5EF4-FFF2-40B4-BE49-F238E27FC236}">
                    <a16:creationId xmlns:a16="http://schemas.microsoft.com/office/drawing/2014/main" id="{E2E6CF8F-D1EC-44A2-AA6D-804297A5A047}"/>
                  </a:ext>
                </a:extLst>
              </p:cNvPr>
              <p:cNvGrpSpPr/>
              <p:nvPr userDrawn="1"/>
            </p:nvGrpSpPr>
            <p:grpSpPr>
              <a:xfrm>
                <a:off x="-3002834" y="720303"/>
                <a:ext cx="182598" cy="143759"/>
                <a:chOff x="-3310843" y="700986"/>
                <a:chExt cx="182598" cy="143759"/>
              </a:xfrm>
            </p:grpSpPr>
            <p:grpSp>
              <p:nvGrpSpPr>
                <p:cNvPr id="247" name="Groep 175">
                  <a:extLst>
                    <a:ext uri="{FF2B5EF4-FFF2-40B4-BE49-F238E27FC236}">
                      <a16:creationId xmlns:a16="http://schemas.microsoft.com/office/drawing/2014/main" id="{EDB62064-463D-4FBD-AAED-E6920D8EFB71}"/>
                    </a:ext>
                  </a:extLst>
                </p:cNvPr>
                <p:cNvGrpSpPr/>
                <p:nvPr userDrawn="1"/>
              </p:nvGrpSpPr>
              <p:grpSpPr>
                <a:xfrm>
                  <a:off x="-3310843" y="700986"/>
                  <a:ext cx="182598" cy="143759"/>
                  <a:chOff x="-3310843" y="700986"/>
                  <a:chExt cx="182598" cy="143759"/>
                </a:xfrm>
              </p:grpSpPr>
              <p:cxnSp>
                <p:nvCxnSpPr>
                  <p:cNvPr id="251" name="Rechte verbindingslijn 179">
                    <a:extLst>
                      <a:ext uri="{FF2B5EF4-FFF2-40B4-BE49-F238E27FC236}">
                        <a16:creationId xmlns:a16="http://schemas.microsoft.com/office/drawing/2014/main" id="{4E189D6E-E3F9-40B7-87E8-EA4A6589F98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52" name="Rechte verbindingslijn 180">
                    <a:extLst>
                      <a:ext uri="{FF2B5EF4-FFF2-40B4-BE49-F238E27FC236}">
                        <a16:creationId xmlns:a16="http://schemas.microsoft.com/office/drawing/2014/main" id="{1393A148-7A0F-4C9F-8114-F0AB8DA31C0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53" name="Rechte verbindingslijn 181">
                    <a:extLst>
                      <a:ext uri="{FF2B5EF4-FFF2-40B4-BE49-F238E27FC236}">
                        <a16:creationId xmlns:a16="http://schemas.microsoft.com/office/drawing/2014/main" id="{67049322-2BDA-4D74-9490-4FC311CBAB8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54" name="Rechte verbindingslijn 182">
                    <a:extLst>
                      <a:ext uri="{FF2B5EF4-FFF2-40B4-BE49-F238E27FC236}">
                        <a16:creationId xmlns:a16="http://schemas.microsoft.com/office/drawing/2014/main" id="{23C9BB9A-2FF1-42CD-A72A-F1C73FEE1649}"/>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55" name="Rechte verbindingslijn 183">
                    <a:extLst>
                      <a:ext uri="{FF2B5EF4-FFF2-40B4-BE49-F238E27FC236}">
                        <a16:creationId xmlns:a16="http://schemas.microsoft.com/office/drawing/2014/main" id="{BF77AA8E-7F2E-47D2-AB88-E6E70CEAD4F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48" name="Groep 176">
                  <a:extLst>
                    <a:ext uri="{FF2B5EF4-FFF2-40B4-BE49-F238E27FC236}">
                      <a16:creationId xmlns:a16="http://schemas.microsoft.com/office/drawing/2014/main" id="{2BF2DFEC-86D0-4F65-9C44-07BB096C670B}"/>
                    </a:ext>
                  </a:extLst>
                </p:cNvPr>
                <p:cNvGrpSpPr/>
                <p:nvPr userDrawn="1"/>
              </p:nvGrpSpPr>
              <p:grpSpPr>
                <a:xfrm flipH="1">
                  <a:off x="-3310774" y="735854"/>
                  <a:ext cx="88801" cy="72568"/>
                  <a:chOff x="-2091059" y="1395403"/>
                  <a:chExt cx="157316" cy="128558"/>
                </a:xfrm>
              </p:grpSpPr>
              <p:sp>
                <p:nvSpPr>
                  <p:cNvPr id="249" name="Rechthoek 177">
                    <a:extLst>
                      <a:ext uri="{FF2B5EF4-FFF2-40B4-BE49-F238E27FC236}">
                        <a16:creationId xmlns:a16="http://schemas.microsoft.com/office/drawing/2014/main" id="{7B3472E2-0C32-494A-AC9A-3B8866F7F38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50" name="Pijl: punthaak 178">
                    <a:extLst>
                      <a:ext uri="{FF2B5EF4-FFF2-40B4-BE49-F238E27FC236}">
                        <a16:creationId xmlns:a16="http://schemas.microsoft.com/office/drawing/2014/main" id="{0947D013-7E6D-4145-9F37-5C01EA64170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99" name="Groep 135">
                <a:extLst>
                  <a:ext uri="{FF2B5EF4-FFF2-40B4-BE49-F238E27FC236}">
                    <a16:creationId xmlns:a16="http://schemas.microsoft.com/office/drawing/2014/main" id="{4B015EFC-BE7D-4100-A6C9-0D7EC060FAD5}"/>
                  </a:ext>
                </a:extLst>
              </p:cNvPr>
              <p:cNvGrpSpPr/>
              <p:nvPr userDrawn="1"/>
            </p:nvGrpSpPr>
            <p:grpSpPr>
              <a:xfrm>
                <a:off x="-3326107" y="720303"/>
                <a:ext cx="182598" cy="143759"/>
                <a:chOff x="-3634116" y="700986"/>
                <a:chExt cx="182598" cy="143759"/>
              </a:xfrm>
            </p:grpSpPr>
            <p:grpSp>
              <p:nvGrpSpPr>
                <p:cNvPr id="238" name="Groep 166">
                  <a:extLst>
                    <a:ext uri="{FF2B5EF4-FFF2-40B4-BE49-F238E27FC236}">
                      <a16:creationId xmlns:a16="http://schemas.microsoft.com/office/drawing/2014/main" id="{B460E8E7-7BD8-4217-BC2B-8DF5F2DD1828}"/>
                    </a:ext>
                  </a:extLst>
                </p:cNvPr>
                <p:cNvGrpSpPr/>
                <p:nvPr userDrawn="1"/>
              </p:nvGrpSpPr>
              <p:grpSpPr>
                <a:xfrm>
                  <a:off x="-3634116" y="700986"/>
                  <a:ext cx="182598" cy="143759"/>
                  <a:chOff x="-3634116" y="700986"/>
                  <a:chExt cx="182598" cy="143759"/>
                </a:xfrm>
              </p:grpSpPr>
              <p:cxnSp>
                <p:nvCxnSpPr>
                  <p:cNvPr id="242" name="Rechte verbindingslijn 170">
                    <a:extLst>
                      <a:ext uri="{FF2B5EF4-FFF2-40B4-BE49-F238E27FC236}">
                        <a16:creationId xmlns:a16="http://schemas.microsoft.com/office/drawing/2014/main" id="{B6A575FA-39B7-47D6-A93C-B44AAE05CF86}"/>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43" name="Rechte verbindingslijn 171">
                    <a:extLst>
                      <a:ext uri="{FF2B5EF4-FFF2-40B4-BE49-F238E27FC236}">
                        <a16:creationId xmlns:a16="http://schemas.microsoft.com/office/drawing/2014/main" id="{D20DF913-3213-41B3-926A-7D0ADD54EC02}"/>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44" name="Rechte verbindingslijn 172">
                    <a:extLst>
                      <a:ext uri="{FF2B5EF4-FFF2-40B4-BE49-F238E27FC236}">
                        <a16:creationId xmlns:a16="http://schemas.microsoft.com/office/drawing/2014/main" id="{4F50A8F7-AC55-4661-8111-D4417F7BE520}"/>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45" name="Rechte verbindingslijn 173">
                    <a:extLst>
                      <a:ext uri="{FF2B5EF4-FFF2-40B4-BE49-F238E27FC236}">
                        <a16:creationId xmlns:a16="http://schemas.microsoft.com/office/drawing/2014/main" id="{D284C25D-9D83-4D16-B35F-3513589AE532}"/>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46" name="Rechte verbindingslijn 174">
                    <a:extLst>
                      <a:ext uri="{FF2B5EF4-FFF2-40B4-BE49-F238E27FC236}">
                        <a16:creationId xmlns:a16="http://schemas.microsoft.com/office/drawing/2014/main" id="{DF2F0267-6346-4788-AA9A-F0B5D4919D08}"/>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39" name="Groep 167">
                  <a:extLst>
                    <a:ext uri="{FF2B5EF4-FFF2-40B4-BE49-F238E27FC236}">
                      <a16:creationId xmlns:a16="http://schemas.microsoft.com/office/drawing/2014/main" id="{1FA6F108-F8CF-4EE3-9FAC-A76D74192E05}"/>
                    </a:ext>
                  </a:extLst>
                </p:cNvPr>
                <p:cNvGrpSpPr/>
                <p:nvPr userDrawn="1"/>
              </p:nvGrpSpPr>
              <p:grpSpPr>
                <a:xfrm>
                  <a:off x="-3634047" y="735854"/>
                  <a:ext cx="88801" cy="72568"/>
                  <a:chOff x="-2091059" y="1395403"/>
                  <a:chExt cx="157316" cy="128558"/>
                </a:xfrm>
              </p:grpSpPr>
              <p:sp>
                <p:nvSpPr>
                  <p:cNvPr id="240" name="Rechthoek 168">
                    <a:extLst>
                      <a:ext uri="{FF2B5EF4-FFF2-40B4-BE49-F238E27FC236}">
                        <a16:creationId xmlns:a16="http://schemas.microsoft.com/office/drawing/2014/main" id="{0CA52176-B5A0-4673-AC71-7A1AE9D4EC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1" name="Pijl: punthaak 169">
                    <a:extLst>
                      <a:ext uri="{FF2B5EF4-FFF2-40B4-BE49-F238E27FC236}">
                        <a16:creationId xmlns:a16="http://schemas.microsoft.com/office/drawing/2014/main" id="{F9A7E74D-27FB-4685-B7F0-D613D106CAB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00" name="Rechte verbindingslijn 136">
                <a:extLst>
                  <a:ext uri="{FF2B5EF4-FFF2-40B4-BE49-F238E27FC236}">
                    <a16:creationId xmlns:a16="http://schemas.microsoft.com/office/drawing/2014/main" id="{713CBDBF-45E9-4129-A785-86AD5B6DDFFE}"/>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01" name="Rechte verbindingslijn 137">
                <a:extLst>
                  <a:ext uri="{FF2B5EF4-FFF2-40B4-BE49-F238E27FC236}">
                    <a16:creationId xmlns:a16="http://schemas.microsoft.com/office/drawing/2014/main" id="{76AAA43F-76E2-4B0E-839C-A6BA79CED9DD}"/>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02" name="Groep 138">
                <a:extLst>
                  <a:ext uri="{FF2B5EF4-FFF2-40B4-BE49-F238E27FC236}">
                    <a16:creationId xmlns:a16="http://schemas.microsoft.com/office/drawing/2014/main" id="{7E731776-22DD-40CE-851F-3F18853D3252}"/>
                  </a:ext>
                </a:extLst>
              </p:cNvPr>
              <p:cNvGrpSpPr/>
              <p:nvPr userDrawn="1"/>
            </p:nvGrpSpPr>
            <p:grpSpPr>
              <a:xfrm>
                <a:off x="-2425037" y="370226"/>
                <a:ext cx="357690" cy="330595"/>
                <a:chOff x="-2721817" y="347336"/>
                <a:chExt cx="432805" cy="400021"/>
              </a:xfrm>
            </p:grpSpPr>
            <p:sp>
              <p:nvSpPr>
                <p:cNvPr id="227" name="Rechthoek 155">
                  <a:extLst>
                    <a:ext uri="{FF2B5EF4-FFF2-40B4-BE49-F238E27FC236}">
                      <a16:creationId xmlns:a16="http://schemas.microsoft.com/office/drawing/2014/main" id="{E16CAED0-DF5E-4BD1-9A1D-66D6CC44E213}"/>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28" name="Groep 156">
                  <a:extLst>
                    <a:ext uri="{FF2B5EF4-FFF2-40B4-BE49-F238E27FC236}">
                      <a16:creationId xmlns:a16="http://schemas.microsoft.com/office/drawing/2014/main" id="{FE14CFB6-2DDD-4B95-BC61-09515188F297}"/>
                    </a:ext>
                  </a:extLst>
                </p:cNvPr>
                <p:cNvGrpSpPr/>
                <p:nvPr userDrawn="1"/>
              </p:nvGrpSpPr>
              <p:grpSpPr>
                <a:xfrm>
                  <a:off x="-2652453" y="431583"/>
                  <a:ext cx="294076" cy="231526"/>
                  <a:chOff x="-3634116" y="700986"/>
                  <a:chExt cx="182598" cy="143759"/>
                </a:xfrm>
              </p:grpSpPr>
              <p:grpSp>
                <p:nvGrpSpPr>
                  <p:cNvPr id="229" name="Groep 157">
                    <a:extLst>
                      <a:ext uri="{FF2B5EF4-FFF2-40B4-BE49-F238E27FC236}">
                        <a16:creationId xmlns:a16="http://schemas.microsoft.com/office/drawing/2014/main" id="{18E5EFD2-6935-49D4-AB32-70D6C3B1D8F9}"/>
                      </a:ext>
                    </a:extLst>
                  </p:cNvPr>
                  <p:cNvGrpSpPr/>
                  <p:nvPr userDrawn="1"/>
                </p:nvGrpSpPr>
                <p:grpSpPr>
                  <a:xfrm>
                    <a:off x="-3634116" y="700986"/>
                    <a:ext cx="182598" cy="143759"/>
                    <a:chOff x="-3634116" y="700986"/>
                    <a:chExt cx="182598" cy="143759"/>
                  </a:xfrm>
                </p:grpSpPr>
                <p:cxnSp>
                  <p:nvCxnSpPr>
                    <p:cNvPr id="233" name="Rechte verbindingslijn 161">
                      <a:extLst>
                        <a:ext uri="{FF2B5EF4-FFF2-40B4-BE49-F238E27FC236}">
                          <a16:creationId xmlns:a16="http://schemas.microsoft.com/office/drawing/2014/main" id="{FFFEE55F-C0B9-4408-AAB2-DB777FBBEED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34" name="Rechte verbindingslijn 162">
                      <a:extLst>
                        <a:ext uri="{FF2B5EF4-FFF2-40B4-BE49-F238E27FC236}">
                          <a16:creationId xmlns:a16="http://schemas.microsoft.com/office/drawing/2014/main" id="{20C8E876-1B9F-4526-9F83-2C7C2041F655}"/>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35" name="Rechte verbindingslijn 163">
                      <a:extLst>
                        <a:ext uri="{FF2B5EF4-FFF2-40B4-BE49-F238E27FC236}">
                          <a16:creationId xmlns:a16="http://schemas.microsoft.com/office/drawing/2014/main" id="{72F2E03A-F42B-4A2D-9F8A-BA674206C7C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36" name="Rechte verbindingslijn 164">
                      <a:extLst>
                        <a:ext uri="{FF2B5EF4-FFF2-40B4-BE49-F238E27FC236}">
                          <a16:creationId xmlns:a16="http://schemas.microsoft.com/office/drawing/2014/main" id="{7B8E03BF-F579-4F2B-8B86-4F31A93E37C3}"/>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37" name="Rechte verbindingslijn 165">
                      <a:extLst>
                        <a:ext uri="{FF2B5EF4-FFF2-40B4-BE49-F238E27FC236}">
                          <a16:creationId xmlns:a16="http://schemas.microsoft.com/office/drawing/2014/main" id="{37C60834-E219-4E53-8C67-CA5D5DB8A9C0}"/>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30" name="Groep 158">
                    <a:extLst>
                      <a:ext uri="{FF2B5EF4-FFF2-40B4-BE49-F238E27FC236}">
                        <a16:creationId xmlns:a16="http://schemas.microsoft.com/office/drawing/2014/main" id="{818F9B71-2356-4863-A90F-068189AF64FC}"/>
                      </a:ext>
                    </a:extLst>
                  </p:cNvPr>
                  <p:cNvGrpSpPr/>
                  <p:nvPr userDrawn="1"/>
                </p:nvGrpSpPr>
                <p:grpSpPr>
                  <a:xfrm>
                    <a:off x="-3634047" y="735854"/>
                    <a:ext cx="88801" cy="72568"/>
                    <a:chOff x="-2091059" y="1395403"/>
                    <a:chExt cx="157316" cy="128558"/>
                  </a:xfrm>
                </p:grpSpPr>
                <p:sp>
                  <p:nvSpPr>
                    <p:cNvPr id="231" name="Rechthoek 159">
                      <a:extLst>
                        <a:ext uri="{FF2B5EF4-FFF2-40B4-BE49-F238E27FC236}">
                          <a16:creationId xmlns:a16="http://schemas.microsoft.com/office/drawing/2014/main" id="{1395A027-B603-4896-8FCB-8CE1DFABDBD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2" name="Pijl: punthaak 160">
                      <a:extLst>
                        <a:ext uri="{FF2B5EF4-FFF2-40B4-BE49-F238E27FC236}">
                          <a16:creationId xmlns:a16="http://schemas.microsoft.com/office/drawing/2014/main" id="{A69781C0-C5B8-4008-BBBF-0CAE4628934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03" name="Groep 139">
                <a:extLst>
                  <a:ext uri="{FF2B5EF4-FFF2-40B4-BE49-F238E27FC236}">
                    <a16:creationId xmlns:a16="http://schemas.microsoft.com/office/drawing/2014/main" id="{0FC94D04-F1D1-4E55-8B53-8B6D40C1DACA}"/>
                  </a:ext>
                </a:extLst>
              </p:cNvPr>
              <p:cNvGrpSpPr/>
              <p:nvPr userDrawn="1"/>
            </p:nvGrpSpPr>
            <p:grpSpPr>
              <a:xfrm>
                <a:off x="-2425037" y="781500"/>
                <a:ext cx="357690" cy="330595"/>
                <a:chOff x="-2721817" y="782525"/>
                <a:chExt cx="432805" cy="400021"/>
              </a:xfrm>
            </p:grpSpPr>
            <p:sp>
              <p:nvSpPr>
                <p:cNvPr id="206" name="Rechthoek 142">
                  <a:extLst>
                    <a:ext uri="{FF2B5EF4-FFF2-40B4-BE49-F238E27FC236}">
                      <a16:creationId xmlns:a16="http://schemas.microsoft.com/office/drawing/2014/main" id="{B94CF787-2424-4D81-A0D8-420FB067D4A9}"/>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07" name="Groep 143">
                  <a:extLst>
                    <a:ext uri="{FF2B5EF4-FFF2-40B4-BE49-F238E27FC236}">
                      <a16:creationId xmlns:a16="http://schemas.microsoft.com/office/drawing/2014/main" id="{A0ACBC95-770F-44DE-9695-A08696634646}"/>
                    </a:ext>
                  </a:extLst>
                </p:cNvPr>
                <p:cNvGrpSpPr/>
                <p:nvPr userDrawn="1"/>
              </p:nvGrpSpPr>
              <p:grpSpPr>
                <a:xfrm>
                  <a:off x="-2652453" y="866772"/>
                  <a:ext cx="294076" cy="231526"/>
                  <a:chOff x="-3310843" y="700986"/>
                  <a:chExt cx="182598" cy="143759"/>
                </a:xfrm>
              </p:grpSpPr>
              <p:grpSp>
                <p:nvGrpSpPr>
                  <p:cNvPr id="208" name="Groep 144">
                    <a:extLst>
                      <a:ext uri="{FF2B5EF4-FFF2-40B4-BE49-F238E27FC236}">
                        <a16:creationId xmlns:a16="http://schemas.microsoft.com/office/drawing/2014/main" id="{5D591872-8042-49D1-9DDE-8AA8155C8672}"/>
                      </a:ext>
                    </a:extLst>
                  </p:cNvPr>
                  <p:cNvGrpSpPr/>
                  <p:nvPr userDrawn="1"/>
                </p:nvGrpSpPr>
                <p:grpSpPr>
                  <a:xfrm>
                    <a:off x="-3310843" y="700986"/>
                    <a:ext cx="182598" cy="143759"/>
                    <a:chOff x="-3310843" y="700986"/>
                    <a:chExt cx="182598" cy="143759"/>
                  </a:xfrm>
                </p:grpSpPr>
                <p:cxnSp>
                  <p:nvCxnSpPr>
                    <p:cNvPr id="222" name="Rechte verbindingslijn 150">
                      <a:extLst>
                        <a:ext uri="{FF2B5EF4-FFF2-40B4-BE49-F238E27FC236}">
                          <a16:creationId xmlns:a16="http://schemas.microsoft.com/office/drawing/2014/main" id="{8067C99C-E11F-4FB7-97E3-616F878F8DED}"/>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23" name="Rechte verbindingslijn 151">
                      <a:extLst>
                        <a:ext uri="{FF2B5EF4-FFF2-40B4-BE49-F238E27FC236}">
                          <a16:creationId xmlns:a16="http://schemas.microsoft.com/office/drawing/2014/main" id="{05345F06-0ABB-43ED-A295-465D650E7BC5}"/>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24" name="Rechte verbindingslijn 152">
                      <a:extLst>
                        <a:ext uri="{FF2B5EF4-FFF2-40B4-BE49-F238E27FC236}">
                          <a16:creationId xmlns:a16="http://schemas.microsoft.com/office/drawing/2014/main" id="{59BE8C5C-2DFD-48EB-B0E0-D0963C6FD8A5}"/>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25" name="Rechte verbindingslijn 153">
                      <a:extLst>
                        <a:ext uri="{FF2B5EF4-FFF2-40B4-BE49-F238E27FC236}">
                          <a16:creationId xmlns:a16="http://schemas.microsoft.com/office/drawing/2014/main" id="{9414D88F-8EED-4A19-8CFC-FF3C7D91381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26" name="Rechte verbindingslijn 154">
                      <a:extLst>
                        <a:ext uri="{FF2B5EF4-FFF2-40B4-BE49-F238E27FC236}">
                          <a16:creationId xmlns:a16="http://schemas.microsoft.com/office/drawing/2014/main" id="{1DC76651-C7EA-4FDD-98CF-6C643D089C62}"/>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19" name="Groep 147">
                    <a:extLst>
                      <a:ext uri="{FF2B5EF4-FFF2-40B4-BE49-F238E27FC236}">
                        <a16:creationId xmlns:a16="http://schemas.microsoft.com/office/drawing/2014/main" id="{AE9B4F12-C1E7-4F81-8684-1F7927F72E99}"/>
                      </a:ext>
                    </a:extLst>
                  </p:cNvPr>
                  <p:cNvGrpSpPr/>
                  <p:nvPr userDrawn="1"/>
                </p:nvGrpSpPr>
                <p:grpSpPr>
                  <a:xfrm flipH="1">
                    <a:off x="-3310774" y="735854"/>
                    <a:ext cx="88801" cy="72568"/>
                    <a:chOff x="-2091059" y="1395403"/>
                    <a:chExt cx="157316" cy="128558"/>
                  </a:xfrm>
                </p:grpSpPr>
                <p:sp>
                  <p:nvSpPr>
                    <p:cNvPr id="220" name="Rechthoek 148">
                      <a:extLst>
                        <a:ext uri="{FF2B5EF4-FFF2-40B4-BE49-F238E27FC236}">
                          <a16:creationId xmlns:a16="http://schemas.microsoft.com/office/drawing/2014/main" id="{E881A11D-B889-4E04-A903-A3D076C4377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1" name="Pijl: punthaak 149">
                      <a:extLst>
                        <a:ext uri="{FF2B5EF4-FFF2-40B4-BE49-F238E27FC236}">
                          <a16:creationId xmlns:a16="http://schemas.microsoft.com/office/drawing/2014/main" id="{D63CDC6C-A0F0-4D4D-8AD9-CAAADD75EA0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04" name="Rechthoek 140">
                <a:extLst>
                  <a:ext uri="{FF2B5EF4-FFF2-40B4-BE49-F238E27FC236}">
                    <a16:creationId xmlns:a16="http://schemas.microsoft.com/office/drawing/2014/main" id="{D3F533FE-5BC6-4A62-8E18-FCECACD7525D}"/>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05" name="Rechthoek 141">
                <a:extLst>
                  <a:ext uri="{FF2B5EF4-FFF2-40B4-BE49-F238E27FC236}">
                    <a16:creationId xmlns:a16="http://schemas.microsoft.com/office/drawing/2014/main" id="{FCE37D86-E777-4454-8248-657B3403A8EA}"/>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70" name="Rechte verbindingslijn 106">
              <a:extLst>
                <a:ext uri="{FF2B5EF4-FFF2-40B4-BE49-F238E27FC236}">
                  <a16:creationId xmlns:a16="http://schemas.microsoft.com/office/drawing/2014/main" id="{E90C6994-8D4A-4ED7-AC25-D300093DE518}"/>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71" name="Rechthoek 107">
              <a:extLst>
                <a:ext uri="{FF2B5EF4-FFF2-40B4-BE49-F238E27FC236}">
                  <a16:creationId xmlns:a16="http://schemas.microsoft.com/office/drawing/2014/main" id="{58B9825E-BE05-4DC1-9C5B-9B15E154A93A}"/>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72" name="Ovaal 108">
              <a:extLst>
                <a:ext uri="{FF2B5EF4-FFF2-40B4-BE49-F238E27FC236}">
                  <a16:creationId xmlns:a16="http://schemas.microsoft.com/office/drawing/2014/main" id="{76CD06BD-D823-4A1C-9FE3-7A41FE1B113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73" name="Rechthoek 109">
              <a:extLst>
                <a:ext uri="{FF2B5EF4-FFF2-40B4-BE49-F238E27FC236}">
                  <a16:creationId xmlns:a16="http://schemas.microsoft.com/office/drawing/2014/main" id="{71D3578A-E167-4CD9-85B5-4DAC4B510263}"/>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74" name="Ovaal 110">
              <a:extLst>
                <a:ext uri="{FF2B5EF4-FFF2-40B4-BE49-F238E27FC236}">
                  <a16:creationId xmlns:a16="http://schemas.microsoft.com/office/drawing/2014/main" id="{6BA67B2A-E067-4065-86BB-796AEB404E16}"/>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75" name="Rechthoek 111">
              <a:extLst>
                <a:ext uri="{FF2B5EF4-FFF2-40B4-BE49-F238E27FC236}">
                  <a16:creationId xmlns:a16="http://schemas.microsoft.com/office/drawing/2014/main" id="{AE163EBF-1964-4AF6-8483-E7770AE4F22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76" name="Ovaal 112">
              <a:extLst>
                <a:ext uri="{FF2B5EF4-FFF2-40B4-BE49-F238E27FC236}">
                  <a16:creationId xmlns:a16="http://schemas.microsoft.com/office/drawing/2014/main" id="{76007322-A747-43E9-A7ED-9C65C4EC6F3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77" name="Rechthoek 113">
              <a:extLst>
                <a:ext uri="{FF2B5EF4-FFF2-40B4-BE49-F238E27FC236}">
                  <a16:creationId xmlns:a16="http://schemas.microsoft.com/office/drawing/2014/main" id="{80912AC0-4017-401F-9F31-622F1C5FCD2C}"/>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78" name="Ovaal 114">
              <a:extLst>
                <a:ext uri="{FF2B5EF4-FFF2-40B4-BE49-F238E27FC236}">
                  <a16:creationId xmlns:a16="http://schemas.microsoft.com/office/drawing/2014/main" id="{7CC4F57D-1F48-4949-9CD9-1844FEB9E4D8}"/>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79" name="Rechthoek 115">
              <a:extLst>
                <a:ext uri="{FF2B5EF4-FFF2-40B4-BE49-F238E27FC236}">
                  <a16:creationId xmlns:a16="http://schemas.microsoft.com/office/drawing/2014/main" id="{37398F1F-65D5-4DE5-9182-137DA58F37FD}"/>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80" name="Rechte verbindingslijn 116">
              <a:extLst>
                <a:ext uri="{FF2B5EF4-FFF2-40B4-BE49-F238E27FC236}">
                  <a16:creationId xmlns:a16="http://schemas.microsoft.com/office/drawing/2014/main" id="{93C13042-F204-42A8-8A50-483B70D3ED1E}"/>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81" name="Meer informatie">
              <a:extLst>
                <a:ext uri="{FF2B5EF4-FFF2-40B4-BE49-F238E27FC236}">
                  <a16:creationId xmlns:a16="http://schemas.microsoft.com/office/drawing/2014/main" id="{22FD3E15-36BB-4C15-9B26-D30B2D57D5FA}"/>
                </a:ext>
              </a:extLst>
            </p:cNvPr>
            <p:cNvGrpSpPr/>
            <p:nvPr userDrawn="1"/>
          </p:nvGrpSpPr>
          <p:grpSpPr>
            <a:xfrm>
              <a:off x="-3421298" y="5326704"/>
              <a:ext cx="3178515" cy="783273"/>
              <a:chOff x="-3741486" y="3359148"/>
              <a:chExt cx="3178515" cy="783273"/>
            </a:xfrm>
          </p:grpSpPr>
          <p:sp>
            <p:nvSpPr>
              <p:cNvPr id="191" name="Freeform 101">
                <a:extLst>
                  <a:ext uri="{FF2B5EF4-FFF2-40B4-BE49-F238E27FC236}">
                    <a16:creationId xmlns:a16="http://schemas.microsoft.com/office/drawing/2014/main" id="{2569138D-D439-480C-970E-35329EF4A63D}"/>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92" name="Rechthoek 128">
                <a:extLst>
                  <a:ext uri="{FF2B5EF4-FFF2-40B4-BE49-F238E27FC236}">
                    <a16:creationId xmlns:a16="http://schemas.microsoft.com/office/drawing/2014/main" id="{13443DFE-622F-433D-90BD-52E7CE88569C}"/>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93" name="Rechte verbindingslijn 129">
                <a:extLst>
                  <a:ext uri="{FF2B5EF4-FFF2-40B4-BE49-F238E27FC236}">
                    <a16:creationId xmlns:a16="http://schemas.microsoft.com/office/drawing/2014/main" id="{1001C1F7-B8E2-4542-9441-F96D9E2E2FA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82" name="Rechthoek 118">
              <a:extLst>
                <a:ext uri="{FF2B5EF4-FFF2-40B4-BE49-F238E27FC236}">
                  <a16:creationId xmlns:a16="http://schemas.microsoft.com/office/drawing/2014/main" id="{46EF52B7-1D82-4475-9BAC-C53939CE6314}"/>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83" name="Ovaal 119">
              <a:extLst>
                <a:ext uri="{FF2B5EF4-FFF2-40B4-BE49-F238E27FC236}">
                  <a16:creationId xmlns:a16="http://schemas.microsoft.com/office/drawing/2014/main" id="{8C34CEE4-E64D-4B27-B4FF-772874297C0E}"/>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84" name="Rechthoek 120">
              <a:extLst>
                <a:ext uri="{FF2B5EF4-FFF2-40B4-BE49-F238E27FC236}">
                  <a16:creationId xmlns:a16="http://schemas.microsoft.com/office/drawing/2014/main" id="{A534DAF2-1F48-4E70-AC05-CCC727FE659E}"/>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85" name="Ovaal 121">
              <a:extLst>
                <a:ext uri="{FF2B5EF4-FFF2-40B4-BE49-F238E27FC236}">
                  <a16:creationId xmlns:a16="http://schemas.microsoft.com/office/drawing/2014/main" id="{34F45EA7-0894-41A9-8919-EF78D6E6824C}"/>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86" name="Rechthoek 122">
              <a:extLst>
                <a:ext uri="{FF2B5EF4-FFF2-40B4-BE49-F238E27FC236}">
                  <a16:creationId xmlns:a16="http://schemas.microsoft.com/office/drawing/2014/main" id="{AC5E3F93-F66D-4811-A9B9-4B5886154DC5}"/>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87" name="Ovaal 123">
              <a:extLst>
                <a:ext uri="{FF2B5EF4-FFF2-40B4-BE49-F238E27FC236}">
                  <a16:creationId xmlns:a16="http://schemas.microsoft.com/office/drawing/2014/main" id="{77DA8BF5-F680-4404-9EC0-48A5535767B7}"/>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88" name="Rechthoek 124">
              <a:extLst>
                <a:ext uri="{FF2B5EF4-FFF2-40B4-BE49-F238E27FC236}">
                  <a16:creationId xmlns:a16="http://schemas.microsoft.com/office/drawing/2014/main" id="{39A67F82-7300-4A42-8870-ADC3D52590ED}"/>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89" name="Rechthoek 125">
              <a:extLst>
                <a:ext uri="{FF2B5EF4-FFF2-40B4-BE49-F238E27FC236}">
                  <a16:creationId xmlns:a16="http://schemas.microsoft.com/office/drawing/2014/main" id="{8FF48D29-3354-40D7-99B1-18635C83E12A}"/>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90" name="Ovaal 126">
              <a:extLst>
                <a:ext uri="{FF2B5EF4-FFF2-40B4-BE49-F238E27FC236}">
                  <a16:creationId xmlns:a16="http://schemas.microsoft.com/office/drawing/2014/main" id="{61338291-80D6-4B7E-B592-61ECE966A928}"/>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182859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145">
                                            <p:txEl>
                                              <p:pRg st="0" end="0"/>
                                            </p:txEl>
                                          </p:spTgt>
                                        </p:tgtEl>
                                        <p:attrNameLst>
                                          <p:attrName>style.visibility</p:attrName>
                                        </p:attrNameLst>
                                      </p:cBhvr>
                                      <p:to>
                                        <p:strVal val="visible"/>
                                      </p:to>
                                    </p:set>
                                    <p:anim calcmode="lin" valueType="num">
                                      <p:cBhvr additive="base">
                                        <p:cTn id="7" dur="1000" fill="hold"/>
                                        <p:tgtEl>
                                          <p:spTgt spid="145">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145">
                                            <p:txEl>
                                              <p:pRg st="0" end="0"/>
                                            </p:txEl>
                                          </p:spTgt>
                                        </p:tgtEl>
                                        <p:attrNameLst>
                                          <p:attrName>ppt_y</p:attrName>
                                        </p:attrNameLst>
                                      </p:cBhvr>
                                      <p:tavLst>
                                        <p:tav tm="0">
                                          <p:val>
                                            <p:strVal val="#ppt_y"/>
                                          </p:val>
                                        </p:tav>
                                        <p:tav tm="100000">
                                          <p:val>
                                            <p:strVal val="#ppt_y"/>
                                          </p:val>
                                        </p:tav>
                                      </p:tavLst>
                                    </p:anim>
                                  </p:childTnLst>
                                </p:cTn>
                              </p:par>
                              <p:par>
                                <p:cTn id="9" presetID="6" presetClass="emph" presetSubtype="0" accel="50000" decel="50000" fill="hold" grpId="0" nodeType="withEffect">
                                  <p:stCondLst>
                                    <p:cond delay="0"/>
                                  </p:stCondLst>
                                  <p:childTnLst>
                                    <p:animScale>
                                      <p:cBhvr>
                                        <p:cTn id="10" dur="4250" fill="hold"/>
                                        <p:tgtEl>
                                          <p:spTgt spid="10"/>
                                        </p:tgtEl>
                                      </p:cBhvr>
                                      <p:by x="110000" y="110000"/>
                                    </p:animScale>
                                  </p:childTnLst>
                                </p:cTn>
                              </p:par>
                              <p:par>
                                <p:cTn id="11" presetID="2" presetClass="entr" presetSubtype="8" decel="10000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0-#ppt_w/2"/>
                                          </p:val>
                                        </p:tav>
                                        <p:tav tm="100000">
                                          <p:val>
                                            <p:strVal val="#ppt_x"/>
                                          </p:val>
                                        </p:tav>
                                      </p:tavLst>
                                    </p:anim>
                                    <p:anim calcmode="lin" valueType="num">
                                      <p:cBhvr additive="base">
                                        <p:cTn id="14"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tmplLst>
          <p:tmpl>
            <p:tnLst>
              <p:par>
                <p:cTn presetID="2" presetClass="entr" presetSubtype="8" decel="10000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000" fill="hold"/>
                        <p:tgtEl>
                          <p:spTgt spid="4"/>
                        </p:tgtEl>
                        <p:attrNameLst>
                          <p:attrName>ppt_x</p:attrName>
                        </p:attrNameLst>
                      </p:cBhvr>
                      <p:tavLst>
                        <p:tav tm="0">
                          <p:val>
                            <p:strVal val="0-#ppt_w/2"/>
                          </p:val>
                        </p:tav>
                        <p:tav tm="100000">
                          <p:val>
                            <p:strVal val="#ppt_x"/>
                          </p:val>
                        </p:tav>
                      </p:tavLst>
                    </p:anim>
                    <p:anim calcmode="lin" valueType="num">
                      <p:cBhvr additive="base">
                        <p:cTn dur="1000" fill="hold"/>
                        <p:tgtEl>
                          <p:spTgt spid="4"/>
                        </p:tgtEl>
                        <p:attrNameLst>
                          <p:attrName>ppt_y</p:attrName>
                        </p:attrNameLst>
                      </p:cBhvr>
                      <p:tavLst>
                        <p:tav tm="0">
                          <p:val>
                            <p:strVal val="#ppt_y"/>
                          </p:val>
                        </p:tav>
                        <p:tav tm="100000">
                          <p:val>
                            <p:strVal val="#ppt_y"/>
                          </p:val>
                        </p:tav>
                      </p:tavLst>
                    </p:anim>
                  </p:childTnLst>
                </p:cTn>
              </p:par>
            </p:tnLst>
          </p:tmpl>
        </p:tmplLst>
      </p:bldP>
      <p:bldP spid="145" grpId="0" uiExpand="1" build="p">
        <p:tmplLst>
          <p:tmpl lvl="1">
            <p:tnLst>
              <p:par>
                <p:cTn presetID="2" presetClass="entr" presetSubtype="8"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0-#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2">
            <p:tnLst>
              <p:par>
                <p:cTn presetID="2" presetClass="entr" presetSubtype="2"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3">
            <p:tnLst>
              <p:par>
                <p:cTn presetID="2" presetClass="entr" presetSubtype="2"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4">
            <p:tnLst>
              <p:par>
                <p:cTn presetID="2" presetClass="entr" presetSubtype="2" decel="100000" fill="hold" nodeType="withEffect">
                  <p:stCondLst>
                    <p:cond delay="50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 lvl="5">
            <p:tnLst>
              <p:par>
                <p:cTn presetID="2" presetClass="entr" presetSubtype="2" decel="100000" fill="hold" nodeType="withEffect" nodePh="1">
                  <p:stCondLst>
                    <p:cond delay="500"/>
                  </p:stCondLst>
                  <p:endCondLst>
                    <p:cond delay="0"/>
                  </p:endCondLst>
                  <p:childTnLst>
                    <p:set>
                      <p:cBhvr>
                        <p:cTn dur="1" fill="hold">
                          <p:stCondLst>
                            <p:cond delay="0"/>
                          </p:stCondLst>
                        </p:cTn>
                        <p:tgtEl>
                          <p:spTgt spid="145"/>
                        </p:tgtEl>
                        <p:attrNameLst>
                          <p:attrName>style.visibility</p:attrName>
                        </p:attrNameLst>
                      </p:cBhvr>
                      <p:to>
                        <p:strVal val="visible"/>
                      </p:to>
                    </p:set>
                    <p:anim calcmode="lin" valueType="num">
                      <p:cBhvr additive="base">
                        <p:cTn dur="1000" fill="hold"/>
                        <p:tgtEl>
                          <p:spTgt spid="145"/>
                        </p:tgtEl>
                        <p:attrNameLst>
                          <p:attrName>ppt_x</p:attrName>
                        </p:attrNameLst>
                      </p:cBhvr>
                      <p:tavLst>
                        <p:tav tm="0">
                          <p:val>
                            <p:strVal val="1+#ppt_w/2"/>
                          </p:val>
                        </p:tav>
                        <p:tav tm="100000">
                          <p:val>
                            <p:strVal val="#ppt_x"/>
                          </p:val>
                        </p:tav>
                      </p:tavLst>
                    </p:anim>
                    <p:anim calcmode="lin" valueType="num">
                      <p:cBhvr additive="base">
                        <p:cTn dur="1000" fill="hold"/>
                        <p:tgtEl>
                          <p:spTgt spid="14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oofdstuk">
    <p:spTree>
      <p:nvGrpSpPr>
        <p:cNvPr id="1" name=""/>
        <p:cNvGrpSpPr/>
        <p:nvPr/>
      </p:nvGrpSpPr>
      <p:grpSpPr>
        <a:xfrm>
          <a:off x="0" y="0"/>
          <a:ext cx="0" cy="0"/>
          <a:chOff x="0" y="0"/>
          <a:chExt cx="0" cy="0"/>
        </a:xfrm>
      </p:grpSpPr>
      <p:sp>
        <p:nvSpPr>
          <p:cNvPr id="18" name="Tijdelijke aanduiding voor afbeelding 17">
            <a:extLst>
              <a:ext uri="{FF2B5EF4-FFF2-40B4-BE49-F238E27FC236}">
                <a16:creationId xmlns:a16="http://schemas.microsoft.com/office/drawing/2014/main" id="{FCE83ED8-1632-45C0-9776-66D7AE22C042}"/>
              </a:ext>
            </a:extLst>
          </p:cNvPr>
          <p:cNvSpPr>
            <a:spLocks noGrp="1"/>
          </p:cNvSpPr>
          <p:nvPr>
            <p:ph type="pic" sz="quarter" idx="15" hasCustomPrompt="1"/>
          </p:nvPr>
        </p:nvSpPr>
        <p:spPr>
          <a:xfrm>
            <a:off x="0" y="-7145"/>
            <a:ext cx="8331200" cy="6865145"/>
          </a:xfrm>
          <a:prstGeom prst="rect">
            <a:avLst/>
          </a:prstGeom>
          <a:solidFill>
            <a:schemeClr val="bg1">
              <a:lumMod val="95000"/>
            </a:schemeClr>
          </a:solidFill>
        </p:spPr>
        <p:txBody>
          <a:bodyPr wrap="square" tIns="1116000" anchor="ctr">
            <a:noAutofit/>
          </a:bodyPr>
          <a:lstStyle>
            <a:lvl1pPr marL="228600" indent="-228600" algn="ctr">
              <a:spcBef>
                <a:spcPts val="0"/>
              </a:spcBef>
              <a:spcAft>
                <a:spcPts val="0"/>
              </a:spcAft>
              <a:buNone/>
              <a:defRPr sz="1200" b="0" i="1">
                <a:solidFill>
                  <a:schemeClr val="tx1">
                    <a:lumMod val="65000"/>
                    <a:lumOff val="35000"/>
                  </a:schemeClr>
                </a:solidFill>
              </a:defRPr>
            </a:lvl1pPr>
          </a:lstStyle>
          <a:p>
            <a:pPr marL="228600" lvl="0" indent="-228600" algn="ctr"/>
            <a:r>
              <a:rPr lang="nl-NL" noProof="0"/>
              <a:t>Klik op het icoon om een </a:t>
            </a:r>
            <a:br>
              <a:rPr lang="nl-NL" noProof="0"/>
            </a:br>
            <a:r>
              <a:rPr lang="nl-NL" noProof="0"/>
              <a:t>afbeelding in te voegen</a:t>
            </a:r>
          </a:p>
        </p:txBody>
      </p:sp>
      <p:sp>
        <p:nvSpPr>
          <p:cNvPr id="26" name="Tijdelijke aanduiding voor verticale tekst 2">
            <a:extLst>
              <a:ext uri="{FF2B5EF4-FFF2-40B4-BE49-F238E27FC236}">
                <a16:creationId xmlns:a16="http://schemas.microsoft.com/office/drawing/2014/main" id="{5A35BD7A-B3CF-4DC4-9F54-201CE6D20B37}"/>
              </a:ext>
            </a:extLst>
          </p:cNvPr>
          <p:cNvSpPr>
            <a:spLocks noGrp="1"/>
          </p:cNvSpPr>
          <p:nvPr>
            <p:ph type="body" orient="vert" idx="27" hasCustomPrompt="1"/>
          </p:nvPr>
        </p:nvSpPr>
        <p:spPr>
          <a:xfrm>
            <a:off x="8932123" y="4098141"/>
            <a:ext cx="2421676" cy="1248898"/>
          </a:xfrm>
        </p:spPr>
        <p:txBody>
          <a:bodyPr vert="horz" anchor="t"/>
          <a:lstStyle>
            <a:lvl1pPr marL="0" indent="0" algn="r">
              <a:buFontTx/>
              <a:buNone/>
              <a:defRPr sz="1600" b="0" baseline="0">
                <a:solidFill>
                  <a:schemeClr val="tx1">
                    <a:lumMod val="65000"/>
                    <a:lumOff val="35000"/>
                  </a:schemeClr>
                </a:solidFill>
              </a:defRPr>
            </a:lvl1pPr>
            <a:lvl2pPr algn="r">
              <a:defRPr/>
            </a:lvl2pPr>
            <a:lvl3pPr algn="r">
              <a:defRPr/>
            </a:lvl3pPr>
            <a:lvl4pPr algn="r">
              <a:defRPr/>
            </a:lvl4pPr>
            <a:lvl5pPr algn="r">
              <a:defRPr/>
            </a:lvl5pPr>
            <a:lvl6pPr marL="0" indent="0" algn="r">
              <a:buFontTx/>
              <a:buNone/>
              <a:defRPr>
                <a:latin typeface="+mj-lt"/>
              </a:defRPr>
            </a:lvl6pPr>
          </a:lstStyle>
          <a:p>
            <a:pPr lvl="0"/>
            <a:r>
              <a:rPr lang="nl-NL" noProof="0"/>
              <a:t>Platte tekst</a:t>
            </a:r>
          </a:p>
        </p:txBody>
      </p:sp>
      <p:sp>
        <p:nvSpPr>
          <p:cNvPr id="30" name="Tijdelijke aanduiding voor voettekst 4">
            <a:extLst>
              <a:ext uri="{FF2B5EF4-FFF2-40B4-BE49-F238E27FC236}">
                <a16:creationId xmlns:a16="http://schemas.microsoft.com/office/drawing/2014/main" id="{88E1252C-995D-4324-9AF2-1F90A9341004}"/>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22298DC-FFF2-4203-A156-2D5C52D8F1FC}"/>
              </a:ext>
            </a:extLst>
          </p:cNvPr>
          <p:cNvSpPr>
            <a:spLocks noGrp="1"/>
          </p:cNvSpPr>
          <p:nvPr>
            <p:ph type="sldNum" sz="quarter" idx="12"/>
          </p:nvPr>
        </p:nvSpPr>
        <p:spPr>
          <a:xfrm>
            <a:off x="480242" y="6190780"/>
            <a:ext cx="201640"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6" name="Tijdelijke aanduiding voor verticale tekst 2">
            <a:extLst>
              <a:ext uri="{FF2B5EF4-FFF2-40B4-BE49-F238E27FC236}">
                <a16:creationId xmlns:a16="http://schemas.microsoft.com/office/drawing/2014/main" id="{0C2BFF95-BE2F-4339-9C65-620ECC5A9CA8}"/>
              </a:ext>
            </a:extLst>
          </p:cNvPr>
          <p:cNvSpPr>
            <a:spLocks noGrp="1"/>
          </p:cNvSpPr>
          <p:nvPr>
            <p:ph type="body" orient="vert" idx="29" hasCustomPrompt="1"/>
          </p:nvPr>
        </p:nvSpPr>
        <p:spPr>
          <a:xfrm>
            <a:off x="8932123" y="2849243"/>
            <a:ext cx="2421676" cy="1248898"/>
          </a:xfrm>
        </p:spPr>
        <p:txBody>
          <a:bodyPr vert="horz" anchor="b"/>
          <a:lstStyle>
            <a:lvl1pPr marL="0" indent="0" algn="r">
              <a:lnSpc>
                <a:spcPct val="100000"/>
              </a:lnSpc>
              <a:buFontTx/>
              <a:buNone/>
              <a:defRPr sz="4800" b="0" baseline="0">
                <a:solidFill>
                  <a:schemeClr val="tx2"/>
                </a:solidFill>
                <a:latin typeface="+mj-lt"/>
              </a:defRPr>
            </a:lvl1pPr>
            <a:lvl2pPr algn="r">
              <a:lnSpc>
                <a:spcPct val="100000"/>
              </a:lnSpc>
              <a:defRPr>
                <a:latin typeface="+mj-lt"/>
              </a:defRPr>
            </a:lvl2pPr>
            <a:lvl3pPr algn="r">
              <a:lnSpc>
                <a:spcPct val="100000"/>
              </a:lnSpc>
              <a:defRPr>
                <a:latin typeface="+mj-lt"/>
              </a:defRPr>
            </a:lvl3pPr>
            <a:lvl4pPr algn="r">
              <a:lnSpc>
                <a:spcPct val="100000"/>
              </a:lnSpc>
              <a:defRPr sz="4800">
                <a:solidFill>
                  <a:schemeClr val="tx2"/>
                </a:solidFill>
                <a:latin typeface="+mj-lt"/>
              </a:defRPr>
            </a:lvl4pPr>
            <a:lvl5pPr algn="r">
              <a:lnSpc>
                <a:spcPct val="100000"/>
              </a:lnSpc>
              <a:defRPr>
                <a:latin typeface="+mj-lt"/>
              </a:defRPr>
            </a:lvl5pPr>
          </a:lstStyle>
          <a:p>
            <a:pPr lvl="0"/>
            <a:r>
              <a:rPr lang="nl-NL" noProof="0"/>
              <a:t>Typ titel</a:t>
            </a:r>
          </a:p>
        </p:txBody>
      </p:sp>
      <p:pic>
        <p:nvPicPr>
          <p:cNvPr id="33" name="Afbeelding 32">
            <a:extLst>
              <a:ext uri="{FF2B5EF4-FFF2-40B4-BE49-F238E27FC236}">
                <a16:creationId xmlns:a16="http://schemas.microsoft.com/office/drawing/2014/main" id="{B99A5E0A-45CB-4EB7-8073-B3FF08403C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8" name="Tijdelijke aanduiding voor tekst 2">
            <a:extLst>
              <a:ext uri="{FF2B5EF4-FFF2-40B4-BE49-F238E27FC236}">
                <a16:creationId xmlns:a16="http://schemas.microsoft.com/office/drawing/2014/main" id="{96BEB92E-F202-471F-B7E9-FE333D4C057C}"/>
              </a:ext>
            </a:extLst>
          </p:cNvPr>
          <p:cNvSpPr>
            <a:spLocks noGrp="1"/>
          </p:cNvSpPr>
          <p:nvPr>
            <p:ph type="body" sz="quarter" idx="48" hasCustomPrompt="1"/>
          </p:nvPr>
        </p:nvSpPr>
        <p:spPr>
          <a:xfrm>
            <a:off x="2964672" y="4040569"/>
            <a:ext cx="4526448" cy="1937789"/>
          </a:xfrm>
          <a:custGeom>
            <a:avLst/>
            <a:gdLst>
              <a:gd name="connsiteX0" fmla="*/ 0 w 4524067"/>
              <a:gd name="connsiteY0" fmla="*/ 42969 h 1602140"/>
              <a:gd name="connsiteX1" fmla="*/ 42969 w 4524067"/>
              <a:gd name="connsiteY1" fmla="*/ 0 h 1602140"/>
              <a:gd name="connsiteX2" fmla="*/ 4481098 w 4524067"/>
              <a:gd name="connsiteY2" fmla="*/ 0 h 1602140"/>
              <a:gd name="connsiteX3" fmla="*/ 4524067 w 4524067"/>
              <a:gd name="connsiteY3" fmla="*/ 42969 h 1602140"/>
              <a:gd name="connsiteX4" fmla="*/ 4524067 w 4524067"/>
              <a:gd name="connsiteY4" fmla="*/ 1559171 h 1602140"/>
              <a:gd name="connsiteX5" fmla="*/ 4481098 w 4524067"/>
              <a:gd name="connsiteY5" fmla="*/ 1602140 h 1602140"/>
              <a:gd name="connsiteX6" fmla="*/ 42969 w 4524067"/>
              <a:gd name="connsiteY6" fmla="*/ 1602140 h 1602140"/>
              <a:gd name="connsiteX7" fmla="*/ 0 w 4524067"/>
              <a:gd name="connsiteY7" fmla="*/ 1559171 h 1602140"/>
              <a:gd name="connsiteX8" fmla="*/ 0 w 4524067"/>
              <a:gd name="connsiteY8" fmla="*/ 42969 h 1602140"/>
              <a:gd name="connsiteX0" fmla="*/ 0 w 4524067"/>
              <a:gd name="connsiteY0" fmla="*/ 43141 h 1602312"/>
              <a:gd name="connsiteX1" fmla="*/ 42969 w 4524067"/>
              <a:gd name="connsiteY1" fmla="*/ 172 h 1602312"/>
              <a:gd name="connsiteX2" fmla="*/ 4136478 w 4524067"/>
              <a:gd name="connsiteY2" fmla="*/ 0 h 1602312"/>
              <a:gd name="connsiteX3" fmla="*/ 4481098 w 4524067"/>
              <a:gd name="connsiteY3" fmla="*/ 172 h 1602312"/>
              <a:gd name="connsiteX4" fmla="*/ 4524067 w 4524067"/>
              <a:gd name="connsiteY4" fmla="*/ 43141 h 1602312"/>
              <a:gd name="connsiteX5" fmla="*/ 4524067 w 4524067"/>
              <a:gd name="connsiteY5" fmla="*/ 1559343 h 1602312"/>
              <a:gd name="connsiteX6" fmla="*/ 4481098 w 4524067"/>
              <a:gd name="connsiteY6" fmla="*/ 1602312 h 1602312"/>
              <a:gd name="connsiteX7" fmla="*/ 42969 w 4524067"/>
              <a:gd name="connsiteY7" fmla="*/ 1602312 h 1602312"/>
              <a:gd name="connsiteX8" fmla="*/ 0 w 4524067"/>
              <a:gd name="connsiteY8" fmla="*/ 1559343 h 1602312"/>
              <a:gd name="connsiteX9" fmla="*/ 0 w 4524067"/>
              <a:gd name="connsiteY9" fmla="*/ 43141 h 1602312"/>
              <a:gd name="connsiteX0" fmla="*/ 0 w 4524067"/>
              <a:gd name="connsiteY0" fmla="*/ 43141 h 1602312"/>
              <a:gd name="connsiteX1" fmla="*/ 42969 w 4524067"/>
              <a:gd name="connsiteY1" fmla="*/ 172 h 1602312"/>
              <a:gd name="connsiteX2" fmla="*/ 4136478 w 4524067"/>
              <a:gd name="connsiteY2" fmla="*/ 0 h 1602312"/>
              <a:gd name="connsiteX3" fmla="*/ 4524067 w 4524067"/>
              <a:gd name="connsiteY3" fmla="*/ 43141 h 1602312"/>
              <a:gd name="connsiteX4" fmla="*/ 4524067 w 4524067"/>
              <a:gd name="connsiteY4" fmla="*/ 1559343 h 1602312"/>
              <a:gd name="connsiteX5" fmla="*/ 4481098 w 4524067"/>
              <a:gd name="connsiteY5" fmla="*/ 1602312 h 1602312"/>
              <a:gd name="connsiteX6" fmla="*/ 42969 w 4524067"/>
              <a:gd name="connsiteY6" fmla="*/ 1602312 h 1602312"/>
              <a:gd name="connsiteX7" fmla="*/ 0 w 4524067"/>
              <a:gd name="connsiteY7" fmla="*/ 1559343 h 1602312"/>
              <a:gd name="connsiteX8" fmla="*/ 0 w 4524067"/>
              <a:gd name="connsiteY8" fmla="*/ 43141 h 1602312"/>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680"/>
              <a:gd name="connsiteY0" fmla="*/ 376237 h 1935408"/>
              <a:gd name="connsiteX1" fmla="*/ 42969 w 4526680"/>
              <a:gd name="connsiteY1" fmla="*/ 333268 h 1935408"/>
              <a:gd name="connsiteX2" fmla="*/ 4136478 w 4526680"/>
              <a:gd name="connsiteY2" fmla="*/ 333096 h 1935408"/>
              <a:gd name="connsiteX3" fmla="*/ 4526448 w 4526680"/>
              <a:gd name="connsiteY3" fmla="*/ 0 h 1935408"/>
              <a:gd name="connsiteX4" fmla="*/ 4524067 w 4526680"/>
              <a:gd name="connsiteY4" fmla="*/ 1892439 h 1935408"/>
              <a:gd name="connsiteX5" fmla="*/ 4481098 w 4526680"/>
              <a:gd name="connsiteY5" fmla="*/ 1935408 h 1935408"/>
              <a:gd name="connsiteX6" fmla="*/ 42969 w 4526680"/>
              <a:gd name="connsiteY6" fmla="*/ 1935408 h 1935408"/>
              <a:gd name="connsiteX7" fmla="*/ 0 w 4526680"/>
              <a:gd name="connsiteY7" fmla="*/ 1892439 h 1935408"/>
              <a:gd name="connsiteX8" fmla="*/ 0 w 4526680"/>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6237 h 1935408"/>
              <a:gd name="connsiteX1" fmla="*/ 42969 w 4526448"/>
              <a:gd name="connsiteY1" fmla="*/ 333268 h 1935408"/>
              <a:gd name="connsiteX2" fmla="*/ 4136478 w 4526448"/>
              <a:gd name="connsiteY2" fmla="*/ 333096 h 1935408"/>
              <a:gd name="connsiteX3" fmla="*/ 4526448 w 4526448"/>
              <a:gd name="connsiteY3" fmla="*/ 0 h 1935408"/>
              <a:gd name="connsiteX4" fmla="*/ 4524067 w 4526448"/>
              <a:gd name="connsiteY4" fmla="*/ 1892439 h 1935408"/>
              <a:gd name="connsiteX5" fmla="*/ 4481098 w 4526448"/>
              <a:gd name="connsiteY5" fmla="*/ 1935408 h 1935408"/>
              <a:gd name="connsiteX6" fmla="*/ 42969 w 4526448"/>
              <a:gd name="connsiteY6" fmla="*/ 1935408 h 1935408"/>
              <a:gd name="connsiteX7" fmla="*/ 0 w 4526448"/>
              <a:gd name="connsiteY7" fmla="*/ 1892439 h 1935408"/>
              <a:gd name="connsiteX8" fmla="*/ 0 w 4526448"/>
              <a:gd name="connsiteY8" fmla="*/ 376237 h 1935408"/>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 name="connsiteX0" fmla="*/ 0 w 4526448"/>
              <a:gd name="connsiteY0" fmla="*/ 378618 h 1937789"/>
              <a:gd name="connsiteX1" fmla="*/ 42969 w 4526448"/>
              <a:gd name="connsiteY1" fmla="*/ 335649 h 1937789"/>
              <a:gd name="connsiteX2" fmla="*/ 4136478 w 4526448"/>
              <a:gd name="connsiteY2" fmla="*/ 335477 h 1937789"/>
              <a:gd name="connsiteX3" fmla="*/ 4526448 w 4526448"/>
              <a:gd name="connsiteY3" fmla="*/ 0 h 1937789"/>
              <a:gd name="connsiteX4" fmla="*/ 4524067 w 4526448"/>
              <a:gd name="connsiteY4" fmla="*/ 1894820 h 1937789"/>
              <a:gd name="connsiteX5" fmla="*/ 4481098 w 4526448"/>
              <a:gd name="connsiteY5" fmla="*/ 1937789 h 1937789"/>
              <a:gd name="connsiteX6" fmla="*/ 42969 w 4526448"/>
              <a:gd name="connsiteY6" fmla="*/ 1937789 h 1937789"/>
              <a:gd name="connsiteX7" fmla="*/ 0 w 4526448"/>
              <a:gd name="connsiteY7" fmla="*/ 1894820 h 1937789"/>
              <a:gd name="connsiteX8" fmla="*/ 0 w 4526448"/>
              <a:gd name="connsiteY8" fmla="*/ 378618 h 193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26448" h="1937789">
                <a:moveTo>
                  <a:pt x="0" y="378618"/>
                </a:moveTo>
                <a:cubicBezTo>
                  <a:pt x="0" y="354887"/>
                  <a:pt x="19238" y="335649"/>
                  <a:pt x="42969" y="335649"/>
                </a:cubicBezTo>
                <a:lnTo>
                  <a:pt x="4136478" y="335477"/>
                </a:lnTo>
                <a:cubicBezTo>
                  <a:pt x="4337111" y="333983"/>
                  <a:pt x="4486946" y="218189"/>
                  <a:pt x="4526448" y="0"/>
                </a:cubicBezTo>
                <a:cubicBezTo>
                  <a:pt x="4525654" y="630813"/>
                  <a:pt x="4524861" y="1264007"/>
                  <a:pt x="4524067" y="1894820"/>
                </a:cubicBezTo>
                <a:cubicBezTo>
                  <a:pt x="4524067" y="1918551"/>
                  <a:pt x="4504829" y="1937789"/>
                  <a:pt x="4481098" y="1937789"/>
                </a:cubicBezTo>
                <a:lnTo>
                  <a:pt x="42969" y="1937789"/>
                </a:lnTo>
                <a:cubicBezTo>
                  <a:pt x="19238" y="1937789"/>
                  <a:pt x="0" y="1918551"/>
                  <a:pt x="0" y="1894820"/>
                </a:cubicBezTo>
                <a:lnTo>
                  <a:pt x="0" y="378618"/>
                </a:lnTo>
                <a:close/>
              </a:path>
            </a:pathLst>
          </a:custGeom>
          <a:solidFill>
            <a:schemeClr val="bg2">
              <a:alpha val="85000"/>
            </a:schemeClr>
          </a:solidFill>
        </p:spPr>
        <p:txBody>
          <a:bodyPr vert="horz" wrap="square" lIns="360000" tIns="576000" rIns="576000" bIns="180000" rtlCol="0">
            <a:noAutofit/>
          </a:bodyPr>
          <a:lstStyle>
            <a:lvl1pPr marL="0" indent="0">
              <a:lnSpc>
                <a:spcPct val="110000"/>
              </a:lnSpc>
              <a:buFontTx/>
              <a:buNone/>
              <a:defRPr lang="nl-NL" sz="2400" b="0" baseline="0" dirty="0">
                <a:solidFill>
                  <a:schemeClr val="bg1"/>
                </a:solidFill>
                <a:latin typeface="+mj-lt"/>
              </a:defRPr>
            </a:lvl1pPr>
            <a:lvl2pPr>
              <a:defRPr lang="nl-NL" dirty="0">
                <a:solidFill>
                  <a:schemeClr val="bg1"/>
                </a:solidFill>
                <a:latin typeface="+mj-lt"/>
              </a:defRPr>
            </a:lvl2pPr>
            <a:lvl3pPr>
              <a:defRPr lang="nl-NL" dirty="0">
                <a:solidFill>
                  <a:schemeClr val="bg1"/>
                </a:solidFill>
                <a:latin typeface="+mj-lt"/>
              </a:defRPr>
            </a:lvl3pPr>
            <a:lvl4pPr>
              <a:defRPr lang="nl-NL" dirty="0">
                <a:solidFill>
                  <a:schemeClr val="bg1"/>
                </a:solidFill>
                <a:latin typeface="+mj-lt"/>
              </a:defRPr>
            </a:lvl4pPr>
            <a:lvl5pPr>
              <a:lnSpc>
                <a:spcPct val="100000"/>
              </a:lnSpc>
              <a:defRPr lang="nl-NL" sz="2400" b="0" dirty="0">
                <a:solidFill>
                  <a:schemeClr val="bg1"/>
                </a:solidFill>
                <a:latin typeface="+mj-lt"/>
              </a:defRPr>
            </a:lvl5pPr>
          </a:lstStyle>
          <a:p>
            <a:pPr lvl="0"/>
            <a:r>
              <a:rPr lang="nl-NL" noProof="0"/>
              <a:t>Klik om tekst in te voegen</a:t>
            </a:r>
          </a:p>
        </p:txBody>
      </p:sp>
      <p:sp>
        <p:nvSpPr>
          <p:cNvPr id="29" name="Tijdelijke aanduiding voor datum 3">
            <a:extLst>
              <a:ext uri="{FF2B5EF4-FFF2-40B4-BE49-F238E27FC236}">
                <a16:creationId xmlns:a16="http://schemas.microsoft.com/office/drawing/2014/main" id="{0C185B4F-039F-4078-960F-6ACF6F50FA8A}"/>
              </a:ext>
            </a:extLst>
          </p:cNvPr>
          <p:cNvSpPr>
            <a:spLocks noGrp="1"/>
          </p:cNvSpPr>
          <p:nvPr>
            <p:ph type="dt" sz="half" idx="10"/>
          </p:nvPr>
        </p:nvSpPr>
        <p:spPr>
          <a:xfrm>
            <a:off x="8940509" y="6192542"/>
            <a:ext cx="2743200" cy="226714"/>
          </a:xfrm>
        </p:spPr>
        <p:txBody>
          <a:bodyPr/>
          <a:lstStyle/>
          <a:p>
            <a:fld id="{845E9234-8709-4007-9880-8F50EB01A15C}" type="datetime1">
              <a:rPr lang="nl-NL" noProof="0" smtClean="0"/>
              <a:t>27-10-2020</a:t>
            </a:fld>
            <a:endParaRPr lang="nl-NL" noProof="0"/>
          </a:p>
        </p:txBody>
      </p:sp>
      <p:grpSp>
        <p:nvGrpSpPr>
          <p:cNvPr id="179" name="Groep 178">
            <a:extLst>
              <a:ext uri="{FF2B5EF4-FFF2-40B4-BE49-F238E27FC236}">
                <a16:creationId xmlns:a16="http://schemas.microsoft.com/office/drawing/2014/main" id="{4C84DCD6-D7D8-4BD9-844C-58B8FB7FD3AF}"/>
              </a:ext>
            </a:extLst>
          </p:cNvPr>
          <p:cNvGrpSpPr/>
          <p:nvPr userDrawn="1"/>
        </p:nvGrpSpPr>
        <p:grpSpPr>
          <a:xfrm>
            <a:off x="12391601" y="0"/>
            <a:ext cx="3183678" cy="5229113"/>
            <a:chOff x="12391601" y="0"/>
            <a:chExt cx="3183678" cy="5229113"/>
          </a:xfrm>
        </p:grpSpPr>
        <p:grpSp>
          <p:nvGrpSpPr>
            <p:cNvPr id="180" name="Meer informatie">
              <a:extLst>
                <a:ext uri="{FF2B5EF4-FFF2-40B4-BE49-F238E27FC236}">
                  <a16:creationId xmlns:a16="http://schemas.microsoft.com/office/drawing/2014/main" id="{0845994B-CE25-425B-861D-B5FF1BC60294}"/>
                </a:ext>
              </a:extLst>
            </p:cNvPr>
            <p:cNvGrpSpPr/>
            <p:nvPr userDrawn="1"/>
          </p:nvGrpSpPr>
          <p:grpSpPr>
            <a:xfrm>
              <a:off x="12396764" y="4445840"/>
              <a:ext cx="3178515" cy="783273"/>
              <a:chOff x="-3741486" y="3386444"/>
              <a:chExt cx="3178515" cy="783273"/>
            </a:xfrm>
          </p:grpSpPr>
          <p:sp>
            <p:nvSpPr>
              <p:cNvPr id="226" name="Freeform 101">
                <a:extLst>
                  <a:ext uri="{FF2B5EF4-FFF2-40B4-BE49-F238E27FC236}">
                    <a16:creationId xmlns:a16="http://schemas.microsoft.com/office/drawing/2014/main" id="{70E022F7-05C1-482F-9FB7-2182A4771D15}"/>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27" name="Rechthoek 226">
                <a:extLst>
                  <a:ext uri="{FF2B5EF4-FFF2-40B4-BE49-F238E27FC236}">
                    <a16:creationId xmlns:a16="http://schemas.microsoft.com/office/drawing/2014/main" id="{F78E0E1E-942D-4098-A407-2DA73DDEE38E}"/>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28" name="Rechte verbindingslijn 227">
                <a:extLst>
                  <a:ext uri="{FF2B5EF4-FFF2-40B4-BE49-F238E27FC236}">
                    <a16:creationId xmlns:a16="http://schemas.microsoft.com/office/drawing/2014/main" id="{72E1ADE3-A525-46A3-9A81-B0C76C87D998}"/>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81" name="Rechthoek 180">
              <a:extLst>
                <a:ext uri="{FF2B5EF4-FFF2-40B4-BE49-F238E27FC236}">
                  <a16:creationId xmlns:a16="http://schemas.microsoft.com/office/drawing/2014/main" id="{80C2EE33-F91D-49BD-8C44-39C35453934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82" name="Ovaal 181">
              <a:extLst>
                <a:ext uri="{FF2B5EF4-FFF2-40B4-BE49-F238E27FC236}">
                  <a16:creationId xmlns:a16="http://schemas.microsoft.com/office/drawing/2014/main" id="{29BD6E08-F7C1-4810-9325-66F12A1B5F5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3" name="Rechte verbindingslijn 182">
              <a:extLst>
                <a:ext uri="{FF2B5EF4-FFF2-40B4-BE49-F238E27FC236}">
                  <a16:creationId xmlns:a16="http://schemas.microsoft.com/office/drawing/2014/main" id="{7BA7F20B-014A-4E8D-A865-372FF1FBA437}"/>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4" name="Rechte verbindingslijn 183">
              <a:extLst>
                <a:ext uri="{FF2B5EF4-FFF2-40B4-BE49-F238E27FC236}">
                  <a16:creationId xmlns:a16="http://schemas.microsoft.com/office/drawing/2014/main" id="{1B80EB81-08CB-4055-8E85-F9C1C5C55EE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5" name="Rechthoek 184">
              <a:extLst>
                <a:ext uri="{FF2B5EF4-FFF2-40B4-BE49-F238E27FC236}">
                  <a16:creationId xmlns:a16="http://schemas.microsoft.com/office/drawing/2014/main" id="{7E1734DD-84F1-4E45-B5E4-3BD7330F8A1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6" name="Rechte verbindingslijn 185">
              <a:extLst>
                <a:ext uri="{FF2B5EF4-FFF2-40B4-BE49-F238E27FC236}">
                  <a16:creationId xmlns:a16="http://schemas.microsoft.com/office/drawing/2014/main" id="{7278A0BC-9971-431A-8AC5-E0164CC70832}"/>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7" name="Ovaal 186">
              <a:extLst>
                <a:ext uri="{FF2B5EF4-FFF2-40B4-BE49-F238E27FC236}">
                  <a16:creationId xmlns:a16="http://schemas.microsoft.com/office/drawing/2014/main" id="{810CCD7B-5058-4658-87F0-480667672180}"/>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8" name="Rechthoek 187">
              <a:extLst>
                <a:ext uri="{FF2B5EF4-FFF2-40B4-BE49-F238E27FC236}">
                  <a16:creationId xmlns:a16="http://schemas.microsoft.com/office/drawing/2014/main" id="{A4AB1E73-7EA0-4761-8460-B897E887CF7C}"/>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9" name="Groep 188">
              <a:extLst>
                <a:ext uri="{FF2B5EF4-FFF2-40B4-BE49-F238E27FC236}">
                  <a16:creationId xmlns:a16="http://schemas.microsoft.com/office/drawing/2014/main" id="{A509014B-153C-450F-B420-7655B8CCBD10}"/>
                </a:ext>
              </a:extLst>
            </p:cNvPr>
            <p:cNvGrpSpPr/>
            <p:nvPr userDrawn="1"/>
          </p:nvGrpSpPr>
          <p:grpSpPr>
            <a:xfrm>
              <a:off x="12757282" y="2184550"/>
              <a:ext cx="825500" cy="209550"/>
              <a:chOff x="13504624" y="2482850"/>
              <a:chExt cx="825500" cy="209550"/>
            </a:xfrm>
          </p:grpSpPr>
          <p:sp>
            <p:nvSpPr>
              <p:cNvPr id="223" name="Rechthoek 222">
                <a:extLst>
                  <a:ext uri="{FF2B5EF4-FFF2-40B4-BE49-F238E27FC236}">
                    <a16:creationId xmlns:a16="http://schemas.microsoft.com/office/drawing/2014/main" id="{06257FC4-6EE4-40FC-AC7F-53CCCD2BD0C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24" name="Rechte verbindingslijn 223">
                <a:extLst>
                  <a:ext uri="{FF2B5EF4-FFF2-40B4-BE49-F238E27FC236}">
                    <a16:creationId xmlns:a16="http://schemas.microsoft.com/office/drawing/2014/main" id="{9D67D5A9-C6F9-412E-A94D-F641625DB3B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25" name="Gelijkbenige driehoek 224">
                <a:extLst>
                  <a:ext uri="{FF2B5EF4-FFF2-40B4-BE49-F238E27FC236}">
                    <a16:creationId xmlns:a16="http://schemas.microsoft.com/office/drawing/2014/main" id="{90BF8A41-FF83-450B-98D0-D44DC6F51FA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0" name="Groep 189">
              <a:extLst>
                <a:ext uri="{FF2B5EF4-FFF2-40B4-BE49-F238E27FC236}">
                  <a16:creationId xmlns:a16="http://schemas.microsoft.com/office/drawing/2014/main" id="{41FD0AD3-759F-48C3-BE92-301441F09AE6}"/>
                </a:ext>
              </a:extLst>
            </p:cNvPr>
            <p:cNvGrpSpPr/>
            <p:nvPr userDrawn="1"/>
          </p:nvGrpSpPr>
          <p:grpSpPr>
            <a:xfrm>
              <a:off x="12757282" y="1216782"/>
              <a:ext cx="294789" cy="318834"/>
              <a:chOff x="14466489" y="1001522"/>
              <a:chExt cx="290627" cy="314333"/>
            </a:xfrm>
          </p:grpSpPr>
          <p:sp>
            <p:nvSpPr>
              <p:cNvPr id="217" name="Rechthoek 216">
                <a:extLst>
                  <a:ext uri="{FF2B5EF4-FFF2-40B4-BE49-F238E27FC236}">
                    <a16:creationId xmlns:a16="http://schemas.microsoft.com/office/drawing/2014/main" id="{DD34B8C6-1242-442B-B30E-ED63B22EA37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8" name="Ovaal 217">
                <a:extLst>
                  <a:ext uri="{FF2B5EF4-FFF2-40B4-BE49-F238E27FC236}">
                    <a16:creationId xmlns:a16="http://schemas.microsoft.com/office/drawing/2014/main" id="{D4699030-8B5F-449D-835C-1E3CC13D387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9" name="Vrije vorm: vorm 218">
                <a:extLst>
                  <a:ext uri="{FF2B5EF4-FFF2-40B4-BE49-F238E27FC236}">
                    <a16:creationId xmlns:a16="http://schemas.microsoft.com/office/drawing/2014/main" id="{B7101B8A-52AD-4458-9465-353BC69320E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0" name="Rechthoek: afgeronde hoeken 219">
                <a:extLst>
                  <a:ext uri="{FF2B5EF4-FFF2-40B4-BE49-F238E27FC236}">
                    <a16:creationId xmlns:a16="http://schemas.microsoft.com/office/drawing/2014/main" id="{AB4F5B23-4BFF-4677-80BA-C8E56D51EAF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21" name="Rechte verbindingslijn 220">
                <a:extLst>
                  <a:ext uri="{FF2B5EF4-FFF2-40B4-BE49-F238E27FC236}">
                    <a16:creationId xmlns:a16="http://schemas.microsoft.com/office/drawing/2014/main" id="{8275ADBD-878C-426B-A061-7F57A9F6ED5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22" name="Rechte verbindingslijn 221">
                <a:extLst>
                  <a:ext uri="{FF2B5EF4-FFF2-40B4-BE49-F238E27FC236}">
                    <a16:creationId xmlns:a16="http://schemas.microsoft.com/office/drawing/2014/main" id="{B4060D02-3695-4FD7-B27A-0FD97EFC4EC9}"/>
                  </a:ext>
                </a:extLst>
              </p:cNvPr>
              <p:cNvCxnSpPr>
                <a:cxnSpLocks/>
                <a:stCxn id="22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1" name="Ovaal 190">
              <a:extLst>
                <a:ext uri="{FF2B5EF4-FFF2-40B4-BE49-F238E27FC236}">
                  <a16:creationId xmlns:a16="http://schemas.microsoft.com/office/drawing/2014/main" id="{A97D7BB5-0924-4ED3-B7B2-15DDAE122E32}"/>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2" name="Rechthoek 191">
              <a:extLst>
                <a:ext uri="{FF2B5EF4-FFF2-40B4-BE49-F238E27FC236}">
                  <a16:creationId xmlns:a16="http://schemas.microsoft.com/office/drawing/2014/main" id="{28C11ED3-010D-4097-ABD7-0006E1C08F72}"/>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3" name="Rechte verbindingslijn 192">
              <a:extLst>
                <a:ext uri="{FF2B5EF4-FFF2-40B4-BE49-F238E27FC236}">
                  <a16:creationId xmlns:a16="http://schemas.microsoft.com/office/drawing/2014/main" id="{2A82C1DB-8D25-4099-AA48-25AB31AF13C1}"/>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4" name="Rechthoek 193">
              <a:extLst>
                <a:ext uri="{FF2B5EF4-FFF2-40B4-BE49-F238E27FC236}">
                  <a16:creationId xmlns:a16="http://schemas.microsoft.com/office/drawing/2014/main" id="{3F89EFC8-6560-43EC-A9E7-129B8972C487}"/>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5" name="Groep 194">
              <a:extLst>
                <a:ext uri="{FF2B5EF4-FFF2-40B4-BE49-F238E27FC236}">
                  <a16:creationId xmlns:a16="http://schemas.microsoft.com/office/drawing/2014/main" id="{B8C3F4DA-83ED-4222-B28C-49AB1FEC439B}"/>
                </a:ext>
              </a:extLst>
            </p:cNvPr>
            <p:cNvGrpSpPr/>
            <p:nvPr userDrawn="1"/>
          </p:nvGrpSpPr>
          <p:grpSpPr>
            <a:xfrm>
              <a:off x="13614067" y="3535184"/>
              <a:ext cx="1195438" cy="678267"/>
              <a:chOff x="12757284" y="3224292"/>
              <a:chExt cx="1195438" cy="678267"/>
            </a:xfrm>
          </p:grpSpPr>
          <p:sp>
            <p:nvSpPr>
              <p:cNvPr id="196" name="Rechthoek 195">
                <a:extLst>
                  <a:ext uri="{FF2B5EF4-FFF2-40B4-BE49-F238E27FC236}">
                    <a16:creationId xmlns:a16="http://schemas.microsoft.com/office/drawing/2014/main" id="{A517EB42-BAF4-4590-8F9B-4AF47E8264B1}"/>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7" name="Rechthoek 196">
                <a:extLst>
                  <a:ext uri="{FF2B5EF4-FFF2-40B4-BE49-F238E27FC236}">
                    <a16:creationId xmlns:a16="http://schemas.microsoft.com/office/drawing/2014/main" id="{84F16C7D-9B7C-47A5-B5D8-A5C0BC057B06}"/>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8" name="Groep 197">
                <a:extLst>
                  <a:ext uri="{FF2B5EF4-FFF2-40B4-BE49-F238E27FC236}">
                    <a16:creationId xmlns:a16="http://schemas.microsoft.com/office/drawing/2014/main" id="{20B81935-14B4-4A33-B4B6-6A4CDDDEB4C3}"/>
                  </a:ext>
                </a:extLst>
              </p:cNvPr>
              <p:cNvGrpSpPr/>
              <p:nvPr userDrawn="1"/>
            </p:nvGrpSpPr>
            <p:grpSpPr>
              <a:xfrm>
                <a:off x="12839234" y="3289794"/>
                <a:ext cx="155951" cy="131922"/>
                <a:chOff x="12968836" y="3354170"/>
                <a:chExt cx="404806" cy="342433"/>
              </a:xfrm>
            </p:grpSpPr>
            <p:sp>
              <p:nvSpPr>
                <p:cNvPr id="211" name="Rechthoek: afgeronde hoeken 210">
                  <a:extLst>
                    <a:ext uri="{FF2B5EF4-FFF2-40B4-BE49-F238E27FC236}">
                      <a16:creationId xmlns:a16="http://schemas.microsoft.com/office/drawing/2014/main" id="{C126A634-CBD5-45A8-BE07-2676D4D7562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Rechthoek 211">
                  <a:extLst>
                    <a:ext uri="{FF2B5EF4-FFF2-40B4-BE49-F238E27FC236}">
                      <a16:creationId xmlns:a16="http://schemas.microsoft.com/office/drawing/2014/main" id="{A082A3E8-2FC2-4797-B58B-46ACA1E14EE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Rechthoek 212">
                  <a:extLst>
                    <a:ext uri="{FF2B5EF4-FFF2-40B4-BE49-F238E27FC236}">
                      <a16:creationId xmlns:a16="http://schemas.microsoft.com/office/drawing/2014/main" id="{FBB5233F-C1F9-446A-AB00-E827B6494B6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213">
                  <a:extLst>
                    <a:ext uri="{FF2B5EF4-FFF2-40B4-BE49-F238E27FC236}">
                      <a16:creationId xmlns:a16="http://schemas.microsoft.com/office/drawing/2014/main" id="{CC071C0B-99B0-42DB-A036-5F77FD074DA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5" name="Rechthoek 214">
                  <a:extLst>
                    <a:ext uri="{FF2B5EF4-FFF2-40B4-BE49-F238E27FC236}">
                      <a16:creationId xmlns:a16="http://schemas.microsoft.com/office/drawing/2014/main" id="{56681D84-A4CA-46A5-B823-1489E648F95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6" name="Rechthoek 215">
                  <a:extLst>
                    <a:ext uri="{FF2B5EF4-FFF2-40B4-BE49-F238E27FC236}">
                      <a16:creationId xmlns:a16="http://schemas.microsoft.com/office/drawing/2014/main" id="{6C7FCCFF-B398-4FC4-AAB4-1911AA15CDF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9" name="Groep 198">
                <a:extLst>
                  <a:ext uri="{FF2B5EF4-FFF2-40B4-BE49-F238E27FC236}">
                    <a16:creationId xmlns:a16="http://schemas.microsoft.com/office/drawing/2014/main" id="{3FF9FE26-B621-4F9F-A282-B772B38C0285}"/>
                  </a:ext>
                </a:extLst>
              </p:cNvPr>
              <p:cNvGrpSpPr/>
              <p:nvPr userDrawn="1"/>
            </p:nvGrpSpPr>
            <p:grpSpPr>
              <a:xfrm>
                <a:off x="12819679" y="3589117"/>
                <a:ext cx="166739" cy="218963"/>
                <a:chOff x="12940828" y="3950597"/>
                <a:chExt cx="432813" cy="568367"/>
              </a:xfrm>
            </p:grpSpPr>
            <p:grpSp>
              <p:nvGrpSpPr>
                <p:cNvPr id="203" name="Groep 202">
                  <a:extLst>
                    <a:ext uri="{FF2B5EF4-FFF2-40B4-BE49-F238E27FC236}">
                      <a16:creationId xmlns:a16="http://schemas.microsoft.com/office/drawing/2014/main" id="{A49F2D2A-EB1F-4B11-8460-EAE9B5C9D7F4}"/>
                    </a:ext>
                  </a:extLst>
                </p:cNvPr>
                <p:cNvGrpSpPr/>
                <p:nvPr userDrawn="1"/>
              </p:nvGrpSpPr>
              <p:grpSpPr>
                <a:xfrm>
                  <a:off x="13000382" y="4006891"/>
                  <a:ext cx="373259" cy="315747"/>
                  <a:chOff x="12968836" y="3354170"/>
                  <a:chExt cx="404806" cy="342433"/>
                </a:xfrm>
              </p:grpSpPr>
              <p:sp>
                <p:nvSpPr>
                  <p:cNvPr id="205" name="Rechthoek: afgeronde hoeken 204">
                    <a:extLst>
                      <a:ext uri="{FF2B5EF4-FFF2-40B4-BE49-F238E27FC236}">
                        <a16:creationId xmlns:a16="http://schemas.microsoft.com/office/drawing/2014/main" id="{664D50EE-4504-4C1D-96B5-FBED388CB20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6" name="Rechthoek 205">
                    <a:extLst>
                      <a:ext uri="{FF2B5EF4-FFF2-40B4-BE49-F238E27FC236}">
                        <a16:creationId xmlns:a16="http://schemas.microsoft.com/office/drawing/2014/main" id="{3DD754A7-A0DE-4942-95BD-7B462C19A83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7" name="Rechthoek 206">
                    <a:extLst>
                      <a:ext uri="{FF2B5EF4-FFF2-40B4-BE49-F238E27FC236}">
                        <a16:creationId xmlns:a16="http://schemas.microsoft.com/office/drawing/2014/main" id="{66FC2A77-50B1-49F4-967E-588DC8AB6FF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8" name="Rechthoek 207">
                    <a:extLst>
                      <a:ext uri="{FF2B5EF4-FFF2-40B4-BE49-F238E27FC236}">
                        <a16:creationId xmlns:a16="http://schemas.microsoft.com/office/drawing/2014/main" id="{AFFA62CC-0F50-4149-A82E-70778FEC3F4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08">
                    <a:extLst>
                      <a:ext uri="{FF2B5EF4-FFF2-40B4-BE49-F238E27FC236}">
                        <a16:creationId xmlns:a16="http://schemas.microsoft.com/office/drawing/2014/main" id="{EBB99AC0-6B6D-469D-8091-FCC19CC2994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09">
                    <a:extLst>
                      <a:ext uri="{FF2B5EF4-FFF2-40B4-BE49-F238E27FC236}">
                        <a16:creationId xmlns:a16="http://schemas.microsoft.com/office/drawing/2014/main" id="{E0A341F6-3386-4623-A8CC-C5035A34F53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4" name="Boog 203">
                  <a:extLst>
                    <a:ext uri="{FF2B5EF4-FFF2-40B4-BE49-F238E27FC236}">
                      <a16:creationId xmlns:a16="http://schemas.microsoft.com/office/drawing/2014/main" id="{A87041D2-BC28-4448-BD70-2A54101035B4}"/>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00" name="Tekstvak 199">
                <a:extLst>
                  <a:ext uri="{FF2B5EF4-FFF2-40B4-BE49-F238E27FC236}">
                    <a16:creationId xmlns:a16="http://schemas.microsoft.com/office/drawing/2014/main" id="{F448D96F-29C2-4F72-B7BB-F2FAF451A6FB}"/>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01" name="Tekstvak 200">
                <a:extLst>
                  <a:ext uri="{FF2B5EF4-FFF2-40B4-BE49-F238E27FC236}">
                    <a16:creationId xmlns:a16="http://schemas.microsoft.com/office/drawing/2014/main" id="{29503B0A-6BD4-4DD0-AA22-DF71968C73E6}"/>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02" name="Picture 3">
                <a:extLst>
                  <a:ext uri="{FF2B5EF4-FFF2-40B4-BE49-F238E27FC236}">
                    <a16:creationId xmlns:a16="http://schemas.microsoft.com/office/drawing/2014/main" id="{3C056423-79E0-4EBE-837E-160C9CADC0C8}"/>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6" name="Instructie">
            <a:extLst>
              <a:ext uri="{FF2B5EF4-FFF2-40B4-BE49-F238E27FC236}">
                <a16:creationId xmlns:a16="http://schemas.microsoft.com/office/drawing/2014/main" id="{87BB9FB2-8C0C-4F10-A48E-5CA59B460F35}"/>
              </a:ext>
            </a:extLst>
          </p:cNvPr>
          <p:cNvGrpSpPr/>
          <p:nvPr userDrawn="1"/>
        </p:nvGrpSpPr>
        <p:grpSpPr>
          <a:xfrm>
            <a:off x="-3352957" y="0"/>
            <a:ext cx="3182755" cy="2660264"/>
            <a:chOff x="-3426088" y="4512342"/>
            <a:chExt cx="3182755" cy="2660264"/>
          </a:xfrm>
        </p:grpSpPr>
        <p:sp>
          <p:nvSpPr>
            <p:cNvPr id="77" name="Rechthoek 127">
              <a:extLst>
                <a:ext uri="{FF2B5EF4-FFF2-40B4-BE49-F238E27FC236}">
                  <a16:creationId xmlns:a16="http://schemas.microsoft.com/office/drawing/2014/main" id="{6C7900BF-A70D-4DEE-A754-1D58ABEBEE88}"/>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8" name="Rechte verbindingslijn 128">
              <a:extLst>
                <a:ext uri="{FF2B5EF4-FFF2-40B4-BE49-F238E27FC236}">
                  <a16:creationId xmlns:a16="http://schemas.microsoft.com/office/drawing/2014/main" id="{E93E0665-4654-469D-ABF5-8929B8496CB5}"/>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9" name="Rechthoek 130">
              <a:extLst>
                <a:ext uri="{FF2B5EF4-FFF2-40B4-BE49-F238E27FC236}">
                  <a16:creationId xmlns:a16="http://schemas.microsoft.com/office/drawing/2014/main" id="{24B54986-FE87-4F9E-8682-14CCBF3B9289}"/>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80" name="Rechthoek 133">
              <a:extLst>
                <a:ext uri="{FF2B5EF4-FFF2-40B4-BE49-F238E27FC236}">
                  <a16:creationId xmlns:a16="http://schemas.microsoft.com/office/drawing/2014/main" id="{D4B0A9D8-B085-4B6E-A133-2D706A5A538A}"/>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1" name="Rechthoek 136">
              <a:extLst>
                <a:ext uri="{FF2B5EF4-FFF2-40B4-BE49-F238E27FC236}">
                  <a16:creationId xmlns:a16="http://schemas.microsoft.com/office/drawing/2014/main" id="{386DDFBE-0074-43D6-AC5C-1D0331C3E901}"/>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2" name="Rechthoek 139">
              <a:extLst>
                <a:ext uri="{FF2B5EF4-FFF2-40B4-BE49-F238E27FC236}">
                  <a16:creationId xmlns:a16="http://schemas.microsoft.com/office/drawing/2014/main" id="{CF33AE50-8FFD-4484-870D-7E177C3F78C4}"/>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3" name="Rechte verbindingslijn 140">
              <a:extLst>
                <a:ext uri="{FF2B5EF4-FFF2-40B4-BE49-F238E27FC236}">
                  <a16:creationId xmlns:a16="http://schemas.microsoft.com/office/drawing/2014/main" id="{D9CC6865-0DAB-4EA6-BB67-3324ACC9F9AF}"/>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18352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10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6">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26">
                                            <p:txEl>
                                              <p:pRg st="0" end="0"/>
                                            </p:txEl>
                                          </p:spTgt>
                                        </p:tgtEl>
                                        <p:attrNameLst>
                                          <p:attrName>style.visibility</p:attrName>
                                        </p:attrNameLst>
                                      </p:cBhvr>
                                      <p:to>
                                        <p:strVal val="visible"/>
                                      </p:to>
                                    </p:set>
                                    <p:anim calcmode="lin" valueType="num">
                                      <p:cBhvr additive="base">
                                        <p:cTn id="11" dur="10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26">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10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1000" fill="hold"/>
                                        <p:tgtEl>
                                          <p:spTgt spid="28"/>
                                        </p:tgtEl>
                                        <p:attrNameLst>
                                          <p:attrName>ppt_x</p:attrName>
                                        </p:attrNameLst>
                                      </p:cBhvr>
                                      <p:tavLst>
                                        <p:tav tm="0">
                                          <p:val>
                                            <p:strVal val="#ppt_x"/>
                                          </p:val>
                                        </p:tav>
                                        <p:tav tm="100000">
                                          <p:val>
                                            <p:strVal val="#ppt_x"/>
                                          </p:val>
                                        </p:tav>
                                      </p:tavLst>
                                    </p:anim>
                                    <p:anim calcmode="lin" valueType="num">
                                      <p:cBhvr additive="base">
                                        <p:cTn id="16"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p">
        <p:tmplLst>
          <p:tmpl lvl="1">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2">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3">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4">
            <p:tnLst>
              <p:par>
                <p:cTn presetID="2" presetClass="entr" presetSubtype="2"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 lvl="5">
            <p:tnLst>
              <p:par>
                <p:cTn presetID="2" presetClass="entr" presetSubtype="2" decel="100000" fill="hold" nodeType="withEffect" nodePh="1">
                  <p:stCondLst>
                    <p:cond delay="1000"/>
                  </p:stCondLst>
                  <p:endCondLst>
                    <p:cond delay="0"/>
                  </p:end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Lst>
      </p:bldP>
      <p:bldP spid="16" grpId="0" uiExpand="1" build="p">
        <p:tmplLst>
          <p:tmpl lvl="1">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2">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3">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4">
            <p:tnLst>
              <p:par>
                <p:cTn presetID="2" presetClass="entr" presetSubtype="2"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 lvl="5">
            <p:tnLst>
              <p:par>
                <p:cTn presetID="2" presetClass="entr" presetSubtype="2" decel="100000" fill="hold" nodeType="withEffect" nodePh="1">
                  <p:stCondLst>
                    <p:cond delay="500"/>
                  </p:stCondLst>
                  <p:endCondLst>
                    <p:cond delay="0"/>
                  </p:end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Lst>
      </p:bldP>
      <p:bldP spid="28" grpId="0" animBg="1">
        <p:tmplLst>
          <p:tmpl>
            <p:tnLst>
              <p:par>
                <p:cTn presetID="2" presetClass="entr" presetSubtype="4" decel="100000" fill="hold" nodeType="withEffect">
                  <p:stCondLst>
                    <p:cond delay="100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ppt_x"/>
                          </p:val>
                        </p:tav>
                        <p:tav tm="100000">
                          <p:val>
                            <p:strVal val="#ppt_x"/>
                          </p:val>
                        </p:tav>
                      </p:tavLst>
                    </p:anim>
                    <p:anim calcmode="lin" valueType="num">
                      <p:cBhvr additive="base">
                        <p:cTn dur="1000" fill="hold"/>
                        <p:tgtEl>
                          <p:spTgt spid="28"/>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kst 100%">
    <p:bg>
      <p:bgPr>
        <a:solidFill>
          <a:schemeClr val="bg1"/>
        </a:solidFill>
        <a:effectLst/>
      </p:bgPr>
    </p:bg>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2" y="1467109"/>
            <a:ext cx="11198569" cy="4314379"/>
          </a:xfrm>
        </p:spPr>
        <p:txBody>
          <a:bodyPr vert="horz"/>
          <a:lstStyle>
            <a:lvl1pPr>
              <a:defRPr/>
            </a:lvl1pPr>
            <a:lvl2pPr>
              <a:defRPr/>
            </a:lvl2pPr>
            <a:lvl3pPr>
              <a:defRPr/>
            </a:lvl3pPr>
            <a:lvl4pPr>
              <a:defRPr/>
            </a:lvl4pPr>
            <a:lvl5pPr>
              <a:defRPr/>
            </a:lvl5pPr>
            <a:lvl6pPr marL="361950" indent="-180975">
              <a:buFont typeface="Arial" panose="020B0604020202020204" pitchFamily="34" charset="0"/>
              <a:buChar char="•"/>
              <a:defRPr sz="1400" baseline="0">
                <a:latin typeface="+mj-lt"/>
              </a:defRPr>
            </a:lvl6pPr>
            <a:lvl7pPr>
              <a:defRPr/>
            </a:lvl7pPr>
            <a:lvl8pPr>
              <a:defRPr/>
            </a:lvl8pPr>
            <a:lvl9pPr>
              <a:defRPr/>
            </a:lvl9pPr>
          </a:lstStyle>
          <a:p>
            <a:pPr lvl="0"/>
            <a:r>
              <a:rPr lang="nl-NL" noProof="0"/>
              <a:t>Header</a:t>
            </a:r>
          </a:p>
          <a:p>
            <a:pPr lvl="1"/>
            <a:r>
              <a:rPr lang="nl-NL" noProof="0"/>
              <a:t>Platte tekst</a:t>
            </a:r>
          </a:p>
          <a:p>
            <a:pPr lvl="2"/>
            <a:r>
              <a:rPr lang="nl-NL" noProof="0"/>
              <a:t>Sub-bullet #1</a:t>
            </a:r>
          </a:p>
          <a:p>
            <a:pPr lvl="3"/>
            <a:r>
              <a:rPr lang="nl-NL" noProof="0"/>
              <a:t>Sub-bullet #2</a:t>
            </a:r>
          </a:p>
          <a:p>
            <a:pPr lvl="4"/>
            <a:r>
              <a:rPr lang="nl-NL" noProof="0"/>
              <a:t>Nummer-bullet</a:t>
            </a:r>
          </a:p>
          <a:p>
            <a:pPr lvl="5"/>
            <a:r>
              <a:rPr lang="nl-NL" noProof="0"/>
              <a:t>Sub-bullet #3</a:t>
            </a:r>
          </a:p>
          <a:p>
            <a:pPr lvl="6"/>
            <a:r>
              <a:rPr lang="nl-NL" noProof="0"/>
              <a:t>Platte tekst2</a:t>
            </a:r>
          </a:p>
          <a:p>
            <a:pPr lvl="7"/>
            <a:r>
              <a:rPr lang="nl-NL" noProof="0"/>
              <a:t>Sub-bullet #4</a:t>
            </a:r>
          </a:p>
          <a:p>
            <a:pPr lvl="8"/>
            <a:r>
              <a:rPr lang="nl-NL" noProof="0"/>
              <a:t>Header2</a:t>
            </a:r>
          </a:p>
        </p:txBody>
      </p:sp>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D493E421-713B-4AD0-8E5B-41C84D6EBA53}"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grpSp>
        <p:nvGrpSpPr>
          <p:cNvPr id="90" name="Groep 101">
            <a:extLst>
              <a:ext uri="{FF2B5EF4-FFF2-40B4-BE49-F238E27FC236}">
                <a16:creationId xmlns:a16="http://schemas.microsoft.com/office/drawing/2014/main" id="{7D9D6E6F-BF3A-44DC-88FE-CF4E8F628DDE}"/>
              </a:ext>
            </a:extLst>
          </p:cNvPr>
          <p:cNvGrpSpPr/>
          <p:nvPr userDrawn="1"/>
        </p:nvGrpSpPr>
        <p:grpSpPr>
          <a:xfrm>
            <a:off x="-3437547" y="1434"/>
            <a:ext cx="3201327" cy="6108543"/>
            <a:chOff x="-3437547" y="1434"/>
            <a:chExt cx="3201327" cy="6108543"/>
          </a:xfrm>
        </p:grpSpPr>
        <p:sp>
          <p:nvSpPr>
            <p:cNvPr id="91" name="Rechthoek 102">
              <a:extLst>
                <a:ext uri="{FF2B5EF4-FFF2-40B4-BE49-F238E27FC236}">
                  <a16:creationId xmlns:a16="http://schemas.microsoft.com/office/drawing/2014/main" id="{37CA0D0F-12A5-4201-976F-06942DBCFFFA}"/>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92" name="Ovaal 103">
              <a:extLst>
                <a:ext uri="{FF2B5EF4-FFF2-40B4-BE49-F238E27FC236}">
                  <a16:creationId xmlns:a16="http://schemas.microsoft.com/office/drawing/2014/main" id="{0646EDFD-6373-4F6F-8E31-14F73E60EA1E}"/>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93" name="Rechte verbindingslijn 104">
              <a:extLst>
                <a:ext uri="{FF2B5EF4-FFF2-40B4-BE49-F238E27FC236}">
                  <a16:creationId xmlns:a16="http://schemas.microsoft.com/office/drawing/2014/main" id="{0E087D4F-B08D-4F9A-B39E-332FC4922B1B}"/>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4" name="Groep 105">
              <a:extLst>
                <a:ext uri="{FF2B5EF4-FFF2-40B4-BE49-F238E27FC236}">
                  <a16:creationId xmlns:a16="http://schemas.microsoft.com/office/drawing/2014/main" id="{7F6F8995-7C86-430C-BD63-9B0555539496}"/>
                </a:ext>
              </a:extLst>
            </p:cNvPr>
            <p:cNvGrpSpPr/>
            <p:nvPr userDrawn="1"/>
          </p:nvGrpSpPr>
          <p:grpSpPr>
            <a:xfrm>
              <a:off x="-3437547" y="349413"/>
              <a:ext cx="2933825" cy="558875"/>
              <a:chOff x="-3419346" y="368233"/>
              <a:chExt cx="3904920" cy="743862"/>
            </a:xfrm>
          </p:grpSpPr>
          <p:sp>
            <p:nvSpPr>
              <p:cNvPr id="200" name="Rechthoek 130">
                <a:extLst>
                  <a:ext uri="{FF2B5EF4-FFF2-40B4-BE49-F238E27FC236}">
                    <a16:creationId xmlns:a16="http://schemas.microsoft.com/office/drawing/2014/main" id="{4B74CFD1-5C3C-4C56-A9B9-94F691BF439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01" name="Rechte verbindingslijn 131">
                <a:extLst>
                  <a:ext uri="{FF2B5EF4-FFF2-40B4-BE49-F238E27FC236}">
                    <a16:creationId xmlns:a16="http://schemas.microsoft.com/office/drawing/2014/main" id="{76DEC1FA-47A6-47A9-B779-810920377714}"/>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Rechte verbindingslijn 132">
                <a:extLst>
                  <a:ext uri="{FF2B5EF4-FFF2-40B4-BE49-F238E27FC236}">
                    <a16:creationId xmlns:a16="http://schemas.microsoft.com/office/drawing/2014/main" id="{85D77F55-989B-4AC7-B452-73FC8199E20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3" name="Rechthoek 133">
                <a:extLst>
                  <a:ext uri="{FF2B5EF4-FFF2-40B4-BE49-F238E27FC236}">
                    <a16:creationId xmlns:a16="http://schemas.microsoft.com/office/drawing/2014/main" id="{A39CBC68-AB8A-4992-A0D2-E9BC4FF7109D}"/>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4" name="Groep 134">
                <a:extLst>
                  <a:ext uri="{FF2B5EF4-FFF2-40B4-BE49-F238E27FC236}">
                    <a16:creationId xmlns:a16="http://schemas.microsoft.com/office/drawing/2014/main" id="{7BB51017-C6F1-44ED-96D2-951EBF69CADD}"/>
                  </a:ext>
                </a:extLst>
              </p:cNvPr>
              <p:cNvGrpSpPr/>
              <p:nvPr userDrawn="1"/>
            </p:nvGrpSpPr>
            <p:grpSpPr>
              <a:xfrm>
                <a:off x="-3002834" y="720303"/>
                <a:ext cx="182598" cy="143759"/>
                <a:chOff x="-3310843" y="700986"/>
                <a:chExt cx="182598" cy="143759"/>
              </a:xfrm>
            </p:grpSpPr>
            <p:grpSp>
              <p:nvGrpSpPr>
                <p:cNvPr id="243" name="Groep 175">
                  <a:extLst>
                    <a:ext uri="{FF2B5EF4-FFF2-40B4-BE49-F238E27FC236}">
                      <a16:creationId xmlns:a16="http://schemas.microsoft.com/office/drawing/2014/main" id="{1953400F-9E56-491B-B43A-09778411514B}"/>
                    </a:ext>
                  </a:extLst>
                </p:cNvPr>
                <p:cNvGrpSpPr/>
                <p:nvPr userDrawn="1"/>
              </p:nvGrpSpPr>
              <p:grpSpPr>
                <a:xfrm>
                  <a:off x="-3310843" y="700986"/>
                  <a:ext cx="182598" cy="143759"/>
                  <a:chOff x="-3310843" y="700986"/>
                  <a:chExt cx="182598" cy="143759"/>
                </a:xfrm>
              </p:grpSpPr>
              <p:cxnSp>
                <p:nvCxnSpPr>
                  <p:cNvPr id="247" name="Rechte verbindingslijn 179">
                    <a:extLst>
                      <a:ext uri="{FF2B5EF4-FFF2-40B4-BE49-F238E27FC236}">
                        <a16:creationId xmlns:a16="http://schemas.microsoft.com/office/drawing/2014/main" id="{D0810279-FF56-4F22-95BF-5E9E9B896F6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48" name="Rechte verbindingslijn 180">
                    <a:extLst>
                      <a:ext uri="{FF2B5EF4-FFF2-40B4-BE49-F238E27FC236}">
                        <a16:creationId xmlns:a16="http://schemas.microsoft.com/office/drawing/2014/main" id="{14CB314A-88CC-4861-8B93-1E3B2B3DEDA2}"/>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49" name="Rechte verbindingslijn 181">
                    <a:extLst>
                      <a:ext uri="{FF2B5EF4-FFF2-40B4-BE49-F238E27FC236}">
                        <a16:creationId xmlns:a16="http://schemas.microsoft.com/office/drawing/2014/main" id="{B7E55AE2-3AFA-40F5-AFBB-D5547CF731B5}"/>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50" name="Rechte verbindingslijn 182">
                    <a:extLst>
                      <a:ext uri="{FF2B5EF4-FFF2-40B4-BE49-F238E27FC236}">
                        <a16:creationId xmlns:a16="http://schemas.microsoft.com/office/drawing/2014/main" id="{5B11E2AD-0A4F-4F26-82F1-27B9EF0EF11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51" name="Rechte verbindingslijn 183">
                    <a:extLst>
                      <a:ext uri="{FF2B5EF4-FFF2-40B4-BE49-F238E27FC236}">
                        <a16:creationId xmlns:a16="http://schemas.microsoft.com/office/drawing/2014/main" id="{4303D616-939B-4FE8-BF77-0D97FD15CB0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44" name="Groep 176">
                  <a:extLst>
                    <a:ext uri="{FF2B5EF4-FFF2-40B4-BE49-F238E27FC236}">
                      <a16:creationId xmlns:a16="http://schemas.microsoft.com/office/drawing/2014/main" id="{1ADDFCFD-6575-449A-A687-DCDC5E86E653}"/>
                    </a:ext>
                  </a:extLst>
                </p:cNvPr>
                <p:cNvGrpSpPr/>
                <p:nvPr userDrawn="1"/>
              </p:nvGrpSpPr>
              <p:grpSpPr>
                <a:xfrm flipH="1">
                  <a:off x="-3310774" y="735854"/>
                  <a:ext cx="88801" cy="72568"/>
                  <a:chOff x="-2091059" y="1395403"/>
                  <a:chExt cx="157316" cy="128558"/>
                </a:xfrm>
              </p:grpSpPr>
              <p:sp>
                <p:nvSpPr>
                  <p:cNvPr id="245" name="Rechthoek 177">
                    <a:extLst>
                      <a:ext uri="{FF2B5EF4-FFF2-40B4-BE49-F238E27FC236}">
                        <a16:creationId xmlns:a16="http://schemas.microsoft.com/office/drawing/2014/main" id="{3BDF6D58-83EC-4BB0-BEB8-C430AAEF44A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6" name="Pijl: punthaak 178">
                    <a:extLst>
                      <a:ext uri="{FF2B5EF4-FFF2-40B4-BE49-F238E27FC236}">
                        <a16:creationId xmlns:a16="http://schemas.microsoft.com/office/drawing/2014/main" id="{68141BD0-EC99-4FE3-A1B7-69F1A2DCC6F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05" name="Groep 135">
                <a:extLst>
                  <a:ext uri="{FF2B5EF4-FFF2-40B4-BE49-F238E27FC236}">
                    <a16:creationId xmlns:a16="http://schemas.microsoft.com/office/drawing/2014/main" id="{8706C9C8-B566-483E-8002-435BEACCE638}"/>
                  </a:ext>
                </a:extLst>
              </p:cNvPr>
              <p:cNvGrpSpPr/>
              <p:nvPr userDrawn="1"/>
            </p:nvGrpSpPr>
            <p:grpSpPr>
              <a:xfrm>
                <a:off x="-3326107" y="720303"/>
                <a:ext cx="182598" cy="143759"/>
                <a:chOff x="-3634116" y="700986"/>
                <a:chExt cx="182598" cy="143759"/>
              </a:xfrm>
            </p:grpSpPr>
            <p:grpSp>
              <p:nvGrpSpPr>
                <p:cNvPr id="234" name="Groep 166">
                  <a:extLst>
                    <a:ext uri="{FF2B5EF4-FFF2-40B4-BE49-F238E27FC236}">
                      <a16:creationId xmlns:a16="http://schemas.microsoft.com/office/drawing/2014/main" id="{9297A6C5-5392-4349-A2E4-C0C563C91354}"/>
                    </a:ext>
                  </a:extLst>
                </p:cNvPr>
                <p:cNvGrpSpPr/>
                <p:nvPr userDrawn="1"/>
              </p:nvGrpSpPr>
              <p:grpSpPr>
                <a:xfrm>
                  <a:off x="-3634116" y="700986"/>
                  <a:ext cx="182598" cy="143759"/>
                  <a:chOff x="-3634116" y="700986"/>
                  <a:chExt cx="182598" cy="143759"/>
                </a:xfrm>
              </p:grpSpPr>
              <p:cxnSp>
                <p:nvCxnSpPr>
                  <p:cNvPr id="238" name="Rechte verbindingslijn 170">
                    <a:extLst>
                      <a:ext uri="{FF2B5EF4-FFF2-40B4-BE49-F238E27FC236}">
                        <a16:creationId xmlns:a16="http://schemas.microsoft.com/office/drawing/2014/main" id="{ADB6CEB5-72F6-4771-BA16-322D2E559E8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39" name="Rechte verbindingslijn 171">
                    <a:extLst>
                      <a:ext uri="{FF2B5EF4-FFF2-40B4-BE49-F238E27FC236}">
                        <a16:creationId xmlns:a16="http://schemas.microsoft.com/office/drawing/2014/main" id="{0D11CCD3-62E7-4777-9F29-563AA2BE268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40" name="Rechte verbindingslijn 172">
                    <a:extLst>
                      <a:ext uri="{FF2B5EF4-FFF2-40B4-BE49-F238E27FC236}">
                        <a16:creationId xmlns:a16="http://schemas.microsoft.com/office/drawing/2014/main" id="{DE0A8448-2EB9-43E1-9726-9F3C33A07340}"/>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41" name="Rechte verbindingslijn 173">
                    <a:extLst>
                      <a:ext uri="{FF2B5EF4-FFF2-40B4-BE49-F238E27FC236}">
                        <a16:creationId xmlns:a16="http://schemas.microsoft.com/office/drawing/2014/main" id="{4D0C8DE6-6462-49C9-9BF6-60F1DA0518E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42" name="Rechte verbindingslijn 174">
                    <a:extLst>
                      <a:ext uri="{FF2B5EF4-FFF2-40B4-BE49-F238E27FC236}">
                        <a16:creationId xmlns:a16="http://schemas.microsoft.com/office/drawing/2014/main" id="{C9706186-5410-47AB-9DA4-388F29E96E2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35" name="Groep 167">
                  <a:extLst>
                    <a:ext uri="{FF2B5EF4-FFF2-40B4-BE49-F238E27FC236}">
                      <a16:creationId xmlns:a16="http://schemas.microsoft.com/office/drawing/2014/main" id="{B60952FD-B219-4DF7-AF41-1C75876F83BF}"/>
                    </a:ext>
                  </a:extLst>
                </p:cNvPr>
                <p:cNvGrpSpPr/>
                <p:nvPr userDrawn="1"/>
              </p:nvGrpSpPr>
              <p:grpSpPr>
                <a:xfrm>
                  <a:off x="-3634047" y="735854"/>
                  <a:ext cx="88801" cy="72568"/>
                  <a:chOff x="-2091059" y="1395403"/>
                  <a:chExt cx="157316" cy="128558"/>
                </a:xfrm>
              </p:grpSpPr>
              <p:sp>
                <p:nvSpPr>
                  <p:cNvPr id="236" name="Rechthoek 168">
                    <a:extLst>
                      <a:ext uri="{FF2B5EF4-FFF2-40B4-BE49-F238E27FC236}">
                        <a16:creationId xmlns:a16="http://schemas.microsoft.com/office/drawing/2014/main" id="{08019ECC-11EB-43DC-AFCD-DF3199F0D4E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7" name="Pijl: punthaak 169">
                    <a:extLst>
                      <a:ext uri="{FF2B5EF4-FFF2-40B4-BE49-F238E27FC236}">
                        <a16:creationId xmlns:a16="http://schemas.microsoft.com/office/drawing/2014/main" id="{02328CFC-DD90-403D-BC10-5270E3C2230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06" name="Rechte verbindingslijn 136">
                <a:extLst>
                  <a:ext uri="{FF2B5EF4-FFF2-40B4-BE49-F238E27FC236}">
                    <a16:creationId xmlns:a16="http://schemas.microsoft.com/office/drawing/2014/main" id="{A7B7677D-36AA-4199-AF03-12CBF827734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07" name="Rechte verbindingslijn 137">
                <a:extLst>
                  <a:ext uri="{FF2B5EF4-FFF2-40B4-BE49-F238E27FC236}">
                    <a16:creationId xmlns:a16="http://schemas.microsoft.com/office/drawing/2014/main" id="{03F1E014-F753-4665-BC0E-C427E567ED92}"/>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08" name="Groep 138">
                <a:extLst>
                  <a:ext uri="{FF2B5EF4-FFF2-40B4-BE49-F238E27FC236}">
                    <a16:creationId xmlns:a16="http://schemas.microsoft.com/office/drawing/2014/main" id="{37C75C16-9D37-4E0A-9D4E-21533047CC79}"/>
                  </a:ext>
                </a:extLst>
              </p:cNvPr>
              <p:cNvGrpSpPr/>
              <p:nvPr userDrawn="1"/>
            </p:nvGrpSpPr>
            <p:grpSpPr>
              <a:xfrm>
                <a:off x="-2425037" y="370226"/>
                <a:ext cx="357690" cy="330595"/>
                <a:chOff x="-2721817" y="347336"/>
                <a:chExt cx="432805" cy="400021"/>
              </a:xfrm>
            </p:grpSpPr>
            <p:sp>
              <p:nvSpPr>
                <p:cNvPr id="223" name="Rechthoek 155">
                  <a:extLst>
                    <a:ext uri="{FF2B5EF4-FFF2-40B4-BE49-F238E27FC236}">
                      <a16:creationId xmlns:a16="http://schemas.microsoft.com/office/drawing/2014/main" id="{52C858E4-FE31-4CD4-ADDA-136162DD82F6}"/>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24" name="Groep 156">
                  <a:extLst>
                    <a:ext uri="{FF2B5EF4-FFF2-40B4-BE49-F238E27FC236}">
                      <a16:creationId xmlns:a16="http://schemas.microsoft.com/office/drawing/2014/main" id="{035E6949-6E16-4EF3-B780-EBD4E4BE9ABE}"/>
                    </a:ext>
                  </a:extLst>
                </p:cNvPr>
                <p:cNvGrpSpPr/>
                <p:nvPr userDrawn="1"/>
              </p:nvGrpSpPr>
              <p:grpSpPr>
                <a:xfrm>
                  <a:off x="-2652453" y="431583"/>
                  <a:ext cx="294076" cy="231526"/>
                  <a:chOff x="-3634116" y="700986"/>
                  <a:chExt cx="182598" cy="143759"/>
                </a:xfrm>
              </p:grpSpPr>
              <p:grpSp>
                <p:nvGrpSpPr>
                  <p:cNvPr id="225" name="Groep 157">
                    <a:extLst>
                      <a:ext uri="{FF2B5EF4-FFF2-40B4-BE49-F238E27FC236}">
                        <a16:creationId xmlns:a16="http://schemas.microsoft.com/office/drawing/2014/main" id="{1FE1CF85-D831-4AC9-ABF0-34F2DD8731F3}"/>
                      </a:ext>
                    </a:extLst>
                  </p:cNvPr>
                  <p:cNvGrpSpPr/>
                  <p:nvPr userDrawn="1"/>
                </p:nvGrpSpPr>
                <p:grpSpPr>
                  <a:xfrm>
                    <a:off x="-3634116" y="700986"/>
                    <a:ext cx="182598" cy="143759"/>
                    <a:chOff x="-3634116" y="700986"/>
                    <a:chExt cx="182598" cy="143759"/>
                  </a:xfrm>
                </p:grpSpPr>
                <p:cxnSp>
                  <p:nvCxnSpPr>
                    <p:cNvPr id="229" name="Rechte verbindingslijn 161">
                      <a:extLst>
                        <a:ext uri="{FF2B5EF4-FFF2-40B4-BE49-F238E27FC236}">
                          <a16:creationId xmlns:a16="http://schemas.microsoft.com/office/drawing/2014/main" id="{B1B3F67C-30BE-403B-9B24-5B41CE1A4AAD}"/>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30" name="Rechte verbindingslijn 162">
                      <a:extLst>
                        <a:ext uri="{FF2B5EF4-FFF2-40B4-BE49-F238E27FC236}">
                          <a16:creationId xmlns:a16="http://schemas.microsoft.com/office/drawing/2014/main" id="{0DE943F8-99ED-4D38-A644-354A5460941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31" name="Rechte verbindingslijn 163">
                      <a:extLst>
                        <a:ext uri="{FF2B5EF4-FFF2-40B4-BE49-F238E27FC236}">
                          <a16:creationId xmlns:a16="http://schemas.microsoft.com/office/drawing/2014/main" id="{9AB9DF86-CAE4-4DF1-B828-A7297CE082E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32" name="Rechte verbindingslijn 164">
                      <a:extLst>
                        <a:ext uri="{FF2B5EF4-FFF2-40B4-BE49-F238E27FC236}">
                          <a16:creationId xmlns:a16="http://schemas.microsoft.com/office/drawing/2014/main" id="{561AF589-D0BA-4A9B-B5ED-ABD1D97E67A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33" name="Rechte verbindingslijn 165">
                      <a:extLst>
                        <a:ext uri="{FF2B5EF4-FFF2-40B4-BE49-F238E27FC236}">
                          <a16:creationId xmlns:a16="http://schemas.microsoft.com/office/drawing/2014/main" id="{6BB8F131-26BF-4F0C-952D-C8A88BA140AA}"/>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26" name="Groep 158">
                    <a:extLst>
                      <a:ext uri="{FF2B5EF4-FFF2-40B4-BE49-F238E27FC236}">
                        <a16:creationId xmlns:a16="http://schemas.microsoft.com/office/drawing/2014/main" id="{9E47C545-2484-454B-8A96-9662D4C73696}"/>
                      </a:ext>
                    </a:extLst>
                  </p:cNvPr>
                  <p:cNvGrpSpPr/>
                  <p:nvPr userDrawn="1"/>
                </p:nvGrpSpPr>
                <p:grpSpPr>
                  <a:xfrm>
                    <a:off x="-3634047" y="735854"/>
                    <a:ext cx="88801" cy="72568"/>
                    <a:chOff x="-2091059" y="1395403"/>
                    <a:chExt cx="157316" cy="128558"/>
                  </a:xfrm>
                </p:grpSpPr>
                <p:sp>
                  <p:nvSpPr>
                    <p:cNvPr id="227" name="Rechthoek 159">
                      <a:extLst>
                        <a:ext uri="{FF2B5EF4-FFF2-40B4-BE49-F238E27FC236}">
                          <a16:creationId xmlns:a16="http://schemas.microsoft.com/office/drawing/2014/main" id="{9EF16859-1D76-45EA-95D5-1C84EE80F69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8" name="Pijl: punthaak 160">
                      <a:extLst>
                        <a:ext uri="{FF2B5EF4-FFF2-40B4-BE49-F238E27FC236}">
                          <a16:creationId xmlns:a16="http://schemas.microsoft.com/office/drawing/2014/main" id="{7799C6AF-48D4-4D2D-8EB0-99D9E282F8D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09" name="Groep 139">
                <a:extLst>
                  <a:ext uri="{FF2B5EF4-FFF2-40B4-BE49-F238E27FC236}">
                    <a16:creationId xmlns:a16="http://schemas.microsoft.com/office/drawing/2014/main" id="{57FFFA81-2EC7-43ED-81BD-20CC83FDD949}"/>
                  </a:ext>
                </a:extLst>
              </p:cNvPr>
              <p:cNvGrpSpPr/>
              <p:nvPr userDrawn="1"/>
            </p:nvGrpSpPr>
            <p:grpSpPr>
              <a:xfrm>
                <a:off x="-2425037" y="781500"/>
                <a:ext cx="357690" cy="330595"/>
                <a:chOff x="-2721817" y="782525"/>
                <a:chExt cx="432805" cy="400021"/>
              </a:xfrm>
            </p:grpSpPr>
            <p:sp>
              <p:nvSpPr>
                <p:cNvPr id="212" name="Rechthoek 142">
                  <a:extLst>
                    <a:ext uri="{FF2B5EF4-FFF2-40B4-BE49-F238E27FC236}">
                      <a16:creationId xmlns:a16="http://schemas.microsoft.com/office/drawing/2014/main" id="{38C31DCD-60DE-4271-B7F6-40150A35370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13" name="Groep 143">
                  <a:extLst>
                    <a:ext uri="{FF2B5EF4-FFF2-40B4-BE49-F238E27FC236}">
                      <a16:creationId xmlns:a16="http://schemas.microsoft.com/office/drawing/2014/main" id="{EB5D3051-FFA7-4B9A-AAB2-C9107AD33F73}"/>
                    </a:ext>
                  </a:extLst>
                </p:cNvPr>
                <p:cNvGrpSpPr/>
                <p:nvPr userDrawn="1"/>
              </p:nvGrpSpPr>
              <p:grpSpPr>
                <a:xfrm>
                  <a:off x="-2652453" y="866772"/>
                  <a:ext cx="294076" cy="231526"/>
                  <a:chOff x="-3310843" y="700986"/>
                  <a:chExt cx="182598" cy="143759"/>
                </a:xfrm>
              </p:grpSpPr>
              <p:grpSp>
                <p:nvGrpSpPr>
                  <p:cNvPr id="214" name="Groep 144">
                    <a:extLst>
                      <a:ext uri="{FF2B5EF4-FFF2-40B4-BE49-F238E27FC236}">
                        <a16:creationId xmlns:a16="http://schemas.microsoft.com/office/drawing/2014/main" id="{D7C30D4B-9D74-474A-B9E5-3A3CB6098E16}"/>
                      </a:ext>
                    </a:extLst>
                  </p:cNvPr>
                  <p:cNvGrpSpPr/>
                  <p:nvPr userDrawn="1"/>
                </p:nvGrpSpPr>
                <p:grpSpPr>
                  <a:xfrm>
                    <a:off x="-3310843" y="700986"/>
                    <a:ext cx="182598" cy="143759"/>
                    <a:chOff x="-3310843" y="700986"/>
                    <a:chExt cx="182598" cy="143759"/>
                  </a:xfrm>
                </p:grpSpPr>
                <p:cxnSp>
                  <p:nvCxnSpPr>
                    <p:cNvPr id="218" name="Rechte verbindingslijn 150">
                      <a:extLst>
                        <a:ext uri="{FF2B5EF4-FFF2-40B4-BE49-F238E27FC236}">
                          <a16:creationId xmlns:a16="http://schemas.microsoft.com/office/drawing/2014/main" id="{5201577B-759A-49DB-9B95-9176C0FA2F93}"/>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19" name="Rechte verbindingslijn 151">
                      <a:extLst>
                        <a:ext uri="{FF2B5EF4-FFF2-40B4-BE49-F238E27FC236}">
                          <a16:creationId xmlns:a16="http://schemas.microsoft.com/office/drawing/2014/main" id="{A22F2502-D9F9-4F1C-8F3D-F42C1AF55326}"/>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20" name="Rechte verbindingslijn 152">
                      <a:extLst>
                        <a:ext uri="{FF2B5EF4-FFF2-40B4-BE49-F238E27FC236}">
                          <a16:creationId xmlns:a16="http://schemas.microsoft.com/office/drawing/2014/main" id="{2129D23D-5963-4821-86A0-9CF0D9CB0D7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21" name="Rechte verbindingslijn 153">
                      <a:extLst>
                        <a:ext uri="{FF2B5EF4-FFF2-40B4-BE49-F238E27FC236}">
                          <a16:creationId xmlns:a16="http://schemas.microsoft.com/office/drawing/2014/main" id="{A20AA3D3-04E8-492A-B6D8-8BE729286AC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22" name="Rechte verbindingslijn 154">
                      <a:extLst>
                        <a:ext uri="{FF2B5EF4-FFF2-40B4-BE49-F238E27FC236}">
                          <a16:creationId xmlns:a16="http://schemas.microsoft.com/office/drawing/2014/main" id="{E20EBDDC-D8AA-460A-85F4-5817E445CBC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15" name="Groep 147">
                    <a:extLst>
                      <a:ext uri="{FF2B5EF4-FFF2-40B4-BE49-F238E27FC236}">
                        <a16:creationId xmlns:a16="http://schemas.microsoft.com/office/drawing/2014/main" id="{A8D2A786-C025-4816-B13F-7A73A1161D98}"/>
                      </a:ext>
                    </a:extLst>
                  </p:cNvPr>
                  <p:cNvGrpSpPr/>
                  <p:nvPr userDrawn="1"/>
                </p:nvGrpSpPr>
                <p:grpSpPr>
                  <a:xfrm flipH="1">
                    <a:off x="-3310774" y="735854"/>
                    <a:ext cx="88801" cy="72568"/>
                    <a:chOff x="-2091059" y="1395403"/>
                    <a:chExt cx="157316" cy="128558"/>
                  </a:xfrm>
                </p:grpSpPr>
                <p:sp>
                  <p:nvSpPr>
                    <p:cNvPr id="216" name="Rechthoek 148">
                      <a:extLst>
                        <a:ext uri="{FF2B5EF4-FFF2-40B4-BE49-F238E27FC236}">
                          <a16:creationId xmlns:a16="http://schemas.microsoft.com/office/drawing/2014/main" id="{EB018AC6-7E0F-478B-9049-05A4AB1CCE1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7" name="Pijl: punthaak 149">
                      <a:extLst>
                        <a:ext uri="{FF2B5EF4-FFF2-40B4-BE49-F238E27FC236}">
                          <a16:creationId xmlns:a16="http://schemas.microsoft.com/office/drawing/2014/main" id="{FBB6F124-B31B-444C-A6B9-55BDD7C6B60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10" name="Rechthoek 140">
                <a:extLst>
                  <a:ext uri="{FF2B5EF4-FFF2-40B4-BE49-F238E27FC236}">
                    <a16:creationId xmlns:a16="http://schemas.microsoft.com/office/drawing/2014/main" id="{C253A169-87E9-4E85-833C-4DA4CC89A103}"/>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11" name="Rechthoek 141">
                <a:extLst>
                  <a:ext uri="{FF2B5EF4-FFF2-40B4-BE49-F238E27FC236}">
                    <a16:creationId xmlns:a16="http://schemas.microsoft.com/office/drawing/2014/main" id="{B58B4BB1-2A82-4A05-AAA8-F7CDE955FBCC}"/>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95" name="Rechte verbindingslijn 106">
              <a:extLst>
                <a:ext uri="{FF2B5EF4-FFF2-40B4-BE49-F238E27FC236}">
                  <a16:creationId xmlns:a16="http://schemas.microsoft.com/office/drawing/2014/main" id="{CFFBA893-7635-4373-8FE1-1E4FFA41D88C}"/>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96" name="Rechthoek 107">
              <a:extLst>
                <a:ext uri="{FF2B5EF4-FFF2-40B4-BE49-F238E27FC236}">
                  <a16:creationId xmlns:a16="http://schemas.microsoft.com/office/drawing/2014/main" id="{3C2E566F-715E-46C0-B6EC-4591D7FC1F80}"/>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97" name="Ovaal 108">
              <a:extLst>
                <a:ext uri="{FF2B5EF4-FFF2-40B4-BE49-F238E27FC236}">
                  <a16:creationId xmlns:a16="http://schemas.microsoft.com/office/drawing/2014/main" id="{7F707FFA-F730-458D-B71B-1D92EC1DDEF1}"/>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98" name="Rechthoek 109">
              <a:extLst>
                <a:ext uri="{FF2B5EF4-FFF2-40B4-BE49-F238E27FC236}">
                  <a16:creationId xmlns:a16="http://schemas.microsoft.com/office/drawing/2014/main" id="{21A190AA-481C-447D-A4CA-9FF7079BAFA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99" name="Ovaal 110">
              <a:extLst>
                <a:ext uri="{FF2B5EF4-FFF2-40B4-BE49-F238E27FC236}">
                  <a16:creationId xmlns:a16="http://schemas.microsoft.com/office/drawing/2014/main" id="{89FDB587-7218-4128-ADA6-D0B10655E3CD}"/>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00" name="Rechthoek 111">
              <a:extLst>
                <a:ext uri="{FF2B5EF4-FFF2-40B4-BE49-F238E27FC236}">
                  <a16:creationId xmlns:a16="http://schemas.microsoft.com/office/drawing/2014/main" id="{40F1166A-B49F-4EEA-8405-7244D5C3AEB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01" name="Ovaal 112">
              <a:extLst>
                <a:ext uri="{FF2B5EF4-FFF2-40B4-BE49-F238E27FC236}">
                  <a16:creationId xmlns:a16="http://schemas.microsoft.com/office/drawing/2014/main" id="{0548718A-613A-4319-948B-72344DB6EA6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6" name="Rechthoek 113">
              <a:extLst>
                <a:ext uri="{FF2B5EF4-FFF2-40B4-BE49-F238E27FC236}">
                  <a16:creationId xmlns:a16="http://schemas.microsoft.com/office/drawing/2014/main" id="{828F1095-7690-43DE-9F4E-6E30B3C174A1}"/>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47" name="Ovaal 114">
              <a:extLst>
                <a:ext uri="{FF2B5EF4-FFF2-40B4-BE49-F238E27FC236}">
                  <a16:creationId xmlns:a16="http://schemas.microsoft.com/office/drawing/2014/main" id="{E9ACD3E2-0EEA-4F06-8DF2-2EDF08322D0C}"/>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85" name="Rechthoek 115">
              <a:extLst>
                <a:ext uri="{FF2B5EF4-FFF2-40B4-BE49-F238E27FC236}">
                  <a16:creationId xmlns:a16="http://schemas.microsoft.com/office/drawing/2014/main" id="{AC41B43D-08F1-4304-BD38-C8343E5AD754}"/>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86" name="Rechte verbindingslijn 116">
              <a:extLst>
                <a:ext uri="{FF2B5EF4-FFF2-40B4-BE49-F238E27FC236}">
                  <a16:creationId xmlns:a16="http://schemas.microsoft.com/office/drawing/2014/main" id="{E5DDCEC0-8EED-4BAC-8B9E-352EEB839707}"/>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87" name="Meer informatie">
              <a:extLst>
                <a:ext uri="{FF2B5EF4-FFF2-40B4-BE49-F238E27FC236}">
                  <a16:creationId xmlns:a16="http://schemas.microsoft.com/office/drawing/2014/main" id="{758C865C-C19A-4EFD-893A-027B25014C39}"/>
                </a:ext>
              </a:extLst>
            </p:cNvPr>
            <p:cNvGrpSpPr/>
            <p:nvPr userDrawn="1"/>
          </p:nvGrpSpPr>
          <p:grpSpPr>
            <a:xfrm>
              <a:off x="-3421298" y="5326704"/>
              <a:ext cx="3178515" cy="783273"/>
              <a:chOff x="-3741486" y="3359148"/>
              <a:chExt cx="3178515" cy="783273"/>
            </a:xfrm>
          </p:grpSpPr>
          <p:sp>
            <p:nvSpPr>
              <p:cNvPr id="197" name="Freeform 101">
                <a:extLst>
                  <a:ext uri="{FF2B5EF4-FFF2-40B4-BE49-F238E27FC236}">
                    <a16:creationId xmlns:a16="http://schemas.microsoft.com/office/drawing/2014/main" id="{7858FFFD-E549-4B3D-812A-5D7DFD8CB26A}"/>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98" name="Rechthoek 128">
                <a:extLst>
                  <a:ext uri="{FF2B5EF4-FFF2-40B4-BE49-F238E27FC236}">
                    <a16:creationId xmlns:a16="http://schemas.microsoft.com/office/drawing/2014/main" id="{B0FD782D-F60C-4F03-AC89-7906BFAE3D05}"/>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99" name="Rechte verbindingslijn 129">
                <a:extLst>
                  <a:ext uri="{FF2B5EF4-FFF2-40B4-BE49-F238E27FC236}">
                    <a16:creationId xmlns:a16="http://schemas.microsoft.com/office/drawing/2014/main" id="{D0EA2925-AC2F-4560-921B-B62DFF70FBC5}"/>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88" name="Rechthoek 118">
              <a:extLst>
                <a:ext uri="{FF2B5EF4-FFF2-40B4-BE49-F238E27FC236}">
                  <a16:creationId xmlns:a16="http://schemas.microsoft.com/office/drawing/2014/main" id="{D78844F8-83C2-46CF-96EA-53630A7C6CE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89" name="Ovaal 119">
              <a:extLst>
                <a:ext uri="{FF2B5EF4-FFF2-40B4-BE49-F238E27FC236}">
                  <a16:creationId xmlns:a16="http://schemas.microsoft.com/office/drawing/2014/main" id="{6822EA46-03B6-432E-99DA-AC78FD55D026}"/>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90" name="Rechthoek 120">
              <a:extLst>
                <a:ext uri="{FF2B5EF4-FFF2-40B4-BE49-F238E27FC236}">
                  <a16:creationId xmlns:a16="http://schemas.microsoft.com/office/drawing/2014/main" id="{E52BFE46-0522-4503-8782-CF4ACFB81D20}"/>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91" name="Ovaal 121">
              <a:extLst>
                <a:ext uri="{FF2B5EF4-FFF2-40B4-BE49-F238E27FC236}">
                  <a16:creationId xmlns:a16="http://schemas.microsoft.com/office/drawing/2014/main" id="{16194C3D-32D0-4012-BE6F-F6A86344525D}"/>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92" name="Rechthoek 122">
              <a:extLst>
                <a:ext uri="{FF2B5EF4-FFF2-40B4-BE49-F238E27FC236}">
                  <a16:creationId xmlns:a16="http://schemas.microsoft.com/office/drawing/2014/main" id="{8F07DAB8-6EB9-488A-A442-F71E57DCFE1A}"/>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93" name="Ovaal 123">
              <a:extLst>
                <a:ext uri="{FF2B5EF4-FFF2-40B4-BE49-F238E27FC236}">
                  <a16:creationId xmlns:a16="http://schemas.microsoft.com/office/drawing/2014/main" id="{16D7BF4A-5B99-4627-9634-FC27EE9F0BFD}"/>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94" name="Rechthoek 124">
              <a:extLst>
                <a:ext uri="{FF2B5EF4-FFF2-40B4-BE49-F238E27FC236}">
                  <a16:creationId xmlns:a16="http://schemas.microsoft.com/office/drawing/2014/main" id="{8DEE18EE-0F6F-41E2-BC47-3856B49496C7}"/>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95" name="Rechthoek 125">
              <a:extLst>
                <a:ext uri="{FF2B5EF4-FFF2-40B4-BE49-F238E27FC236}">
                  <a16:creationId xmlns:a16="http://schemas.microsoft.com/office/drawing/2014/main" id="{8A7506A1-81B2-4033-95DC-64483E8E9EC8}"/>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96" name="Ovaal 126">
              <a:extLst>
                <a:ext uri="{FF2B5EF4-FFF2-40B4-BE49-F238E27FC236}">
                  <a16:creationId xmlns:a16="http://schemas.microsoft.com/office/drawing/2014/main" id="{ADE05DBE-5B97-472C-8812-37EA03C7CD71}"/>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678953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kst 100% Kolommen">
    <p:bg>
      <p:bgPr>
        <a:solidFill>
          <a:schemeClr val="bg1"/>
        </a:solidFill>
        <a:effectLst/>
      </p:bgPr>
    </p:bg>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1"/>
            <a:ext cx="11198569" cy="4320756"/>
          </a:xfrm>
        </p:spPr>
        <p:txBody>
          <a:bodyPr vert="horz" numCol="2" spcCol="576000">
            <a:noAutofit/>
          </a:bodyPr>
          <a:lstStyle>
            <a:lvl1pPr marL="0" marR="0" indent="0" algn="l" defTabSz="914400" rtl="0" eaLnBrk="1" fontAlgn="auto" latinLnBrk="0" hangingPunct="1">
              <a:lnSpc>
                <a:spcPct val="120000"/>
              </a:lnSpc>
              <a:spcBef>
                <a:spcPts val="0"/>
              </a:spcBef>
              <a:spcAft>
                <a:spcPts val="0"/>
              </a:spcAft>
              <a:buClr>
                <a:srgbClr val="8BB63B"/>
              </a:buClr>
              <a:buSzTx/>
              <a:buFontTx/>
              <a:buNone/>
              <a:tabLst/>
              <a:defRPr sz="1600"/>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sz="1400"/>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400"/>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sz="1400"/>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sz="1600"/>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8" name="Titel 1">
            <a:extLst>
              <a:ext uri="{FF2B5EF4-FFF2-40B4-BE49-F238E27FC236}">
                <a16:creationId xmlns:a16="http://schemas.microsoft.com/office/drawing/2014/main" id="{1C9A417D-54A5-4A71-8B81-7526013FD94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B97E484-7855-4B8D-9492-641CD9CF3448}"/>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32" name="Tijdelijke aanduiding voor datum 3">
            <a:extLst>
              <a:ext uri="{FF2B5EF4-FFF2-40B4-BE49-F238E27FC236}">
                <a16:creationId xmlns:a16="http://schemas.microsoft.com/office/drawing/2014/main" id="{6354BF0C-BC33-44FF-BF92-624A7D6DA150}"/>
              </a:ext>
            </a:extLst>
          </p:cNvPr>
          <p:cNvSpPr>
            <a:spLocks noGrp="1"/>
          </p:cNvSpPr>
          <p:nvPr>
            <p:ph type="dt" sz="half" idx="10"/>
          </p:nvPr>
        </p:nvSpPr>
        <p:spPr>
          <a:xfrm>
            <a:off x="8940509" y="6192542"/>
            <a:ext cx="2743200" cy="226714"/>
          </a:xfrm>
        </p:spPr>
        <p:txBody>
          <a:bodyPr/>
          <a:lstStyle/>
          <a:p>
            <a:fld id="{1EB8EFDF-A3EC-46A8-9B15-FE22A84EA0AA}" type="datetime1">
              <a:rPr lang="nl-NL" noProof="0" smtClean="0"/>
              <a:t>27-10-2020</a:t>
            </a:fld>
            <a:endParaRPr lang="nl-NL" noProof="0"/>
          </a:p>
        </p:txBody>
      </p:sp>
      <p:sp>
        <p:nvSpPr>
          <p:cNvPr id="33" name="Tijdelijke aanduiding voor voettekst 4">
            <a:extLst>
              <a:ext uri="{FF2B5EF4-FFF2-40B4-BE49-F238E27FC236}">
                <a16:creationId xmlns:a16="http://schemas.microsoft.com/office/drawing/2014/main" id="{20812B2F-B80B-4623-8A5A-F50D2B9A2D46}"/>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DF970716-837B-4314-A35A-D69EAD1B74DB}"/>
              </a:ext>
            </a:extLst>
          </p:cNvPr>
          <p:cNvSpPr>
            <a:spLocks noGrp="1"/>
          </p:cNvSpPr>
          <p:nvPr>
            <p:ph type="sldNum" sz="quarter" idx="12"/>
          </p:nvPr>
        </p:nvSpPr>
        <p:spPr>
          <a:xfrm>
            <a:off x="480242" y="6190780"/>
            <a:ext cx="256358" cy="230238"/>
          </a:xfrm>
        </p:spPr>
        <p:txBody>
          <a:bodyPr/>
          <a:lstStyle/>
          <a:p>
            <a:fld id="{55B2A88A-B7BD-41B1-9FCB-9BE633251ACA}" type="slidenum">
              <a:rPr lang="nl-NL" noProof="0" smtClean="0"/>
              <a:t>‹nr.›</a:t>
            </a:fld>
            <a:endParaRPr lang="nl-NL" noProof="0"/>
          </a:p>
        </p:txBody>
      </p:sp>
      <p:pic>
        <p:nvPicPr>
          <p:cNvPr id="10" name="Afbeelding 9">
            <a:extLst>
              <a:ext uri="{FF2B5EF4-FFF2-40B4-BE49-F238E27FC236}">
                <a16:creationId xmlns:a16="http://schemas.microsoft.com/office/drawing/2014/main" id="{E36BBDC1-7663-445F-85C6-76C8729B6D8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grpSp>
        <p:nvGrpSpPr>
          <p:cNvPr id="95" name="Groep 101">
            <a:extLst>
              <a:ext uri="{FF2B5EF4-FFF2-40B4-BE49-F238E27FC236}">
                <a16:creationId xmlns:a16="http://schemas.microsoft.com/office/drawing/2014/main" id="{25FA3359-1475-43BD-82F1-B0022B09053A}"/>
              </a:ext>
            </a:extLst>
          </p:cNvPr>
          <p:cNvGrpSpPr/>
          <p:nvPr userDrawn="1"/>
        </p:nvGrpSpPr>
        <p:grpSpPr>
          <a:xfrm>
            <a:off x="-3437547" y="1434"/>
            <a:ext cx="3201327" cy="6108543"/>
            <a:chOff x="-3437547" y="1434"/>
            <a:chExt cx="3201327" cy="6108543"/>
          </a:xfrm>
        </p:grpSpPr>
        <p:sp>
          <p:nvSpPr>
            <p:cNvPr id="96" name="Rechthoek 102">
              <a:extLst>
                <a:ext uri="{FF2B5EF4-FFF2-40B4-BE49-F238E27FC236}">
                  <a16:creationId xmlns:a16="http://schemas.microsoft.com/office/drawing/2014/main" id="{FF1C0D48-82B7-483A-A757-142584CF0D6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97" name="Ovaal 103">
              <a:extLst>
                <a:ext uri="{FF2B5EF4-FFF2-40B4-BE49-F238E27FC236}">
                  <a16:creationId xmlns:a16="http://schemas.microsoft.com/office/drawing/2014/main" id="{9435A61C-0FE3-4FE9-ACA9-3443B26E8DA5}"/>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98" name="Rechte verbindingslijn 104">
              <a:extLst>
                <a:ext uri="{FF2B5EF4-FFF2-40B4-BE49-F238E27FC236}">
                  <a16:creationId xmlns:a16="http://schemas.microsoft.com/office/drawing/2014/main" id="{6DB50E51-89F5-4258-AF41-82B4025CF7CC}"/>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9" name="Groep 105">
              <a:extLst>
                <a:ext uri="{FF2B5EF4-FFF2-40B4-BE49-F238E27FC236}">
                  <a16:creationId xmlns:a16="http://schemas.microsoft.com/office/drawing/2014/main" id="{C5963FBC-B98F-4462-A610-6E3F0A55E63A}"/>
                </a:ext>
              </a:extLst>
            </p:cNvPr>
            <p:cNvGrpSpPr/>
            <p:nvPr userDrawn="1"/>
          </p:nvGrpSpPr>
          <p:grpSpPr>
            <a:xfrm>
              <a:off x="-3437547" y="349413"/>
              <a:ext cx="2933825" cy="558875"/>
              <a:chOff x="-3419346" y="368233"/>
              <a:chExt cx="3904920" cy="743862"/>
            </a:xfrm>
          </p:grpSpPr>
          <p:sp>
            <p:nvSpPr>
              <p:cNvPr id="124" name="Rechthoek 130">
                <a:extLst>
                  <a:ext uri="{FF2B5EF4-FFF2-40B4-BE49-F238E27FC236}">
                    <a16:creationId xmlns:a16="http://schemas.microsoft.com/office/drawing/2014/main" id="{72664264-D5B6-4A0F-83A3-CD3B59E4079F}"/>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25" name="Rechte verbindingslijn 131">
                <a:extLst>
                  <a:ext uri="{FF2B5EF4-FFF2-40B4-BE49-F238E27FC236}">
                    <a16:creationId xmlns:a16="http://schemas.microsoft.com/office/drawing/2014/main" id="{4DBF7CB1-D920-4084-BBC0-9CA96DBB5FFE}"/>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Rechte verbindingslijn 132">
                <a:extLst>
                  <a:ext uri="{FF2B5EF4-FFF2-40B4-BE49-F238E27FC236}">
                    <a16:creationId xmlns:a16="http://schemas.microsoft.com/office/drawing/2014/main" id="{AD0FFB3D-E62E-4A65-89DE-E6BF07E0D468}"/>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7" name="Rechthoek 133">
                <a:extLst>
                  <a:ext uri="{FF2B5EF4-FFF2-40B4-BE49-F238E27FC236}">
                    <a16:creationId xmlns:a16="http://schemas.microsoft.com/office/drawing/2014/main" id="{898A7F02-A273-40EB-8661-528D06298DCD}"/>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28" name="Groep 134">
                <a:extLst>
                  <a:ext uri="{FF2B5EF4-FFF2-40B4-BE49-F238E27FC236}">
                    <a16:creationId xmlns:a16="http://schemas.microsoft.com/office/drawing/2014/main" id="{F88FF70A-4D0E-4882-992E-B87A47696573}"/>
                  </a:ext>
                </a:extLst>
              </p:cNvPr>
              <p:cNvGrpSpPr/>
              <p:nvPr userDrawn="1"/>
            </p:nvGrpSpPr>
            <p:grpSpPr>
              <a:xfrm>
                <a:off x="-3002834" y="720303"/>
                <a:ext cx="182598" cy="143759"/>
                <a:chOff x="-3310843" y="700986"/>
                <a:chExt cx="182598" cy="143759"/>
              </a:xfrm>
            </p:grpSpPr>
            <p:grpSp>
              <p:nvGrpSpPr>
                <p:cNvPr id="167" name="Groep 175">
                  <a:extLst>
                    <a:ext uri="{FF2B5EF4-FFF2-40B4-BE49-F238E27FC236}">
                      <a16:creationId xmlns:a16="http://schemas.microsoft.com/office/drawing/2014/main" id="{054E4156-8B32-40CB-A0BA-8D4D395DBD8E}"/>
                    </a:ext>
                  </a:extLst>
                </p:cNvPr>
                <p:cNvGrpSpPr/>
                <p:nvPr userDrawn="1"/>
              </p:nvGrpSpPr>
              <p:grpSpPr>
                <a:xfrm>
                  <a:off x="-3310843" y="700986"/>
                  <a:ext cx="182598" cy="143759"/>
                  <a:chOff x="-3310843" y="700986"/>
                  <a:chExt cx="182598" cy="143759"/>
                </a:xfrm>
              </p:grpSpPr>
              <p:cxnSp>
                <p:nvCxnSpPr>
                  <p:cNvPr id="171" name="Rechte verbindingslijn 179">
                    <a:extLst>
                      <a:ext uri="{FF2B5EF4-FFF2-40B4-BE49-F238E27FC236}">
                        <a16:creationId xmlns:a16="http://schemas.microsoft.com/office/drawing/2014/main" id="{92FEA4B1-7DC4-46F2-933F-C21523AD574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72" name="Rechte verbindingslijn 180">
                    <a:extLst>
                      <a:ext uri="{FF2B5EF4-FFF2-40B4-BE49-F238E27FC236}">
                        <a16:creationId xmlns:a16="http://schemas.microsoft.com/office/drawing/2014/main" id="{4848CF09-3191-4E0B-9C82-B5EC873DD79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73" name="Rechte verbindingslijn 181">
                    <a:extLst>
                      <a:ext uri="{FF2B5EF4-FFF2-40B4-BE49-F238E27FC236}">
                        <a16:creationId xmlns:a16="http://schemas.microsoft.com/office/drawing/2014/main" id="{25DF4ABD-64DA-41AC-993B-65B1D13BD75C}"/>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74" name="Rechte verbindingslijn 182">
                    <a:extLst>
                      <a:ext uri="{FF2B5EF4-FFF2-40B4-BE49-F238E27FC236}">
                        <a16:creationId xmlns:a16="http://schemas.microsoft.com/office/drawing/2014/main" id="{91464B69-BD3F-475A-8709-80CAD8CDB53B}"/>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75" name="Rechte verbindingslijn 183">
                    <a:extLst>
                      <a:ext uri="{FF2B5EF4-FFF2-40B4-BE49-F238E27FC236}">
                        <a16:creationId xmlns:a16="http://schemas.microsoft.com/office/drawing/2014/main" id="{4EC84034-3082-4C5C-9459-F01C0B00189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68" name="Groep 176">
                  <a:extLst>
                    <a:ext uri="{FF2B5EF4-FFF2-40B4-BE49-F238E27FC236}">
                      <a16:creationId xmlns:a16="http://schemas.microsoft.com/office/drawing/2014/main" id="{316D08EA-4E38-4C8C-ABA1-1B77EFFACE57}"/>
                    </a:ext>
                  </a:extLst>
                </p:cNvPr>
                <p:cNvGrpSpPr/>
                <p:nvPr userDrawn="1"/>
              </p:nvGrpSpPr>
              <p:grpSpPr>
                <a:xfrm flipH="1">
                  <a:off x="-3310774" y="735854"/>
                  <a:ext cx="88801" cy="72568"/>
                  <a:chOff x="-2091059" y="1395403"/>
                  <a:chExt cx="157316" cy="128558"/>
                </a:xfrm>
              </p:grpSpPr>
              <p:sp>
                <p:nvSpPr>
                  <p:cNvPr id="169" name="Rechthoek 177">
                    <a:extLst>
                      <a:ext uri="{FF2B5EF4-FFF2-40B4-BE49-F238E27FC236}">
                        <a16:creationId xmlns:a16="http://schemas.microsoft.com/office/drawing/2014/main" id="{9A6FD9D3-AF5A-403C-BE27-8EBA4E86CB1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0" name="Pijl: punthaak 178">
                    <a:extLst>
                      <a:ext uri="{FF2B5EF4-FFF2-40B4-BE49-F238E27FC236}">
                        <a16:creationId xmlns:a16="http://schemas.microsoft.com/office/drawing/2014/main" id="{B5C38837-555F-421F-A359-F4733C2B9A8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29" name="Groep 135">
                <a:extLst>
                  <a:ext uri="{FF2B5EF4-FFF2-40B4-BE49-F238E27FC236}">
                    <a16:creationId xmlns:a16="http://schemas.microsoft.com/office/drawing/2014/main" id="{B314DAA2-6F97-439F-BC32-C0C86220DEBF}"/>
                  </a:ext>
                </a:extLst>
              </p:cNvPr>
              <p:cNvGrpSpPr/>
              <p:nvPr userDrawn="1"/>
            </p:nvGrpSpPr>
            <p:grpSpPr>
              <a:xfrm>
                <a:off x="-3326107" y="720303"/>
                <a:ext cx="182598" cy="143759"/>
                <a:chOff x="-3634116" y="700986"/>
                <a:chExt cx="182598" cy="143759"/>
              </a:xfrm>
            </p:grpSpPr>
            <p:grpSp>
              <p:nvGrpSpPr>
                <p:cNvPr id="158" name="Groep 166">
                  <a:extLst>
                    <a:ext uri="{FF2B5EF4-FFF2-40B4-BE49-F238E27FC236}">
                      <a16:creationId xmlns:a16="http://schemas.microsoft.com/office/drawing/2014/main" id="{5414A868-79C4-4702-A9EF-1DA1458A6B19}"/>
                    </a:ext>
                  </a:extLst>
                </p:cNvPr>
                <p:cNvGrpSpPr/>
                <p:nvPr userDrawn="1"/>
              </p:nvGrpSpPr>
              <p:grpSpPr>
                <a:xfrm>
                  <a:off x="-3634116" y="700986"/>
                  <a:ext cx="182598" cy="143759"/>
                  <a:chOff x="-3634116" y="700986"/>
                  <a:chExt cx="182598" cy="143759"/>
                </a:xfrm>
              </p:grpSpPr>
              <p:cxnSp>
                <p:nvCxnSpPr>
                  <p:cNvPr id="162" name="Rechte verbindingslijn 170">
                    <a:extLst>
                      <a:ext uri="{FF2B5EF4-FFF2-40B4-BE49-F238E27FC236}">
                        <a16:creationId xmlns:a16="http://schemas.microsoft.com/office/drawing/2014/main" id="{B876D009-BFB9-4E04-8B71-5315926AD7D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63" name="Rechte verbindingslijn 171">
                    <a:extLst>
                      <a:ext uri="{FF2B5EF4-FFF2-40B4-BE49-F238E27FC236}">
                        <a16:creationId xmlns:a16="http://schemas.microsoft.com/office/drawing/2014/main" id="{06B1F264-F895-42CA-BF2A-03AE63B9111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64" name="Rechte verbindingslijn 172">
                    <a:extLst>
                      <a:ext uri="{FF2B5EF4-FFF2-40B4-BE49-F238E27FC236}">
                        <a16:creationId xmlns:a16="http://schemas.microsoft.com/office/drawing/2014/main" id="{325C6925-F009-4C29-8305-83B3E1F98AF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65" name="Rechte verbindingslijn 173">
                    <a:extLst>
                      <a:ext uri="{FF2B5EF4-FFF2-40B4-BE49-F238E27FC236}">
                        <a16:creationId xmlns:a16="http://schemas.microsoft.com/office/drawing/2014/main" id="{A72589D3-090C-4564-9D36-B96B8E66E52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66" name="Rechte verbindingslijn 174">
                    <a:extLst>
                      <a:ext uri="{FF2B5EF4-FFF2-40B4-BE49-F238E27FC236}">
                        <a16:creationId xmlns:a16="http://schemas.microsoft.com/office/drawing/2014/main" id="{41D4C1C1-1BFE-427A-94BD-EB0576D69364}"/>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59" name="Groep 167">
                  <a:extLst>
                    <a:ext uri="{FF2B5EF4-FFF2-40B4-BE49-F238E27FC236}">
                      <a16:creationId xmlns:a16="http://schemas.microsoft.com/office/drawing/2014/main" id="{D666937F-C483-44B7-BB75-14BCB8BAACD3}"/>
                    </a:ext>
                  </a:extLst>
                </p:cNvPr>
                <p:cNvGrpSpPr/>
                <p:nvPr userDrawn="1"/>
              </p:nvGrpSpPr>
              <p:grpSpPr>
                <a:xfrm>
                  <a:off x="-3634047" y="735854"/>
                  <a:ext cx="88801" cy="72568"/>
                  <a:chOff x="-2091059" y="1395403"/>
                  <a:chExt cx="157316" cy="128558"/>
                </a:xfrm>
              </p:grpSpPr>
              <p:sp>
                <p:nvSpPr>
                  <p:cNvPr id="160" name="Rechthoek 168">
                    <a:extLst>
                      <a:ext uri="{FF2B5EF4-FFF2-40B4-BE49-F238E27FC236}">
                        <a16:creationId xmlns:a16="http://schemas.microsoft.com/office/drawing/2014/main" id="{02FA0E87-767E-41E2-80F0-55BBCB52C70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1" name="Pijl: punthaak 169">
                    <a:extLst>
                      <a:ext uri="{FF2B5EF4-FFF2-40B4-BE49-F238E27FC236}">
                        <a16:creationId xmlns:a16="http://schemas.microsoft.com/office/drawing/2014/main" id="{24727E74-B9E2-4452-8447-A51D5FC9701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30" name="Rechte verbindingslijn 136">
                <a:extLst>
                  <a:ext uri="{FF2B5EF4-FFF2-40B4-BE49-F238E27FC236}">
                    <a16:creationId xmlns:a16="http://schemas.microsoft.com/office/drawing/2014/main" id="{B065D754-812F-4A3A-9463-21D5B9B05650}"/>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31" name="Rechte verbindingslijn 137">
                <a:extLst>
                  <a:ext uri="{FF2B5EF4-FFF2-40B4-BE49-F238E27FC236}">
                    <a16:creationId xmlns:a16="http://schemas.microsoft.com/office/drawing/2014/main" id="{6A978F65-0AFD-4708-82D1-5AAA514C4F2D}"/>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32" name="Groep 138">
                <a:extLst>
                  <a:ext uri="{FF2B5EF4-FFF2-40B4-BE49-F238E27FC236}">
                    <a16:creationId xmlns:a16="http://schemas.microsoft.com/office/drawing/2014/main" id="{179E4300-E869-4F3C-9373-3A6C4D088AE3}"/>
                  </a:ext>
                </a:extLst>
              </p:cNvPr>
              <p:cNvGrpSpPr/>
              <p:nvPr userDrawn="1"/>
            </p:nvGrpSpPr>
            <p:grpSpPr>
              <a:xfrm>
                <a:off x="-2425037" y="370226"/>
                <a:ext cx="357690" cy="330595"/>
                <a:chOff x="-2721817" y="347336"/>
                <a:chExt cx="432805" cy="400021"/>
              </a:xfrm>
            </p:grpSpPr>
            <p:sp>
              <p:nvSpPr>
                <p:cNvPr id="147" name="Rechthoek 155">
                  <a:extLst>
                    <a:ext uri="{FF2B5EF4-FFF2-40B4-BE49-F238E27FC236}">
                      <a16:creationId xmlns:a16="http://schemas.microsoft.com/office/drawing/2014/main" id="{D7100BF0-DF9A-42BB-B73B-69C7E8F42A2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48" name="Groep 156">
                  <a:extLst>
                    <a:ext uri="{FF2B5EF4-FFF2-40B4-BE49-F238E27FC236}">
                      <a16:creationId xmlns:a16="http://schemas.microsoft.com/office/drawing/2014/main" id="{2ABEDBFB-00FF-4B63-9361-CB7CDD423F21}"/>
                    </a:ext>
                  </a:extLst>
                </p:cNvPr>
                <p:cNvGrpSpPr/>
                <p:nvPr userDrawn="1"/>
              </p:nvGrpSpPr>
              <p:grpSpPr>
                <a:xfrm>
                  <a:off x="-2652453" y="431583"/>
                  <a:ext cx="294076" cy="231526"/>
                  <a:chOff x="-3634116" y="700986"/>
                  <a:chExt cx="182598" cy="143759"/>
                </a:xfrm>
              </p:grpSpPr>
              <p:grpSp>
                <p:nvGrpSpPr>
                  <p:cNvPr id="149" name="Groep 157">
                    <a:extLst>
                      <a:ext uri="{FF2B5EF4-FFF2-40B4-BE49-F238E27FC236}">
                        <a16:creationId xmlns:a16="http://schemas.microsoft.com/office/drawing/2014/main" id="{EB8BCA74-A720-4390-A56A-FCAEE9F8A6F3}"/>
                      </a:ext>
                    </a:extLst>
                  </p:cNvPr>
                  <p:cNvGrpSpPr/>
                  <p:nvPr userDrawn="1"/>
                </p:nvGrpSpPr>
                <p:grpSpPr>
                  <a:xfrm>
                    <a:off x="-3634116" y="700986"/>
                    <a:ext cx="182598" cy="143759"/>
                    <a:chOff x="-3634116" y="700986"/>
                    <a:chExt cx="182598" cy="143759"/>
                  </a:xfrm>
                </p:grpSpPr>
                <p:cxnSp>
                  <p:nvCxnSpPr>
                    <p:cNvPr id="153" name="Rechte verbindingslijn 161">
                      <a:extLst>
                        <a:ext uri="{FF2B5EF4-FFF2-40B4-BE49-F238E27FC236}">
                          <a16:creationId xmlns:a16="http://schemas.microsoft.com/office/drawing/2014/main" id="{5111F5D0-8C20-4E5A-B846-6E18D14A909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54" name="Rechte verbindingslijn 162">
                      <a:extLst>
                        <a:ext uri="{FF2B5EF4-FFF2-40B4-BE49-F238E27FC236}">
                          <a16:creationId xmlns:a16="http://schemas.microsoft.com/office/drawing/2014/main" id="{68E4990D-D55F-4917-8553-E1F37273127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55" name="Rechte verbindingslijn 163">
                      <a:extLst>
                        <a:ext uri="{FF2B5EF4-FFF2-40B4-BE49-F238E27FC236}">
                          <a16:creationId xmlns:a16="http://schemas.microsoft.com/office/drawing/2014/main" id="{20A3C2DC-45F6-48DD-AEFD-0145456027F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56" name="Rechte verbindingslijn 164">
                      <a:extLst>
                        <a:ext uri="{FF2B5EF4-FFF2-40B4-BE49-F238E27FC236}">
                          <a16:creationId xmlns:a16="http://schemas.microsoft.com/office/drawing/2014/main" id="{76D81C65-0586-42F9-8694-2593C20A22F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57" name="Rechte verbindingslijn 165">
                      <a:extLst>
                        <a:ext uri="{FF2B5EF4-FFF2-40B4-BE49-F238E27FC236}">
                          <a16:creationId xmlns:a16="http://schemas.microsoft.com/office/drawing/2014/main" id="{B68F5959-1407-4DAC-B406-2E63D39F2946}"/>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50" name="Groep 158">
                    <a:extLst>
                      <a:ext uri="{FF2B5EF4-FFF2-40B4-BE49-F238E27FC236}">
                        <a16:creationId xmlns:a16="http://schemas.microsoft.com/office/drawing/2014/main" id="{C58235CE-61E8-4AB9-8EB2-0495E5EA7F4D}"/>
                      </a:ext>
                    </a:extLst>
                  </p:cNvPr>
                  <p:cNvGrpSpPr/>
                  <p:nvPr userDrawn="1"/>
                </p:nvGrpSpPr>
                <p:grpSpPr>
                  <a:xfrm>
                    <a:off x="-3634047" y="735854"/>
                    <a:ext cx="88801" cy="72568"/>
                    <a:chOff x="-2091059" y="1395403"/>
                    <a:chExt cx="157316" cy="128558"/>
                  </a:xfrm>
                </p:grpSpPr>
                <p:sp>
                  <p:nvSpPr>
                    <p:cNvPr id="151" name="Rechthoek 159">
                      <a:extLst>
                        <a:ext uri="{FF2B5EF4-FFF2-40B4-BE49-F238E27FC236}">
                          <a16:creationId xmlns:a16="http://schemas.microsoft.com/office/drawing/2014/main" id="{A4154A95-515C-4523-8450-1FC3E537B56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2" name="Pijl: punthaak 160">
                      <a:extLst>
                        <a:ext uri="{FF2B5EF4-FFF2-40B4-BE49-F238E27FC236}">
                          <a16:creationId xmlns:a16="http://schemas.microsoft.com/office/drawing/2014/main" id="{0E037ECF-ECF4-4C7F-A7C7-8158902E1A7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33" name="Groep 139">
                <a:extLst>
                  <a:ext uri="{FF2B5EF4-FFF2-40B4-BE49-F238E27FC236}">
                    <a16:creationId xmlns:a16="http://schemas.microsoft.com/office/drawing/2014/main" id="{45E17705-4D09-465E-950D-F31DCB79FE7A}"/>
                  </a:ext>
                </a:extLst>
              </p:cNvPr>
              <p:cNvGrpSpPr/>
              <p:nvPr userDrawn="1"/>
            </p:nvGrpSpPr>
            <p:grpSpPr>
              <a:xfrm>
                <a:off x="-2425037" y="781500"/>
                <a:ext cx="357690" cy="330595"/>
                <a:chOff x="-2721817" y="782525"/>
                <a:chExt cx="432805" cy="400021"/>
              </a:xfrm>
            </p:grpSpPr>
            <p:sp>
              <p:nvSpPr>
                <p:cNvPr id="136" name="Rechthoek 142">
                  <a:extLst>
                    <a:ext uri="{FF2B5EF4-FFF2-40B4-BE49-F238E27FC236}">
                      <a16:creationId xmlns:a16="http://schemas.microsoft.com/office/drawing/2014/main" id="{FA840D81-92AB-44A0-AE74-5DA1CC5D94D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37" name="Groep 143">
                  <a:extLst>
                    <a:ext uri="{FF2B5EF4-FFF2-40B4-BE49-F238E27FC236}">
                      <a16:creationId xmlns:a16="http://schemas.microsoft.com/office/drawing/2014/main" id="{2C700782-113B-4FD8-88E4-9B6510384631}"/>
                    </a:ext>
                  </a:extLst>
                </p:cNvPr>
                <p:cNvGrpSpPr/>
                <p:nvPr userDrawn="1"/>
              </p:nvGrpSpPr>
              <p:grpSpPr>
                <a:xfrm>
                  <a:off x="-2652453" y="866772"/>
                  <a:ext cx="294076" cy="231526"/>
                  <a:chOff x="-3310843" y="700986"/>
                  <a:chExt cx="182598" cy="143759"/>
                </a:xfrm>
              </p:grpSpPr>
              <p:grpSp>
                <p:nvGrpSpPr>
                  <p:cNvPr id="138" name="Groep 144">
                    <a:extLst>
                      <a:ext uri="{FF2B5EF4-FFF2-40B4-BE49-F238E27FC236}">
                        <a16:creationId xmlns:a16="http://schemas.microsoft.com/office/drawing/2014/main" id="{37AC3045-99F3-46E0-9021-79B4815A1728}"/>
                      </a:ext>
                    </a:extLst>
                  </p:cNvPr>
                  <p:cNvGrpSpPr/>
                  <p:nvPr userDrawn="1"/>
                </p:nvGrpSpPr>
                <p:grpSpPr>
                  <a:xfrm>
                    <a:off x="-3310843" y="700986"/>
                    <a:ext cx="182598" cy="143759"/>
                    <a:chOff x="-3310843" y="700986"/>
                    <a:chExt cx="182598" cy="143759"/>
                  </a:xfrm>
                </p:grpSpPr>
                <p:cxnSp>
                  <p:nvCxnSpPr>
                    <p:cNvPr id="142" name="Rechte verbindingslijn 150">
                      <a:extLst>
                        <a:ext uri="{FF2B5EF4-FFF2-40B4-BE49-F238E27FC236}">
                          <a16:creationId xmlns:a16="http://schemas.microsoft.com/office/drawing/2014/main" id="{780D46D0-F946-4641-A5F7-FFDC8BCFB859}"/>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43" name="Rechte verbindingslijn 151">
                      <a:extLst>
                        <a:ext uri="{FF2B5EF4-FFF2-40B4-BE49-F238E27FC236}">
                          <a16:creationId xmlns:a16="http://schemas.microsoft.com/office/drawing/2014/main" id="{CAE80844-B5F0-4D86-95E2-FAE6D0A446A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44" name="Rechte verbindingslijn 152">
                      <a:extLst>
                        <a:ext uri="{FF2B5EF4-FFF2-40B4-BE49-F238E27FC236}">
                          <a16:creationId xmlns:a16="http://schemas.microsoft.com/office/drawing/2014/main" id="{04A02A86-A877-4E49-B879-3A908F4B866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45" name="Rechte verbindingslijn 153">
                      <a:extLst>
                        <a:ext uri="{FF2B5EF4-FFF2-40B4-BE49-F238E27FC236}">
                          <a16:creationId xmlns:a16="http://schemas.microsoft.com/office/drawing/2014/main" id="{F040B603-192E-45FC-9521-08FDEDE21D5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46" name="Rechte verbindingslijn 154">
                      <a:extLst>
                        <a:ext uri="{FF2B5EF4-FFF2-40B4-BE49-F238E27FC236}">
                          <a16:creationId xmlns:a16="http://schemas.microsoft.com/office/drawing/2014/main" id="{82B14A51-95C1-4DCB-8BFC-01DB8B01581B}"/>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39" name="Groep 147">
                    <a:extLst>
                      <a:ext uri="{FF2B5EF4-FFF2-40B4-BE49-F238E27FC236}">
                        <a16:creationId xmlns:a16="http://schemas.microsoft.com/office/drawing/2014/main" id="{9E5768C7-0682-4CAB-89A8-68CAAC548F5A}"/>
                      </a:ext>
                    </a:extLst>
                  </p:cNvPr>
                  <p:cNvGrpSpPr/>
                  <p:nvPr userDrawn="1"/>
                </p:nvGrpSpPr>
                <p:grpSpPr>
                  <a:xfrm flipH="1">
                    <a:off x="-3310774" y="735854"/>
                    <a:ext cx="88801" cy="72568"/>
                    <a:chOff x="-2091059" y="1395403"/>
                    <a:chExt cx="157316" cy="128558"/>
                  </a:xfrm>
                </p:grpSpPr>
                <p:sp>
                  <p:nvSpPr>
                    <p:cNvPr id="140" name="Rechthoek 148">
                      <a:extLst>
                        <a:ext uri="{FF2B5EF4-FFF2-40B4-BE49-F238E27FC236}">
                          <a16:creationId xmlns:a16="http://schemas.microsoft.com/office/drawing/2014/main" id="{C0298C35-72E4-46B8-B2DE-3529D8AA296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1" name="Pijl: punthaak 149">
                      <a:extLst>
                        <a:ext uri="{FF2B5EF4-FFF2-40B4-BE49-F238E27FC236}">
                          <a16:creationId xmlns:a16="http://schemas.microsoft.com/office/drawing/2014/main" id="{C6E0EB1D-01AA-48EB-83EF-72A9DDE5418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34" name="Rechthoek 140">
                <a:extLst>
                  <a:ext uri="{FF2B5EF4-FFF2-40B4-BE49-F238E27FC236}">
                    <a16:creationId xmlns:a16="http://schemas.microsoft.com/office/drawing/2014/main" id="{457DBA53-C4EA-41E6-BF32-1277C19B8824}"/>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135" name="Rechthoek 141">
                <a:extLst>
                  <a:ext uri="{FF2B5EF4-FFF2-40B4-BE49-F238E27FC236}">
                    <a16:creationId xmlns:a16="http://schemas.microsoft.com/office/drawing/2014/main" id="{30FB3E1A-3D27-4EE7-9F60-54BF22BC0ED5}"/>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00" name="Rechte verbindingslijn 106">
              <a:extLst>
                <a:ext uri="{FF2B5EF4-FFF2-40B4-BE49-F238E27FC236}">
                  <a16:creationId xmlns:a16="http://schemas.microsoft.com/office/drawing/2014/main" id="{6551E164-CE15-483E-916C-FB6A6DA23386}"/>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01" name="Rechthoek 107">
              <a:extLst>
                <a:ext uri="{FF2B5EF4-FFF2-40B4-BE49-F238E27FC236}">
                  <a16:creationId xmlns:a16="http://schemas.microsoft.com/office/drawing/2014/main" id="{718257E2-FB19-487D-A6A0-293C780B5779}"/>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02" name="Ovaal 108">
              <a:extLst>
                <a:ext uri="{FF2B5EF4-FFF2-40B4-BE49-F238E27FC236}">
                  <a16:creationId xmlns:a16="http://schemas.microsoft.com/office/drawing/2014/main" id="{C7125CDC-47FA-4F4E-9562-9FC7D654B0E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3" name="Rechthoek 109">
              <a:extLst>
                <a:ext uri="{FF2B5EF4-FFF2-40B4-BE49-F238E27FC236}">
                  <a16:creationId xmlns:a16="http://schemas.microsoft.com/office/drawing/2014/main" id="{C94582B4-1D28-47D1-89A3-9D2ED99DF5F3}"/>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04" name="Ovaal 110">
              <a:extLst>
                <a:ext uri="{FF2B5EF4-FFF2-40B4-BE49-F238E27FC236}">
                  <a16:creationId xmlns:a16="http://schemas.microsoft.com/office/drawing/2014/main" id="{0005EFCB-853A-44A5-8220-163CCEF4904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05" name="Rechthoek 111">
              <a:extLst>
                <a:ext uri="{FF2B5EF4-FFF2-40B4-BE49-F238E27FC236}">
                  <a16:creationId xmlns:a16="http://schemas.microsoft.com/office/drawing/2014/main" id="{6430FEE2-B4AD-4D2D-B284-D74C0121299E}"/>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06" name="Ovaal 112">
              <a:extLst>
                <a:ext uri="{FF2B5EF4-FFF2-40B4-BE49-F238E27FC236}">
                  <a16:creationId xmlns:a16="http://schemas.microsoft.com/office/drawing/2014/main" id="{46A02CA7-AB6C-4ED5-9403-8CE27DD5B5BB}"/>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07" name="Rechthoek 113">
              <a:extLst>
                <a:ext uri="{FF2B5EF4-FFF2-40B4-BE49-F238E27FC236}">
                  <a16:creationId xmlns:a16="http://schemas.microsoft.com/office/drawing/2014/main" id="{485FF167-E60D-4806-981A-41E3B4D13D1A}"/>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08" name="Ovaal 114">
              <a:extLst>
                <a:ext uri="{FF2B5EF4-FFF2-40B4-BE49-F238E27FC236}">
                  <a16:creationId xmlns:a16="http://schemas.microsoft.com/office/drawing/2014/main" id="{6B7D75B0-0AC7-455C-8E88-6A62EB873757}"/>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09" name="Rechthoek 115">
              <a:extLst>
                <a:ext uri="{FF2B5EF4-FFF2-40B4-BE49-F238E27FC236}">
                  <a16:creationId xmlns:a16="http://schemas.microsoft.com/office/drawing/2014/main" id="{4EFC6EAB-EBE4-4D4D-9865-346778A4C781}"/>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10" name="Rechte verbindingslijn 116">
              <a:extLst>
                <a:ext uri="{FF2B5EF4-FFF2-40B4-BE49-F238E27FC236}">
                  <a16:creationId xmlns:a16="http://schemas.microsoft.com/office/drawing/2014/main" id="{BB5E66A4-1362-4C44-8513-6F054E51A810}"/>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11" name="Meer informatie">
              <a:extLst>
                <a:ext uri="{FF2B5EF4-FFF2-40B4-BE49-F238E27FC236}">
                  <a16:creationId xmlns:a16="http://schemas.microsoft.com/office/drawing/2014/main" id="{3E3BB4BC-B0D2-4D47-93CD-A7B24F5C24C5}"/>
                </a:ext>
              </a:extLst>
            </p:cNvPr>
            <p:cNvGrpSpPr/>
            <p:nvPr userDrawn="1"/>
          </p:nvGrpSpPr>
          <p:grpSpPr>
            <a:xfrm>
              <a:off x="-3421298" y="5326704"/>
              <a:ext cx="3178515" cy="783273"/>
              <a:chOff x="-3741486" y="3359148"/>
              <a:chExt cx="3178515" cy="783273"/>
            </a:xfrm>
          </p:grpSpPr>
          <p:sp>
            <p:nvSpPr>
              <p:cNvPr id="121" name="Freeform 101">
                <a:extLst>
                  <a:ext uri="{FF2B5EF4-FFF2-40B4-BE49-F238E27FC236}">
                    <a16:creationId xmlns:a16="http://schemas.microsoft.com/office/drawing/2014/main" id="{DFD340A5-2AA1-4639-AC15-CEF17C495277}"/>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22" name="Rechthoek 128">
                <a:extLst>
                  <a:ext uri="{FF2B5EF4-FFF2-40B4-BE49-F238E27FC236}">
                    <a16:creationId xmlns:a16="http://schemas.microsoft.com/office/drawing/2014/main" id="{8AF2751A-52FB-4EC1-A23E-8F9D35D74A9B}"/>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23" name="Rechte verbindingslijn 129">
                <a:extLst>
                  <a:ext uri="{FF2B5EF4-FFF2-40B4-BE49-F238E27FC236}">
                    <a16:creationId xmlns:a16="http://schemas.microsoft.com/office/drawing/2014/main" id="{C6949D13-4FE4-430E-BA70-C1F7795A3AD7}"/>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12" name="Rechthoek 118">
              <a:extLst>
                <a:ext uri="{FF2B5EF4-FFF2-40B4-BE49-F238E27FC236}">
                  <a16:creationId xmlns:a16="http://schemas.microsoft.com/office/drawing/2014/main" id="{998B6FB4-8697-4D4C-8378-D30EF48B226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13" name="Ovaal 119">
              <a:extLst>
                <a:ext uri="{FF2B5EF4-FFF2-40B4-BE49-F238E27FC236}">
                  <a16:creationId xmlns:a16="http://schemas.microsoft.com/office/drawing/2014/main" id="{1CCF17F4-62D2-42A3-BE46-FBFE2B96CDB5}"/>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14" name="Rechthoek 120">
              <a:extLst>
                <a:ext uri="{FF2B5EF4-FFF2-40B4-BE49-F238E27FC236}">
                  <a16:creationId xmlns:a16="http://schemas.microsoft.com/office/drawing/2014/main" id="{83D59E2F-ABDC-47F5-A608-E3BEB5F0D83F}"/>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15" name="Ovaal 121">
              <a:extLst>
                <a:ext uri="{FF2B5EF4-FFF2-40B4-BE49-F238E27FC236}">
                  <a16:creationId xmlns:a16="http://schemas.microsoft.com/office/drawing/2014/main" id="{D8849116-73ED-4C5D-BBEF-20DECB877225}"/>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16" name="Rechthoek 122">
              <a:extLst>
                <a:ext uri="{FF2B5EF4-FFF2-40B4-BE49-F238E27FC236}">
                  <a16:creationId xmlns:a16="http://schemas.microsoft.com/office/drawing/2014/main" id="{B3D481FD-5666-4CB5-83C0-C566CB463678}"/>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17" name="Ovaal 123">
              <a:extLst>
                <a:ext uri="{FF2B5EF4-FFF2-40B4-BE49-F238E27FC236}">
                  <a16:creationId xmlns:a16="http://schemas.microsoft.com/office/drawing/2014/main" id="{08CB1EA8-EE9D-485D-8B6E-9AE1CD4D13A5}"/>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18" name="Rechthoek 124">
              <a:extLst>
                <a:ext uri="{FF2B5EF4-FFF2-40B4-BE49-F238E27FC236}">
                  <a16:creationId xmlns:a16="http://schemas.microsoft.com/office/drawing/2014/main" id="{A8E8EC8E-14FF-4299-9E20-5925C2674DDF}"/>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19" name="Rechthoek 125">
              <a:extLst>
                <a:ext uri="{FF2B5EF4-FFF2-40B4-BE49-F238E27FC236}">
                  <a16:creationId xmlns:a16="http://schemas.microsoft.com/office/drawing/2014/main" id="{8090592C-6129-4557-90D7-4A6262B8C795}"/>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20" name="Ovaal 126">
              <a:extLst>
                <a:ext uri="{FF2B5EF4-FFF2-40B4-BE49-F238E27FC236}">
                  <a16:creationId xmlns:a16="http://schemas.microsoft.com/office/drawing/2014/main" id="{F06906F1-FF2B-42B0-94E4-BB5AE41D9C0A}"/>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6432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kst 100% Kolommen + Foto">
    <p:bg>
      <p:bgPr>
        <a:solidFill>
          <a:schemeClr val="bg1"/>
        </a:solidFill>
        <a:effectLst/>
      </p:bgPr>
    </p:bg>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1"/>
            <a:ext cx="11198569" cy="4320756"/>
          </a:xfrm>
        </p:spPr>
        <p:txBody>
          <a:bodyPr vert="horz" numCol="2" spcCol="576000">
            <a:noAutofit/>
          </a:bodyPr>
          <a:lstStyle>
            <a:lvl1pPr marL="0" marR="0" indent="0" algn="l" defTabSz="914400" rtl="0" eaLnBrk="1" fontAlgn="auto" latinLnBrk="0" hangingPunct="1">
              <a:lnSpc>
                <a:spcPct val="120000"/>
              </a:lnSpc>
              <a:spcBef>
                <a:spcPts val="0"/>
              </a:spcBef>
              <a:spcAft>
                <a:spcPts val="0"/>
              </a:spcAft>
              <a:buClr>
                <a:srgbClr val="8BB63B"/>
              </a:buClr>
              <a:buSzTx/>
              <a:buFontTx/>
              <a:buNone/>
              <a:tabLst/>
              <a:defRPr sz="1400"/>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sz="1400"/>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400"/>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sz="1400"/>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sz="1600"/>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4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8" name="Titel 1">
            <a:extLst>
              <a:ext uri="{FF2B5EF4-FFF2-40B4-BE49-F238E27FC236}">
                <a16:creationId xmlns:a16="http://schemas.microsoft.com/office/drawing/2014/main" id="{1C9A417D-54A5-4A71-8B81-7526013FD94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B97E484-7855-4B8D-9492-641CD9CF3448}"/>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32" name="Tijdelijke aanduiding voor datum 3">
            <a:extLst>
              <a:ext uri="{FF2B5EF4-FFF2-40B4-BE49-F238E27FC236}">
                <a16:creationId xmlns:a16="http://schemas.microsoft.com/office/drawing/2014/main" id="{6354BF0C-BC33-44FF-BF92-624A7D6DA150}"/>
              </a:ext>
            </a:extLst>
          </p:cNvPr>
          <p:cNvSpPr>
            <a:spLocks noGrp="1"/>
          </p:cNvSpPr>
          <p:nvPr>
            <p:ph type="dt" sz="half" idx="10"/>
          </p:nvPr>
        </p:nvSpPr>
        <p:spPr>
          <a:xfrm>
            <a:off x="8940509" y="6192542"/>
            <a:ext cx="2743200" cy="226714"/>
          </a:xfrm>
        </p:spPr>
        <p:txBody>
          <a:bodyPr/>
          <a:lstStyle/>
          <a:p>
            <a:fld id="{F7D9B3A1-AD20-4AC8-A938-A3B5CD41AC74}" type="datetime1">
              <a:rPr lang="nl-NL" noProof="0" smtClean="0"/>
              <a:t>27-10-2020</a:t>
            </a:fld>
            <a:endParaRPr lang="nl-NL" noProof="0"/>
          </a:p>
        </p:txBody>
      </p:sp>
      <p:sp>
        <p:nvSpPr>
          <p:cNvPr id="33" name="Tijdelijke aanduiding voor voettekst 4">
            <a:extLst>
              <a:ext uri="{FF2B5EF4-FFF2-40B4-BE49-F238E27FC236}">
                <a16:creationId xmlns:a16="http://schemas.microsoft.com/office/drawing/2014/main" id="{20812B2F-B80B-4623-8A5A-F50D2B9A2D46}"/>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DF970716-837B-4314-A35A-D69EAD1B74DB}"/>
              </a:ext>
            </a:extLst>
          </p:cNvPr>
          <p:cNvSpPr>
            <a:spLocks noGrp="1"/>
          </p:cNvSpPr>
          <p:nvPr>
            <p:ph type="sldNum" sz="quarter" idx="12"/>
          </p:nvPr>
        </p:nvSpPr>
        <p:spPr>
          <a:xfrm>
            <a:off x="480242" y="6190780"/>
            <a:ext cx="275408" cy="230238"/>
          </a:xfrm>
        </p:spPr>
        <p:txBody>
          <a:bodyPr/>
          <a:lstStyle/>
          <a:p>
            <a:fld id="{55B2A88A-B7BD-41B1-9FCB-9BE633251ACA}" type="slidenum">
              <a:rPr lang="nl-NL" noProof="0" smtClean="0"/>
              <a:t>‹nr.›</a:t>
            </a:fld>
            <a:endParaRPr lang="nl-NL" noProof="0"/>
          </a:p>
        </p:txBody>
      </p:sp>
      <p:pic>
        <p:nvPicPr>
          <p:cNvPr id="10" name="Afbeelding 9">
            <a:extLst>
              <a:ext uri="{FF2B5EF4-FFF2-40B4-BE49-F238E27FC236}">
                <a16:creationId xmlns:a16="http://schemas.microsoft.com/office/drawing/2014/main" id="{E36BBDC1-7663-445F-85C6-76C8729B6D8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5" name="Tijdelijke aanduiding voor afbeelding 4">
            <a:extLst>
              <a:ext uri="{FF2B5EF4-FFF2-40B4-BE49-F238E27FC236}">
                <a16:creationId xmlns:a16="http://schemas.microsoft.com/office/drawing/2014/main" id="{4F177409-F5CC-48CA-85EE-1118845B542C}"/>
              </a:ext>
            </a:extLst>
          </p:cNvPr>
          <p:cNvSpPr>
            <a:spLocks noGrp="1"/>
          </p:cNvSpPr>
          <p:nvPr>
            <p:ph type="pic" sz="quarter" idx="15" hasCustomPrompt="1"/>
          </p:nvPr>
        </p:nvSpPr>
        <p:spPr>
          <a:xfrm>
            <a:off x="6391502" y="3700463"/>
            <a:ext cx="5303611" cy="2087562"/>
          </a:xfrm>
          <a:solidFill>
            <a:schemeClr val="bg1">
              <a:lumMod val="95000"/>
            </a:schemeClr>
          </a:solidFill>
        </p:spPr>
        <p:txBody>
          <a:bodyPr vert="horz" lIns="0" tIns="1260000" rIns="0" bIns="0" rtlCol="0">
            <a:normAutofit/>
          </a:bodyPr>
          <a:lstStyle>
            <a:lvl1pPr marL="0" indent="0" algn="ctr">
              <a:spcBef>
                <a:spcPts val="0"/>
              </a:spcBef>
              <a:spcAft>
                <a:spcPts val="0"/>
              </a:spcAft>
              <a:buNone/>
              <a:defRPr lang="nl-NL" sz="1200" b="0" i="1" dirty="0">
                <a:solidFill>
                  <a:schemeClr val="tx1">
                    <a:lumMod val="65000"/>
                    <a:lumOff val="35000"/>
                  </a:schemeClr>
                </a:solidFill>
              </a:defRPr>
            </a:lvl1pPr>
          </a:lstStyle>
          <a:p>
            <a:pPr marL="177800" lvl="0" indent="-177800" algn="ctr"/>
            <a:r>
              <a:rPr lang="nl-NL" noProof="0"/>
              <a:t>Klik op het icoon om een </a:t>
            </a:r>
            <a:br>
              <a:rPr lang="nl-NL" noProof="0"/>
            </a:br>
            <a:r>
              <a:rPr lang="nl-NL" noProof="0"/>
              <a:t>afbeelding in te voegen</a:t>
            </a:r>
          </a:p>
        </p:txBody>
      </p:sp>
      <p:grpSp>
        <p:nvGrpSpPr>
          <p:cNvPr id="259" name="Groep 258">
            <a:extLst>
              <a:ext uri="{FF2B5EF4-FFF2-40B4-BE49-F238E27FC236}">
                <a16:creationId xmlns:a16="http://schemas.microsoft.com/office/drawing/2014/main" id="{24CEAA6A-AC17-46F9-9B7D-941BA60EBEA3}"/>
              </a:ext>
            </a:extLst>
          </p:cNvPr>
          <p:cNvGrpSpPr/>
          <p:nvPr userDrawn="1"/>
        </p:nvGrpSpPr>
        <p:grpSpPr>
          <a:xfrm>
            <a:off x="12391601" y="0"/>
            <a:ext cx="3183678" cy="5229113"/>
            <a:chOff x="12391601" y="0"/>
            <a:chExt cx="3183678" cy="5229113"/>
          </a:xfrm>
        </p:grpSpPr>
        <p:grpSp>
          <p:nvGrpSpPr>
            <p:cNvPr id="260" name="Meer informatie">
              <a:extLst>
                <a:ext uri="{FF2B5EF4-FFF2-40B4-BE49-F238E27FC236}">
                  <a16:creationId xmlns:a16="http://schemas.microsoft.com/office/drawing/2014/main" id="{9BEC62F2-BD85-43C9-B603-D862489AF3FF}"/>
                </a:ext>
              </a:extLst>
            </p:cNvPr>
            <p:cNvGrpSpPr/>
            <p:nvPr userDrawn="1"/>
          </p:nvGrpSpPr>
          <p:grpSpPr>
            <a:xfrm>
              <a:off x="12396764" y="4445840"/>
              <a:ext cx="3178515" cy="783273"/>
              <a:chOff x="-3741486" y="3386444"/>
              <a:chExt cx="3178515" cy="783273"/>
            </a:xfrm>
          </p:grpSpPr>
          <p:sp>
            <p:nvSpPr>
              <p:cNvPr id="306" name="Freeform 101">
                <a:extLst>
                  <a:ext uri="{FF2B5EF4-FFF2-40B4-BE49-F238E27FC236}">
                    <a16:creationId xmlns:a16="http://schemas.microsoft.com/office/drawing/2014/main" id="{E875B604-4BEB-4955-9379-B5EAE9EB7D64}"/>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07" name="Rechthoek 306">
                <a:extLst>
                  <a:ext uri="{FF2B5EF4-FFF2-40B4-BE49-F238E27FC236}">
                    <a16:creationId xmlns:a16="http://schemas.microsoft.com/office/drawing/2014/main" id="{B57B25F4-3895-4F3E-9C7E-8F1E9CB36B99}"/>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08" name="Rechte verbindingslijn 307">
                <a:extLst>
                  <a:ext uri="{FF2B5EF4-FFF2-40B4-BE49-F238E27FC236}">
                    <a16:creationId xmlns:a16="http://schemas.microsoft.com/office/drawing/2014/main" id="{5F7D4643-B1E9-4798-B3F0-83596585C41E}"/>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261" name="Rechthoek 260">
              <a:extLst>
                <a:ext uri="{FF2B5EF4-FFF2-40B4-BE49-F238E27FC236}">
                  <a16:creationId xmlns:a16="http://schemas.microsoft.com/office/drawing/2014/main" id="{19ECF3CE-DB2E-4980-92F4-B8E83570DDBD}"/>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62" name="Ovaal 261">
              <a:extLst>
                <a:ext uri="{FF2B5EF4-FFF2-40B4-BE49-F238E27FC236}">
                  <a16:creationId xmlns:a16="http://schemas.microsoft.com/office/drawing/2014/main" id="{31418D3D-56EC-4F9B-83AD-273AA2D078C9}"/>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63" name="Rechte verbindingslijn 262">
              <a:extLst>
                <a:ext uri="{FF2B5EF4-FFF2-40B4-BE49-F238E27FC236}">
                  <a16:creationId xmlns:a16="http://schemas.microsoft.com/office/drawing/2014/main" id="{796501FC-2296-4EBF-98DB-19627B55E40B}"/>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64" name="Rechte verbindingslijn 263">
              <a:extLst>
                <a:ext uri="{FF2B5EF4-FFF2-40B4-BE49-F238E27FC236}">
                  <a16:creationId xmlns:a16="http://schemas.microsoft.com/office/drawing/2014/main" id="{4FB92C36-439C-4632-A214-58B510AFD969}"/>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65" name="Rechthoek 264">
              <a:extLst>
                <a:ext uri="{FF2B5EF4-FFF2-40B4-BE49-F238E27FC236}">
                  <a16:creationId xmlns:a16="http://schemas.microsoft.com/office/drawing/2014/main" id="{5AC634FD-A6CE-4AD8-B4F8-D35EC9B371CB}"/>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66" name="Rechte verbindingslijn 265">
              <a:extLst>
                <a:ext uri="{FF2B5EF4-FFF2-40B4-BE49-F238E27FC236}">
                  <a16:creationId xmlns:a16="http://schemas.microsoft.com/office/drawing/2014/main" id="{43620546-4EFA-422F-9618-01F94F9DF381}"/>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67" name="Ovaal 266">
              <a:extLst>
                <a:ext uri="{FF2B5EF4-FFF2-40B4-BE49-F238E27FC236}">
                  <a16:creationId xmlns:a16="http://schemas.microsoft.com/office/drawing/2014/main" id="{5A5F9744-7F80-4768-959D-B407260D8065}"/>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68" name="Rechthoek 267">
              <a:extLst>
                <a:ext uri="{FF2B5EF4-FFF2-40B4-BE49-F238E27FC236}">
                  <a16:creationId xmlns:a16="http://schemas.microsoft.com/office/drawing/2014/main" id="{47EFE198-DF9F-43A4-84A2-6FC84634B6F9}"/>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69" name="Groep 268">
              <a:extLst>
                <a:ext uri="{FF2B5EF4-FFF2-40B4-BE49-F238E27FC236}">
                  <a16:creationId xmlns:a16="http://schemas.microsoft.com/office/drawing/2014/main" id="{073E9E18-1FE0-4839-AA07-CE173FFE82C8}"/>
                </a:ext>
              </a:extLst>
            </p:cNvPr>
            <p:cNvGrpSpPr/>
            <p:nvPr userDrawn="1"/>
          </p:nvGrpSpPr>
          <p:grpSpPr>
            <a:xfrm>
              <a:off x="12757282" y="2184550"/>
              <a:ext cx="825500" cy="209550"/>
              <a:chOff x="13504624" y="2482850"/>
              <a:chExt cx="825500" cy="209550"/>
            </a:xfrm>
          </p:grpSpPr>
          <p:sp>
            <p:nvSpPr>
              <p:cNvPr id="303" name="Rechthoek 302">
                <a:extLst>
                  <a:ext uri="{FF2B5EF4-FFF2-40B4-BE49-F238E27FC236}">
                    <a16:creationId xmlns:a16="http://schemas.microsoft.com/office/drawing/2014/main" id="{B3CFFD62-46F2-4EF5-AB24-E88B5DA3B62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04" name="Rechte verbindingslijn 303">
                <a:extLst>
                  <a:ext uri="{FF2B5EF4-FFF2-40B4-BE49-F238E27FC236}">
                    <a16:creationId xmlns:a16="http://schemas.microsoft.com/office/drawing/2014/main" id="{F4180D7B-8530-47B3-9E0D-4528A5C248A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05" name="Gelijkbenige driehoek 304">
                <a:extLst>
                  <a:ext uri="{FF2B5EF4-FFF2-40B4-BE49-F238E27FC236}">
                    <a16:creationId xmlns:a16="http://schemas.microsoft.com/office/drawing/2014/main" id="{9C8F2ABC-2245-45E9-A7D5-334009573BD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70" name="Groep 269">
              <a:extLst>
                <a:ext uri="{FF2B5EF4-FFF2-40B4-BE49-F238E27FC236}">
                  <a16:creationId xmlns:a16="http://schemas.microsoft.com/office/drawing/2014/main" id="{41D200C0-EEBE-4000-A6FE-F329AE7B686F}"/>
                </a:ext>
              </a:extLst>
            </p:cNvPr>
            <p:cNvGrpSpPr/>
            <p:nvPr userDrawn="1"/>
          </p:nvGrpSpPr>
          <p:grpSpPr>
            <a:xfrm>
              <a:off x="12757282" y="1216782"/>
              <a:ext cx="294789" cy="318834"/>
              <a:chOff x="14466489" y="1001522"/>
              <a:chExt cx="290627" cy="314333"/>
            </a:xfrm>
          </p:grpSpPr>
          <p:sp>
            <p:nvSpPr>
              <p:cNvPr id="297" name="Rechthoek 296">
                <a:extLst>
                  <a:ext uri="{FF2B5EF4-FFF2-40B4-BE49-F238E27FC236}">
                    <a16:creationId xmlns:a16="http://schemas.microsoft.com/office/drawing/2014/main" id="{17F0887B-86A3-45BF-963C-72A51514C1D3}"/>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8" name="Ovaal 297">
                <a:extLst>
                  <a:ext uri="{FF2B5EF4-FFF2-40B4-BE49-F238E27FC236}">
                    <a16:creationId xmlns:a16="http://schemas.microsoft.com/office/drawing/2014/main" id="{29751E0D-FD67-4DA1-95F3-F3CF5FD0149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9" name="Vrije vorm: vorm 298">
                <a:extLst>
                  <a:ext uri="{FF2B5EF4-FFF2-40B4-BE49-F238E27FC236}">
                    <a16:creationId xmlns:a16="http://schemas.microsoft.com/office/drawing/2014/main" id="{D1969F72-78E8-499B-B208-CB34B89E1AD0}"/>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afgeronde hoeken 299">
                <a:extLst>
                  <a:ext uri="{FF2B5EF4-FFF2-40B4-BE49-F238E27FC236}">
                    <a16:creationId xmlns:a16="http://schemas.microsoft.com/office/drawing/2014/main" id="{8515B999-B3B3-4A82-B38F-D968E2B0BDD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01" name="Rechte verbindingslijn 300">
                <a:extLst>
                  <a:ext uri="{FF2B5EF4-FFF2-40B4-BE49-F238E27FC236}">
                    <a16:creationId xmlns:a16="http://schemas.microsoft.com/office/drawing/2014/main" id="{298F767E-5B77-45CD-B84A-258B60DE0EE4}"/>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02" name="Rechte verbindingslijn 301">
                <a:extLst>
                  <a:ext uri="{FF2B5EF4-FFF2-40B4-BE49-F238E27FC236}">
                    <a16:creationId xmlns:a16="http://schemas.microsoft.com/office/drawing/2014/main" id="{4449D89A-BD73-4B2D-993C-FB9A7D4465C9}"/>
                  </a:ext>
                </a:extLst>
              </p:cNvPr>
              <p:cNvCxnSpPr>
                <a:cxnSpLocks/>
                <a:stCxn id="30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71" name="Ovaal 270">
              <a:extLst>
                <a:ext uri="{FF2B5EF4-FFF2-40B4-BE49-F238E27FC236}">
                  <a16:creationId xmlns:a16="http://schemas.microsoft.com/office/drawing/2014/main" id="{E435A36C-DC61-418C-9945-22190A1E6FB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72" name="Rechthoek 271">
              <a:extLst>
                <a:ext uri="{FF2B5EF4-FFF2-40B4-BE49-F238E27FC236}">
                  <a16:creationId xmlns:a16="http://schemas.microsoft.com/office/drawing/2014/main" id="{287C5D22-2FEB-4C9B-B39A-8B334E24B521}"/>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3" name="Rechte verbindingslijn 272">
              <a:extLst>
                <a:ext uri="{FF2B5EF4-FFF2-40B4-BE49-F238E27FC236}">
                  <a16:creationId xmlns:a16="http://schemas.microsoft.com/office/drawing/2014/main" id="{305D57F4-BC26-462B-A5DA-79FD233E4DF2}"/>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74" name="Rechthoek 273">
              <a:extLst>
                <a:ext uri="{FF2B5EF4-FFF2-40B4-BE49-F238E27FC236}">
                  <a16:creationId xmlns:a16="http://schemas.microsoft.com/office/drawing/2014/main" id="{C9F6289A-6E11-4783-A15B-128CAA42C229}"/>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75" name="Groep 274">
              <a:extLst>
                <a:ext uri="{FF2B5EF4-FFF2-40B4-BE49-F238E27FC236}">
                  <a16:creationId xmlns:a16="http://schemas.microsoft.com/office/drawing/2014/main" id="{CA3E48C5-F472-481E-9E47-1802602A6098}"/>
                </a:ext>
              </a:extLst>
            </p:cNvPr>
            <p:cNvGrpSpPr/>
            <p:nvPr userDrawn="1"/>
          </p:nvGrpSpPr>
          <p:grpSpPr>
            <a:xfrm>
              <a:off x="13614067" y="3535184"/>
              <a:ext cx="1195438" cy="678267"/>
              <a:chOff x="12757284" y="3224292"/>
              <a:chExt cx="1195438" cy="678267"/>
            </a:xfrm>
          </p:grpSpPr>
          <p:sp>
            <p:nvSpPr>
              <p:cNvPr id="276" name="Rechthoek 275">
                <a:extLst>
                  <a:ext uri="{FF2B5EF4-FFF2-40B4-BE49-F238E27FC236}">
                    <a16:creationId xmlns:a16="http://schemas.microsoft.com/office/drawing/2014/main" id="{91D4D78B-84CC-475C-90A7-61533114A9C9}"/>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Rechthoek 276">
                <a:extLst>
                  <a:ext uri="{FF2B5EF4-FFF2-40B4-BE49-F238E27FC236}">
                    <a16:creationId xmlns:a16="http://schemas.microsoft.com/office/drawing/2014/main" id="{37518400-E72D-423B-B691-629F0F31882D}"/>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78" name="Groep 277">
                <a:extLst>
                  <a:ext uri="{FF2B5EF4-FFF2-40B4-BE49-F238E27FC236}">
                    <a16:creationId xmlns:a16="http://schemas.microsoft.com/office/drawing/2014/main" id="{160E53B6-BCF2-42AD-9D86-06D37BCBA38F}"/>
                  </a:ext>
                </a:extLst>
              </p:cNvPr>
              <p:cNvGrpSpPr/>
              <p:nvPr userDrawn="1"/>
            </p:nvGrpSpPr>
            <p:grpSpPr>
              <a:xfrm>
                <a:off x="12839234" y="3289794"/>
                <a:ext cx="155951" cy="131922"/>
                <a:chOff x="12968836" y="3354170"/>
                <a:chExt cx="404806" cy="342433"/>
              </a:xfrm>
            </p:grpSpPr>
            <p:sp>
              <p:nvSpPr>
                <p:cNvPr id="291" name="Rechthoek: afgeronde hoeken 290">
                  <a:extLst>
                    <a:ext uri="{FF2B5EF4-FFF2-40B4-BE49-F238E27FC236}">
                      <a16:creationId xmlns:a16="http://schemas.microsoft.com/office/drawing/2014/main" id="{514480A2-6A97-4754-B75B-F5367117A14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2" name="Rechthoek 291">
                  <a:extLst>
                    <a:ext uri="{FF2B5EF4-FFF2-40B4-BE49-F238E27FC236}">
                      <a16:creationId xmlns:a16="http://schemas.microsoft.com/office/drawing/2014/main" id="{3E97B4F0-F481-4713-AEBF-6918E0C4149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3" name="Rechthoek 292">
                  <a:extLst>
                    <a:ext uri="{FF2B5EF4-FFF2-40B4-BE49-F238E27FC236}">
                      <a16:creationId xmlns:a16="http://schemas.microsoft.com/office/drawing/2014/main" id="{0C49D39D-719D-43BD-8066-83A01373552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4" name="Rechthoek 293">
                  <a:extLst>
                    <a:ext uri="{FF2B5EF4-FFF2-40B4-BE49-F238E27FC236}">
                      <a16:creationId xmlns:a16="http://schemas.microsoft.com/office/drawing/2014/main" id="{5BDCFF6A-5D01-4064-B01D-CFB161242EC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5" name="Rechthoek 294">
                  <a:extLst>
                    <a:ext uri="{FF2B5EF4-FFF2-40B4-BE49-F238E27FC236}">
                      <a16:creationId xmlns:a16="http://schemas.microsoft.com/office/drawing/2014/main" id="{FCE5477B-C83F-4120-BB0C-151A89E3B0F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6" name="Rechthoek 295">
                  <a:extLst>
                    <a:ext uri="{FF2B5EF4-FFF2-40B4-BE49-F238E27FC236}">
                      <a16:creationId xmlns:a16="http://schemas.microsoft.com/office/drawing/2014/main" id="{485D96BD-71F3-4E65-BB1F-5AD3F59EA2D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79" name="Groep 278">
                <a:extLst>
                  <a:ext uri="{FF2B5EF4-FFF2-40B4-BE49-F238E27FC236}">
                    <a16:creationId xmlns:a16="http://schemas.microsoft.com/office/drawing/2014/main" id="{8358A8C5-A603-4E8D-9D8D-154A33305049}"/>
                  </a:ext>
                </a:extLst>
              </p:cNvPr>
              <p:cNvGrpSpPr/>
              <p:nvPr userDrawn="1"/>
            </p:nvGrpSpPr>
            <p:grpSpPr>
              <a:xfrm>
                <a:off x="12819679" y="3589117"/>
                <a:ext cx="166739" cy="218963"/>
                <a:chOff x="12940828" y="3950597"/>
                <a:chExt cx="432813" cy="568367"/>
              </a:xfrm>
            </p:grpSpPr>
            <p:grpSp>
              <p:nvGrpSpPr>
                <p:cNvPr id="283" name="Groep 282">
                  <a:extLst>
                    <a:ext uri="{FF2B5EF4-FFF2-40B4-BE49-F238E27FC236}">
                      <a16:creationId xmlns:a16="http://schemas.microsoft.com/office/drawing/2014/main" id="{36E1B45E-5076-4CED-A0D3-A640BADA978D}"/>
                    </a:ext>
                  </a:extLst>
                </p:cNvPr>
                <p:cNvGrpSpPr/>
                <p:nvPr userDrawn="1"/>
              </p:nvGrpSpPr>
              <p:grpSpPr>
                <a:xfrm>
                  <a:off x="13000382" y="4006891"/>
                  <a:ext cx="373259" cy="315747"/>
                  <a:chOff x="12968836" y="3354170"/>
                  <a:chExt cx="404806" cy="342433"/>
                </a:xfrm>
              </p:grpSpPr>
              <p:sp>
                <p:nvSpPr>
                  <p:cNvPr id="285" name="Rechthoek: afgeronde hoeken 284">
                    <a:extLst>
                      <a:ext uri="{FF2B5EF4-FFF2-40B4-BE49-F238E27FC236}">
                        <a16:creationId xmlns:a16="http://schemas.microsoft.com/office/drawing/2014/main" id="{9222C949-77BF-4216-BE7C-DA0355A2ED4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6" name="Rechthoek 285">
                    <a:extLst>
                      <a:ext uri="{FF2B5EF4-FFF2-40B4-BE49-F238E27FC236}">
                        <a16:creationId xmlns:a16="http://schemas.microsoft.com/office/drawing/2014/main" id="{8EE8088F-7690-43B8-B3FB-AA1BF2645C3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7" name="Rechthoek 286">
                    <a:extLst>
                      <a:ext uri="{FF2B5EF4-FFF2-40B4-BE49-F238E27FC236}">
                        <a16:creationId xmlns:a16="http://schemas.microsoft.com/office/drawing/2014/main" id="{941095D5-750F-41F4-B92C-1C607D6D40E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8" name="Rechthoek 287">
                    <a:extLst>
                      <a:ext uri="{FF2B5EF4-FFF2-40B4-BE49-F238E27FC236}">
                        <a16:creationId xmlns:a16="http://schemas.microsoft.com/office/drawing/2014/main" id="{B35DC799-8973-49D9-BF29-EDA32AB6420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9" name="Rechthoek 288">
                    <a:extLst>
                      <a:ext uri="{FF2B5EF4-FFF2-40B4-BE49-F238E27FC236}">
                        <a16:creationId xmlns:a16="http://schemas.microsoft.com/office/drawing/2014/main" id="{1B92DAD1-7A28-4D34-9657-E0DE000CE51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0" name="Rechthoek 289">
                    <a:extLst>
                      <a:ext uri="{FF2B5EF4-FFF2-40B4-BE49-F238E27FC236}">
                        <a16:creationId xmlns:a16="http://schemas.microsoft.com/office/drawing/2014/main" id="{B89E9682-F0E6-49AF-B47D-1E35350B384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84" name="Boog 283">
                  <a:extLst>
                    <a:ext uri="{FF2B5EF4-FFF2-40B4-BE49-F238E27FC236}">
                      <a16:creationId xmlns:a16="http://schemas.microsoft.com/office/drawing/2014/main" id="{D2AEA0F5-2323-4E15-8A8C-327281CA5F2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80" name="Tekstvak 279">
                <a:extLst>
                  <a:ext uri="{FF2B5EF4-FFF2-40B4-BE49-F238E27FC236}">
                    <a16:creationId xmlns:a16="http://schemas.microsoft.com/office/drawing/2014/main" id="{BDC038D4-365A-4726-BE20-5356CBFCAB09}"/>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81" name="Tekstvak 280">
                <a:extLst>
                  <a:ext uri="{FF2B5EF4-FFF2-40B4-BE49-F238E27FC236}">
                    <a16:creationId xmlns:a16="http://schemas.microsoft.com/office/drawing/2014/main" id="{AD39A8F7-12D3-4E59-BF59-6DE8A98C3940}"/>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82" name="Picture 3">
                <a:extLst>
                  <a:ext uri="{FF2B5EF4-FFF2-40B4-BE49-F238E27FC236}">
                    <a16:creationId xmlns:a16="http://schemas.microsoft.com/office/drawing/2014/main" id="{5554E45F-BCD2-499C-A38B-043CBC7A2230}"/>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41" name="Groep 101">
            <a:extLst>
              <a:ext uri="{FF2B5EF4-FFF2-40B4-BE49-F238E27FC236}">
                <a16:creationId xmlns:a16="http://schemas.microsoft.com/office/drawing/2014/main" id="{C4EC3434-9725-4DB7-AD0E-8FD9B83CEE67}"/>
              </a:ext>
            </a:extLst>
          </p:cNvPr>
          <p:cNvGrpSpPr/>
          <p:nvPr userDrawn="1"/>
        </p:nvGrpSpPr>
        <p:grpSpPr>
          <a:xfrm>
            <a:off x="-3437547" y="1434"/>
            <a:ext cx="3201327" cy="6108543"/>
            <a:chOff x="-3437547" y="1434"/>
            <a:chExt cx="3201327" cy="6108543"/>
          </a:xfrm>
        </p:grpSpPr>
        <p:sp>
          <p:nvSpPr>
            <p:cNvPr id="142" name="Rechthoek 102">
              <a:extLst>
                <a:ext uri="{FF2B5EF4-FFF2-40B4-BE49-F238E27FC236}">
                  <a16:creationId xmlns:a16="http://schemas.microsoft.com/office/drawing/2014/main" id="{095C287A-B331-445B-8A90-70FE5C0A8C5C}"/>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43" name="Ovaal 103">
              <a:extLst>
                <a:ext uri="{FF2B5EF4-FFF2-40B4-BE49-F238E27FC236}">
                  <a16:creationId xmlns:a16="http://schemas.microsoft.com/office/drawing/2014/main" id="{2983A83C-09B5-4FAF-830C-7DC0DEC6C720}"/>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4" name="Rechte verbindingslijn 104">
              <a:extLst>
                <a:ext uri="{FF2B5EF4-FFF2-40B4-BE49-F238E27FC236}">
                  <a16:creationId xmlns:a16="http://schemas.microsoft.com/office/drawing/2014/main" id="{03499BC5-2E0D-45B9-81A1-F76FC46634EA}"/>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45" name="Groep 105">
              <a:extLst>
                <a:ext uri="{FF2B5EF4-FFF2-40B4-BE49-F238E27FC236}">
                  <a16:creationId xmlns:a16="http://schemas.microsoft.com/office/drawing/2014/main" id="{906DF1B5-77F6-41AE-94EC-E6805735EED7}"/>
                </a:ext>
              </a:extLst>
            </p:cNvPr>
            <p:cNvGrpSpPr/>
            <p:nvPr userDrawn="1"/>
          </p:nvGrpSpPr>
          <p:grpSpPr>
            <a:xfrm>
              <a:off x="-3437547" y="349413"/>
              <a:ext cx="2933825" cy="558875"/>
              <a:chOff x="-3419346" y="368233"/>
              <a:chExt cx="3904920" cy="743862"/>
            </a:xfrm>
          </p:grpSpPr>
          <p:sp>
            <p:nvSpPr>
              <p:cNvPr id="170" name="Rechthoek 130">
                <a:extLst>
                  <a:ext uri="{FF2B5EF4-FFF2-40B4-BE49-F238E27FC236}">
                    <a16:creationId xmlns:a16="http://schemas.microsoft.com/office/drawing/2014/main" id="{58B31DCD-12EA-4CD6-9138-E6635436F04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71" name="Rechte verbindingslijn 131">
                <a:extLst>
                  <a:ext uri="{FF2B5EF4-FFF2-40B4-BE49-F238E27FC236}">
                    <a16:creationId xmlns:a16="http://schemas.microsoft.com/office/drawing/2014/main" id="{85395B64-12F0-442B-B308-40A7AA955DA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Rechte verbindingslijn 132">
                <a:extLst>
                  <a:ext uri="{FF2B5EF4-FFF2-40B4-BE49-F238E27FC236}">
                    <a16:creationId xmlns:a16="http://schemas.microsoft.com/office/drawing/2014/main" id="{4797DA1D-9CE7-4A0E-82E5-1DE43BFE43E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3" name="Rechthoek 133">
                <a:extLst>
                  <a:ext uri="{FF2B5EF4-FFF2-40B4-BE49-F238E27FC236}">
                    <a16:creationId xmlns:a16="http://schemas.microsoft.com/office/drawing/2014/main" id="{D0DDB7F4-BB55-4CF0-926A-CEF1D321436E}"/>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74" name="Groep 134">
                <a:extLst>
                  <a:ext uri="{FF2B5EF4-FFF2-40B4-BE49-F238E27FC236}">
                    <a16:creationId xmlns:a16="http://schemas.microsoft.com/office/drawing/2014/main" id="{E71F9610-67F4-4430-96A2-5EA724F52AC2}"/>
                  </a:ext>
                </a:extLst>
              </p:cNvPr>
              <p:cNvGrpSpPr/>
              <p:nvPr userDrawn="1"/>
            </p:nvGrpSpPr>
            <p:grpSpPr>
              <a:xfrm>
                <a:off x="-3002834" y="720303"/>
                <a:ext cx="182598" cy="143759"/>
                <a:chOff x="-3310843" y="700986"/>
                <a:chExt cx="182598" cy="143759"/>
              </a:xfrm>
            </p:grpSpPr>
            <p:grpSp>
              <p:nvGrpSpPr>
                <p:cNvPr id="344" name="Groep 175">
                  <a:extLst>
                    <a:ext uri="{FF2B5EF4-FFF2-40B4-BE49-F238E27FC236}">
                      <a16:creationId xmlns:a16="http://schemas.microsoft.com/office/drawing/2014/main" id="{AE7F7C89-CCE5-425D-86BB-1DB0C992160F}"/>
                    </a:ext>
                  </a:extLst>
                </p:cNvPr>
                <p:cNvGrpSpPr/>
                <p:nvPr userDrawn="1"/>
              </p:nvGrpSpPr>
              <p:grpSpPr>
                <a:xfrm>
                  <a:off x="-3310843" y="700986"/>
                  <a:ext cx="182598" cy="143759"/>
                  <a:chOff x="-3310843" y="700986"/>
                  <a:chExt cx="182598" cy="143759"/>
                </a:xfrm>
              </p:grpSpPr>
              <p:cxnSp>
                <p:nvCxnSpPr>
                  <p:cNvPr id="348" name="Rechte verbindingslijn 179">
                    <a:extLst>
                      <a:ext uri="{FF2B5EF4-FFF2-40B4-BE49-F238E27FC236}">
                        <a16:creationId xmlns:a16="http://schemas.microsoft.com/office/drawing/2014/main" id="{7A0978DD-D79A-46F8-9711-F2CA1B6039BB}"/>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49" name="Rechte verbindingslijn 180">
                    <a:extLst>
                      <a:ext uri="{FF2B5EF4-FFF2-40B4-BE49-F238E27FC236}">
                        <a16:creationId xmlns:a16="http://schemas.microsoft.com/office/drawing/2014/main" id="{B6163220-DCF4-4F2D-A730-A77418AB873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50" name="Rechte verbindingslijn 181">
                    <a:extLst>
                      <a:ext uri="{FF2B5EF4-FFF2-40B4-BE49-F238E27FC236}">
                        <a16:creationId xmlns:a16="http://schemas.microsoft.com/office/drawing/2014/main" id="{F170CA43-FAC0-48D6-969F-7BC13E4D052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51" name="Rechte verbindingslijn 182">
                    <a:extLst>
                      <a:ext uri="{FF2B5EF4-FFF2-40B4-BE49-F238E27FC236}">
                        <a16:creationId xmlns:a16="http://schemas.microsoft.com/office/drawing/2014/main" id="{37C62428-ECC1-47C6-8EA9-907249AD6835}"/>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52" name="Rechte verbindingslijn 183">
                    <a:extLst>
                      <a:ext uri="{FF2B5EF4-FFF2-40B4-BE49-F238E27FC236}">
                        <a16:creationId xmlns:a16="http://schemas.microsoft.com/office/drawing/2014/main" id="{D3FB0B06-918D-4F9A-9DEE-4AEFAC729E2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45" name="Groep 176">
                  <a:extLst>
                    <a:ext uri="{FF2B5EF4-FFF2-40B4-BE49-F238E27FC236}">
                      <a16:creationId xmlns:a16="http://schemas.microsoft.com/office/drawing/2014/main" id="{A704E6B2-4F7B-4648-9B5F-B91079442CDB}"/>
                    </a:ext>
                  </a:extLst>
                </p:cNvPr>
                <p:cNvGrpSpPr/>
                <p:nvPr userDrawn="1"/>
              </p:nvGrpSpPr>
              <p:grpSpPr>
                <a:xfrm flipH="1">
                  <a:off x="-3310774" y="735854"/>
                  <a:ext cx="88801" cy="72568"/>
                  <a:chOff x="-2091059" y="1395403"/>
                  <a:chExt cx="157316" cy="128558"/>
                </a:xfrm>
              </p:grpSpPr>
              <p:sp>
                <p:nvSpPr>
                  <p:cNvPr id="346" name="Rechthoek 177">
                    <a:extLst>
                      <a:ext uri="{FF2B5EF4-FFF2-40B4-BE49-F238E27FC236}">
                        <a16:creationId xmlns:a16="http://schemas.microsoft.com/office/drawing/2014/main" id="{670A337C-CB72-48F1-9C11-E4F717EBC1A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Pijl: punthaak 178">
                    <a:extLst>
                      <a:ext uri="{FF2B5EF4-FFF2-40B4-BE49-F238E27FC236}">
                        <a16:creationId xmlns:a16="http://schemas.microsoft.com/office/drawing/2014/main" id="{14B5A5CC-019A-442D-9538-A90720DE655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75" name="Groep 135">
                <a:extLst>
                  <a:ext uri="{FF2B5EF4-FFF2-40B4-BE49-F238E27FC236}">
                    <a16:creationId xmlns:a16="http://schemas.microsoft.com/office/drawing/2014/main" id="{BDAD1D73-C8C1-41B1-8B7C-69F4C20B7C1F}"/>
                  </a:ext>
                </a:extLst>
              </p:cNvPr>
              <p:cNvGrpSpPr/>
              <p:nvPr userDrawn="1"/>
            </p:nvGrpSpPr>
            <p:grpSpPr>
              <a:xfrm>
                <a:off x="-3326107" y="720303"/>
                <a:ext cx="182598" cy="143759"/>
                <a:chOff x="-3634116" y="700986"/>
                <a:chExt cx="182598" cy="143759"/>
              </a:xfrm>
            </p:grpSpPr>
            <p:grpSp>
              <p:nvGrpSpPr>
                <p:cNvPr id="335" name="Groep 166">
                  <a:extLst>
                    <a:ext uri="{FF2B5EF4-FFF2-40B4-BE49-F238E27FC236}">
                      <a16:creationId xmlns:a16="http://schemas.microsoft.com/office/drawing/2014/main" id="{4BB05312-31FC-4F75-9D06-681433F577DB}"/>
                    </a:ext>
                  </a:extLst>
                </p:cNvPr>
                <p:cNvGrpSpPr/>
                <p:nvPr userDrawn="1"/>
              </p:nvGrpSpPr>
              <p:grpSpPr>
                <a:xfrm>
                  <a:off x="-3634116" y="700986"/>
                  <a:ext cx="182598" cy="143759"/>
                  <a:chOff x="-3634116" y="700986"/>
                  <a:chExt cx="182598" cy="143759"/>
                </a:xfrm>
              </p:grpSpPr>
              <p:cxnSp>
                <p:nvCxnSpPr>
                  <p:cNvPr id="339" name="Rechte verbindingslijn 170">
                    <a:extLst>
                      <a:ext uri="{FF2B5EF4-FFF2-40B4-BE49-F238E27FC236}">
                        <a16:creationId xmlns:a16="http://schemas.microsoft.com/office/drawing/2014/main" id="{CF229046-AEF6-405A-B45B-9322F0ECA55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40" name="Rechte verbindingslijn 171">
                    <a:extLst>
                      <a:ext uri="{FF2B5EF4-FFF2-40B4-BE49-F238E27FC236}">
                        <a16:creationId xmlns:a16="http://schemas.microsoft.com/office/drawing/2014/main" id="{5D7FA01A-4F24-44A2-AEB9-782F3C15B649}"/>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41" name="Rechte verbindingslijn 172">
                    <a:extLst>
                      <a:ext uri="{FF2B5EF4-FFF2-40B4-BE49-F238E27FC236}">
                        <a16:creationId xmlns:a16="http://schemas.microsoft.com/office/drawing/2014/main" id="{7E0DD3B6-C794-413F-8682-0241FBA6896F}"/>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42" name="Rechte verbindingslijn 173">
                    <a:extLst>
                      <a:ext uri="{FF2B5EF4-FFF2-40B4-BE49-F238E27FC236}">
                        <a16:creationId xmlns:a16="http://schemas.microsoft.com/office/drawing/2014/main" id="{EE2A88E4-4ABE-4D75-AC20-0B8DFE9C8CD9}"/>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43" name="Rechte verbindingslijn 174">
                    <a:extLst>
                      <a:ext uri="{FF2B5EF4-FFF2-40B4-BE49-F238E27FC236}">
                        <a16:creationId xmlns:a16="http://schemas.microsoft.com/office/drawing/2014/main" id="{8851AA2E-46BA-4FBD-AA41-38F715A395A5}"/>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36" name="Groep 167">
                  <a:extLst>
                    <a:ext uri="{FF2B5EF4-FFF2-40B4-BE49-F238E27FC236}">
                      <a16:creationId xmlns:a16="http://schemas.microsoft.com/office/drawing/2014/main" id="{AC64AAA6-55C7-466A-9896-979561FF4683}"/>
                    </a:ext>
                  </a:extLst>
                </p:cNvPr>
                <p:cNvGrpSpPr/>
                <p:nvPr userDrawn="1"/>
              </p:nvGrpSpPr>
              <p:grpSpPr>
                <a:xfrm>
                  <a:off x="-3634047" y="735854"/>
                  <a:ext cx="88801" cy="72568"/>
                  <a:chOff x="-2091059" y="1395403"/>
                  <a:chExt cx="157316" cy="128558"/>
                </a:xfrm>
              </p:grpSpPr>
              <p:sp>
                <p:nvSpPr>
                  <p:cNvPr id="337" name="Rechthoek 168">
                    <a:extLst>
                      <a:ext uri="{FF2B5EF4-FFF2-40B4-BE49-F238E27FC236}">
                        <a16:creationId xmlns:a16="http://schemas.microsoft.com/office/drawing/2014/main" id="{2912ED13-85C5-4308-A3F2-F3B3643139F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8" name="Pijl: punthaak 169">
                    <a:extLst>
                      <a:ext uri="{FF2B5EF4-FFF2-40B4-BE49-F238E27FC236}">
                        <a16:creationId xmlns:a16="http://schemas.microsoft.com/office/drawing/2014/main" id="{F47D77FF-82DF-4516-BFD6-47AD840C3B8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76" name="Rechte verbindingslijn 136">
                <a:extLst>
                  <a:ext uri="{FF2B5EF4-FFF2-40B4-BE49-F238E27FC236}">
                    <a16:creationId xmlns:a16="http://schemas.microsoft.com/office/drawing/2014/main" id="{026D2513-4A92-4F55-B4AC-FEC796AC80A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77" name="Rechte verbindingslijn 137">
                <a:extLst>
                  <a:ext uri="{FF2B5EF4-FFF2-40B4-BE49-F238E27FC236}">
                    <a16:creationId xmlns:a16="http://schemas.microsoft.com/office/drawing/2014/main" id="{B4755AF1-5788-487B-82DC-65F364F3B078}"/>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09" name="Groep 138">
                <a:extLst>
                  <a:ext uri="{FF2B5EF4-FFF2-40B4-BE49-F238E27FC236}">
                    <a16:creationId xmlns:a16="http://schemas.microsoft.com/office/drawing/2014/main" id="{61E4FFD7-16FB-4439-ADB2-3EE4BACE5012}"/>
                  </a:ext>
                </a:extLst>
              </p:cNvPr>
              <p:cNvGrpSpPr/>
              <p:nvPr userDrawn="1"/>
            </p:nvGrpSpPr>
            <p:grpSpPr>
              <a:xfrm>
                <a:off x="-2425037" y="370226"/>
                <a:ext cx="357690" cy="330595"/>
                <a:chOff x="-2721817" y="347336"/>
                <a:chExt cx="432805" cy="400021"/>
              </a:xfrm>
            </p:grpSpPr>
            <p:sp>
              <p:nvSpPr>
                <p:cNvPr id="324" name="Rechthoek 155">
                  <a:extLst>
                    <a:ext uri="{FF2B5EF4-FFF2-40B4-BE49-F238E27FC236}">
                      <a16:creationId xmlns:a16="http://schemas.microsoft.com/office/drawing/2014/main" id="{8C6DD2F7-1E1D-4B45-B547-CA54BCC6524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25" name="Groep 156">
                  <a:extLst>
                    <a:ext uri="{FF2B5EF4-FFF2-40B4-BE49-F238E27FC236}">
                      <a16:creationId xmlns:a16="http://schemas.microsoft.com/office/drawing/2014/main" id="{73D80345-C35A-4463-9706-C670C0B734BB}"/>
                    </a:ext>
                  </a:extLst>
                </p:cNvPr>
                <p:cNvGrpSpPr/>
                <p:nvPr userDrawn="1"/>
              </p:nvGrpSpPr>
              <p:grpSpPr>
                <a:xfrm>
                  <a:off x="-2652453" y="431583"/>
                  <a:ext cx="294076" cy="231526"/>
                  <a:chOff x="-3634116" y="700986"/>
                  <a:chExt cx="182598" cy="143759"/>
                </a:xfrm>
              </p:grpSpPr>
              <p:grpSp>
                <p:nvGrpSpPr>
                  <p:cNvPr id="326" name="Groep 157">
                    <a:extLst>
                      <a:ext uri="{FF2B5EF4-FFF2-40B4-BE49-F238E27FC236}">
                        <a16:creationId xmlns:a16="http://schemas.microsoft.com/office/drawing/2014/main" id="{804739A6-A383-4E94-BF56-3E557AC0B3F7}"/>
                      </a:ext>
                    </a:extLst>
                  </p:cNvPr>
                  <p:cNvGrpSpPr/>
                  <p:nvPr userDrawn="1"/>
                </p:nvGrpSpPr>
                <p:grpSpPr>
                  <a:xfrm>
                    <a:off x="-3634116" y="700986"/>
                    <a:ext cx="182598" cy="143759"/>
                    <a:chOff x="-3634116" y="700986"/>
                    <a:chExt cx="182598" cy="143759"/>
                  </a:xfrm>
                </p:grpSpPr>
                <p:cxnSp>
                  <p:nvCxnSpPr>
                    <p:cNvPr id="330" name="Rechte verbindingslijn 161">
                      <a:extLst>
                        <a:ext uri="{FF2B5EF4-FFF2-40B4-BE49-F238E27FC236}">
                          <a16:creationId xmlns:a16="http://schemas.microsoft.com/office/drawing/2014/main" id="{7320C5E9-81BE-4D3B-98F2-928FF67456FE}"/>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31" name="Rechte verbindingslijn 162">
                      <a:extLst>
                        <a:ext uri="{FF2B5EF4-FFF2-40B4-BE49-F238E27FC236}">
                          <a16:creationId xmlns:a16="http://schemas.microsoft.com/office/drawing/2014/main" id="{F3F98C17-F988-4F10-AC65-AA343723D98A}"/>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32" name="Rechte verbindingslijn 163">
                      <a:extLst>
                        <a:ext uri="{FF2B5EF4-FFF2-40B4-BE49-F238E27FC236}">
                          <a16:creationId xmlns:a16="http://schemas.microsoft.com/office/drawing/2014/main" id="{C1962439-5902-4B66-B883-7D92EB88C12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33" name="Rechte verbindingslijn 164">
                      <a:extLst>
                        <a:ext uri="{FF2B5EF4-FFF2-40B4-BE49-F238E27FC236}">
                          <a16:creationId xmlns:a16="http://schemas.microsoft.com/office/drawing/2014/main" id="{E55EEEF4-32F2-4440-B315-2632581BB93D}"/>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34" name="Rechte verbindingslijn 165">
                      <a:extLst>
                        <a:ext uri="{FF2B5EF4-FFF2-40B4-BE49-F238E27FC236}">
                          <a16:creationId xmlns:a16="http://schemas.microsoft.com/office/drawing/2014/main" id="{11A71EED-2BE0-49A3-AC41-92A2068244F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27" name="Groep 158">
                    <a:extLst>
                      <a:ext uri="{FF2B5EF4-FFF2-40B4-BE49-F238E27FC236}">
                        <a16:creationId xmlns:a16="http://schemas.microsoft.com/office/drawing/2014/main" id="{5F621547-0484-4C14-A0AB-15E03F26B197}"/>
                      </a:ext>
                    </a:extLst>
                  </p:cNvPr>
                  <p:cNvGrpSpPr/>
                  <p:nvPr userDrawn="1"/>
                </p:nvGrpSpPr>
                <p:grpSpPr>
                  <a:xfrm>
                    <a:off x="-3634047" y="735854"/>
                    <a:ext cx="88801" cy="72568"/>
                    <a:chOff x="-2091059" y="1395403"/>
                    <a:chExt cx="157316" cy="128558"/>
                  </a:xfrm>
                </p:grpSpPr>
                <p:sp>
                  <p:nvSpPr>
                    <p:cNvPr id="328" name="Rechthoek 159">
                      <a:extLst>
                        <a:ext uri="{FF2B5EF4-FFF2-40B4-BE49-F238E27FC236}">
                          <a16:creationId xmlns:a16="http://schemas.microsoft.com/office/drawing/2014/main" id="{6A3275DF-163E-47B5-AC2C-348E445EFC6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Pijl: punthaak 160">
                      <a:extLst>
                        <a:ext uri="{FF2B5EF4-FFF2-40B4-BE49-F238E27FC236}">
                          <a16:creationId xmlns:a16="http://schemas.microsoft.com/office/drawing/2014/main" id="{1D884511-86E0-496D-90EA-1661DB55EFB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10" name="Groep 139">
                <a:extLst>
                  <a:ext uri="{FF2B5EF4-FFF2-40B4-BE49-F238E27FC236}">
                    <a16:creationId xmlns:a16="http://schemas.microsoft.com/office/drawing/2014/main" id="{F675F312-7A17-4C2F-959C-1A82FFBE4696}"/>
                  </a:ext>
                </a:extLst>
              </p:cNvPr>
              <p:cNvGrpSpPr/>
              <p:nvPr userDrawn="1"/>
            </p:nvGrpSpPr>
            <p:grpSpPr>
              <a:xfrm>
                <a:off x="-2425037" y="781500"/>
                <a:ext cx="357690" cy="330595"/>
                <a:chOff x="-2721817" y="782525"/>
                <a:chExt cx="432805" cy="400021"/>
              </a:xfrm>
            </p:grpSpPr>
            <p:sp>
              <p:nvSpPr>
                <p:cNvPr id="313" name="Rechthoek 142">
                  <a:extLst>
                    <a:ext uri="{FF2B5EF4-FFF2-40B4-BE49-F238E27FC236}">
                      <a16:creationId xmlns:a16="http://schemas.microsoft.com/office/drawing/2014/main" id="{6877B5D2-F51E-43D6-9CE2-D2290AEE1AA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14" name="Groep 143">
                  <a:extLst>
                    <a:ext uri="{FF2B5EF4-FFF2-40B4-BE49-F238E27FC236}">
                      <a16:creationId xmlns:a16="http://schemas.microsoft.com/office/drawing/2014/main" id="{23B1489C-20E3-4ECF-BCD0-D2EB4A104ACD}"/>
                    </a:ext>
                  </a:extLst>
                </p:cNvPr>
                <p:cNvGrpSpPr/>
                <p:nvPr userDrawn="1"/>
              </p:nvGrpSpPr>
              <p:grpSpPr>
                <a:xfrm>
                  <a:off x="-2652453" y="866772"/>
                  <a:ext cx="294076" cy="231526"/>
                  <a:chOff x="-3310843" y="700986"/>
                  <a:chExt cx="182598" cy="143759"/>
                </a:xfrm>
              </p:grpSpPr>
              <p:grpSp>
                <p:nvGrpSpPr>
                  <p:cNvPr id="315" name="Groep 144">
                    <a:extLst>
                      <a:ext uri="{FF2B5EF4-FFF2-40B4-BE49-F238E27FC236}">
                        <a16:creationId xmlns:a16="http://schemas.microsoft.com/office/drawing/2014/main" id="{13328DDA-2372-4C8C-90A2-FAB6286DFE28}"/>
                      </a:ext>
                    </a:extLst>
                  </p:cNvPr>
                  <p:cNvGrpSpPr/>
                  <p:nvPr userDrawn="1"/>
                </p:nvGrpSpPr>
                <p:grpSpPr>
                  <a:xfrm>
                    <a:off x="-3310843" y="700986"/>
                    <a:ext cx="182598" cy="143759"/>
                    <a:chOff x="-3310843" y="700986"/>
                    <a:chExt cx="182598" cy="143759"/>
                  </a:xfrm>
                </p:grpSpPr>
                <p:cxnSp>
                  <p:nvCxnSpPr>
                    <p:cNvPr id="319" name="Rechte verbindingslijn 150">
                      <a:extLst>
                        <a:ext uri="{FF2B5EF4-FFF2-40B4-BE49-F238E27FC236}">
                          <a16:creationId xmlns:a16="http://schemas.microsoft.com/office/drawing/2014/main" id="{C4A85624-C5AC-4A9E-BF39-7F107D391D29}"/>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20" name="Rechte verbindingslijn 151">
                      <a:extLst>
                        <a:ext uri="{FF2B5EF4-FFF2-40B4-BE49-F238E27FC236}">
                          <a16:creationId xmlns:a16="http://schemas.microsoft.com/office/drawing/2014/main" id="{968D0E21-982C-4108-A3D7-29CBAD9B71DB}"/>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21" name="Rechte verbindingslijn 152">
                      <a:extLst>
                        <a:ext uri="{FF2B5EF4-FFF2-40B4-BE49-F238E27FC236}">
                          <a16:creationId xmlns:a16="http://schemas.microsoft.com/office/drawing/2014/main" id="{6D406EB5-9DDE-41E9-B69F-A0F023A1A5B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22" name="Rechte verbindingslijn 153">
                      <a:extLst>
                        <a:ext uri="{FF2B5EF4-FFF2-40B4-BE49-F238E27FC236}">
                          <a16:creationId xmlns:a16="http://schemas.microsoft.com/office/drawing/2014/main" id="{B903BEAA-F2F0-4836-9CEF-ED06808E2EE7}"/>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23" name="Rechte verbindingslijn 154">
                      <a:extLst>
                        <a:ext uri="{FF2B5EF4-FFF2-40B4-BE49-F238E27FC236}">
                          <a16:creationId xmlns:a16="http://schemas.microsoft.com/office/drawing/2014/main" id="{61E19DF0-A8A1-4B27-9644-E48E0161F00A}"/>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16" name="Groep 147">
                    <a:extLst>
                      <a:ext uri="{FF2B5EF4-FFF2-40B4-BE49-F238E27FC236}">
                        <a16:creationId xmlns:a16="http://schemas.microsoft.com/office/drawing/2014/main" id="{6C7CDD2B-2851-4956-9625-9DCB721D8AED}"/>
                      </a:ext>
                    </a:extLst>
                  </p:cNvPr>
                  <p:cNvGrpSpPr/>
                  <p:nvPr userDrawn="1"/>
                </p:nvGrpSpPr>
                <p:grpSpPr>
                  <a:xfrm flipH="1">
                    <a:off x="-3310774" y="735854"/>
                    <a:ext cx="88801" cy="72568"/>
                    <a:chOff x="-2091059" y="1395403"/>
                    <a:chExt cx="157316" cy="128558"/>
                  </a:xfrm>
                </p:grpSpPr>
                <p:sp>
                  <p:nvSpPr>
                    <p:cNvPr id="317" name="Rechthoek 148">
                      <a:extLst>
                        <a:ext uri="{FF2B5EF4-FFF2-40B4-BE49-F238E27FC236}">
                          <a16:creationId xmlns:a16="http://schemas.microsoft.com/office/drawing/2014/main" id="{36E4F313-93B2-478B-8301-5C52529F214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8" name="Pijl: punthaak 149">
                      <a:extLst>
                        <a:ext uri="{FF2B5EF4-FFF2-40B4-BE49-F238E27FC236}">
                          <a16:creationId xmlns:a16="http://schemas.microsoft.com/office/drawing/2014/main" id="{846CE0CD-3AA2-4734-8E2E-A19DCCABB9C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11" name="Rechthoek 140">
                <a:extLst>
                  <a:ext uri="{FF2B5EF4-FFF2-40B4-BE49-F238E27FC236}">
                    <a16:creationId xmlns:a16="http://schemas.microsoft.com/office/drawing/2014/main" id="{D4402AC5-CD51-4D87-BC8E-5AFC0A4249B2}"/>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12" name="Rechthoek 141">
                <a:extLst>
                  <a:ext uri="{FF2B5EF4-FFF2-40B4-BE49-F238E27FC236}">
                    <a16:creationId xmlns:a16="http://schemas.microsoft.com/office/drawing/2014/main" id="{D3614668-416D-4B41-9074-C3F97E384DE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46" name="Rechte verbindingslijn 106">
              <a:extLst>
                <a:ext uri="{FF2B5EF4-FFF2-40B4-BE49-F238E27FC236}">
                  <a16:creationId xmlns:a16="http://schemas.microsoft.com/office/drawing/2014/main" id="{1E862741-CD87-4DE7-B16C-1D3F903B9AF4}"/>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47" name="Rechthoek 107">
              <a:extLst>
                <a:ext uri="{FF2B5EF4-FFF2-40B4-BE49-F238E27FC236}">
                  <a16:creationId xmlns:a16="http://schemas.microsoft.com/office/drawing/2014/main" id="{3E9FAF4F-4EDA-472A-A2CE-FBDDA4AE956E}"/>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48" name="Ovaal 108">
              <a:extLst>
                <a:ext uri="{FF2B5EF4-FFF2-40B4-BE49-F238E27FC236}">
                  <a16:creationId xmlns:a16="http://schemas.microsoft.com/office/drawing/2014/main" id="{B303F063-079F-482B-AE9C-9C0C1066027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9" name="Rechthoek 109">
              <a:extLst>
                <a:ext uri="{FF2B5EF4-FFF2-40B4-BE49-F238E27FC236}">
                  <a16:creationId xmlns:a16="http://schemas.microsoft.com/office/drawing/2014/main" id="{5F1A9AD7-B519-45F0-A1C2-C02CB9E7B7EA}"/>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50" name="Ovaal 110">
              <a:extLst>
                <a:ext uri="{FF2B5EF4-FFF2-40B4-BE49-F238E27FC236}">
                  <a16:creationId xmlns:a16="http://schemas.microsoft.com/office/drawing/2014/main" id="{F80C29A6-C477-4F94-9764-6A2BCB8D85A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51" name="Rechthoek 111">
              <a:extLst>
                <a:ext uri="{FF2B5EF4-FFF2-40B4-BE49-F238E27FC236}">
                  <a16:creationId xmlns:a16="http://schemas.microsoft.com/office/drawing/2014/main" id="{94C6B864-C478-4591-9C6C-7BC931AF3D9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52" name="Ovaal 112">
              <a:extLst>
                <a:ext uri="{FF2B5EF4-FFF2-40B4-BE49-F238E27FC236}">
                  <a16:creationId xmlns:a16="http://schemas.microsoft.com/office/drawing/2014/main" id="{7316BF84-5249-437B-99D6-82561B616DE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3" name="Rechthoek 113">
              <a:extLst>
                <a:ext uri="{FF2B5EF4-FFF2-40B4-BE49-F238E27FC236}">
                  <a16:creationId xmlns:a16="http://schemas.microsoft.com/office/drawing/2014/main" id="{03F5EDC7-FB3D-4891-B51C-50CF2595F176}"/>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54" name="Ovaal 114">
              <a:extLst>
                <a:ext uri="{FF2B5EF4-FFF2-40B4-BE49-F238E27FC236}">
                  <a16:creationId xmlns:a16="http://schemas.microsoft.com/office/drawing/2014/main" id="{FD8BABD1-F4E9-432D-8CAF-9D2178DF45F2}"/>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55" name="Rechthoek 115">
              <a:extLst>
                <a:ext uri="{FF2B5EF4-FFF2-40B4-BE49-F238E27FC236}">
                  <a16:creationId xmlns:a16="http://schemas.microsoft.com/office/drawing/2014/main" id="{14F4CA07-76D3-4862-A5DC-E73EBF42A857}"/>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56" name="Rechte verbindingslijn 116">
              <a:extLst>
                <a:ext uri="{FF2B5EF4-FFF2-40B4-BE49-F238E27FC236}">
                  <a16:creationId xmlns:a16="http://schemas.microsoft.com/office/drawing/2014/main" id="{0652B9C6-EB85-4698-9F44-1CAE9C1CD918}"/>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57" name="Meer informatie">
              <a:extLst>
                <a:ext uri="{FF2B5EF4-FFF2-40B4-BE49-F238E27FC236}">
                  <a16:creationId xmlns:a16="http://schemas.microsoft.com/office/drawing/2014/main" id="{92CDB69D-1EDD-4CC3-9945-4D37B3C2A9D3}"/>
                </a:ext>
              </a:extLst>
            </p:cNvPr>
            <p:cNvGrpSpPr/>
            <p:nvPr userDrawn="1"/>
          </p:nvGrpSpPr>
          <p:grpSpPr>
            <a:xfrm>
              <a:off x="-3421298" y="5326704"/>
              <a:ext cx="3178515" cy="783273"/>
              <a:chOff x="-3741486" y="3359148"/>
              <a:chExt cx="3178515" cy="783273"/>
            </a:xfrm>
          </p:grpSpPr>
          <p:sp>
            <p:nvSpPr>
              <p:cNvPr id="167" name="Freeform 101">
                <a:extLst>
                  <a:ext uri="{FF2B5EF4-FFF2-40B4-BE49-F238E27FC236}">
                    <a16:creationId xmlns:a16="http://schemas.microsoft.com/office/drawing/2014/main" id="{02C0EDEE-EBD7-4860-B36C-E674F9118794}"/>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68" name="Rechthoek 128">
                <a:extLst>
                  <a:ext uri="{FF2B5EF4-FFF2-40B4-BE49-F238E27FC236}">
                    <a16:creationId xmlns:a16="http://schemas.microsoft.com/office/drawing/2014/main" id="{9B2E3F76-E975-4187-A249-7C324C6E2BB3}"/>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69" name="Rechte verbindingslijn 129">
                <a:extLst>
                  <a:ext uri="{FF2B5EF4-FFF2-40B4-BE49-F238E27FC236}">
                    <a16:creationId xmlns:a16="http://schemas.microsoft.com/office/drawing/2014/main" id="{10DF9BA9-F4CF-4327-97BA-54F901BB393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58" name="Rechthoek 118">
              <a:extLst>
                <a:ext uri="{FF2B5EF4-FFF2-40B4-BE49-F238E27FC236}">
                  <a16:creationId xmlns:a16="http://schemas.microsoft.com/office/drawing/2014/main" id="{11F8DB79-BA4C-44FE-B8B4-B996DC15391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59" name="Ovaal 119">
              <a:extLst>
                <a:ext uri="{FF2B5EF4-FFF2-40B4-BE49-F238E27FC236}">
                  <a16:creationId xmlns:a16="http://schemas.microsoft.com/office/drawing/2014/main" id="{3056D2D5-2B71-4D11-BAEB-C4E420BBC98D}"/>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60" name="Rechthoek 120">
              <a:extLst>
                <a:ext uri="{FF2B5EF4-FFF2-40B4-BE49-F238E27FC236}">
                  <a16:creationId xmlns:a16="http://schemas.microsoft.com/office/drawing/2014/main" id="{2908C90F-E581-4846-80C2-1439B496783D}"/>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61" name="Ovaal 121">
              <a:extLst>
                <a:ext uri="{FF2B5EF4-FFF2-40B4-BE49-F238E27FC236}">
                  <a16:creationId xmlns:a16="http://schemas.microsoft.com/office/drawing/2014/main" id="{0B31B70A-A065-4B49-8AF7-A2DB146DEEF6}"/>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62" name="Rechthoek 122">
              <a:extLst>
                <a:ext uri="{FF2B5EF4-FFF2-40B4-BE49-F238E27FC236}">
                  <a16:creationId xmlns:a16="http://schemas.microsoft.com/office/drawing/2014/main" id="{E8E55D73-EB67-4A6B-AAC5-6C26C395A87B}"/>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63" name="Ovaal 123">
              <a:extLst>
                <a:ext uri="{FF2B5EF4-FFF2-40B4-BE49-F238E27FC236}">
                  <a16:creationId xmlns:a16="http://schemas.microsoft.com/office/drawing/2014/main" id="{4F67B597-76CC-43DC-B333-7D2D26891585}"/>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64" name="Rechthoek 124">
              <a:extLst>
                <a:ext uri="{FF2B5EF4-FFF2-40B4-BE49-F238E27FC236}">
                  <a16:creationId xmlns:a16="http://schemas.microsoft.com/office/drawing/2014/main" id="{93171DF8-AAA0-4B8D-9385-07FFA5079C19}"/>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65" name="Rechthoek 125">
              <a:extLst>
                <a:ext uri="{FF2B5EF4-FFF2-40B4-BE49-F238E27FC236}">
                  <a16:creationId xmlns:a16="http://schemas.microsoft.com/office/drawing/2014/main" id="{67DFC8B3-F725-4804-89DC-24293971A963}"/>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66" name="Ovaal 126">
              <a:extLst>
                <a:ext uri="{FF2B5EF4-FFF2-40B4-BE49-F238E27FC236}">
                  <a16:creationId xmlns:a16="http://schemas.microsoft.com/office/drawing/2014/main" id="{A1973620-A90F-4BA7-8A26-3F4023DED8E0}"/>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1156566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P spid="5"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kst + Foto 75%/25%">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8557737" y="1"/>
            <a:ext cx="3633876" cy="6865144"/>
          </a:xfrm>
          <a:solidFill>
            <a:schemeClr val="bg1">
              <a:lumMod val="95000"/>
            </a:schemeClr>
          </a:solidFill>
        </p:spPr>
        <p:txBody>
          <a:bodyPr tIns="1260000" anchor="ctr">
            <a:normAutofit/>
          </a:bodyPr>
          <a:lstStyle>
            <a:lvl1pPr marL="0" indent="0" algn="ctr">
              <a:spcBef>
                <a:spcPts val="0"/>
              </a:spcBef>
              <a:spcAft>
                <a:spcPts val="0"/>
              </a:spcAft>
              <a:buNone/>
              <a:defRPr sz="9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2" name="Titel 1">
            <a:extLst>
              <a:ext uri="{FF2B5EF4-FFF2-40B4-BE49-F238E27FC236}">
                <a16:creationId xmlns:a16="http://schemas.microsoft.com/office/drawing/2014/main" id="{C8A40B12-7E26-4E64-9A7F-C7BE7CAB1C28}"/>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3" name="Tijdelijke aanduiding voor tekst 14">
            <a:extLst>
              <a:ext uri="{FF2B5EF4-FFF2-40B4-BE49-F238E27FC236}">
                <a16:creationId xmlns:a16="http://schemas.microsoft.com/office/drawing/2014/main" id="{6083995C-1A50-4491-9307-7E1B659A0B1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45" name="Tijdelijke aanduiding voor voettekst 4">
            <a:extLst>
              <a:ext uri="{FF2B5EF4-FFF2-40B4-BE49-F238E27FC236}">
                <a16:creationId xmlns:a16="http://schemas.microsoft.com/office/drawing/2014/main" id="{080EFE03-7FB1-4D06-B653-B56500F8A14C}"/>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46" name="Tijdelijke aanduiding voor dianummer 5">
            <a:extLst>
              <a:ext uri="{FF2B5EF4-FFF2-40B4-BE49-F238E27FC236}">
                <a16:creationId xmlns:a16="http://schemas.microsoft.com/office/drawing/2014/main" id="{56817633-365A-489C-84DC-22C53FE3AD02}"/>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sp>
        <p:nvSpPr>
          <p:cNvPr id="17" name="Tijdelijke aanduiding voor tekst 3">
            <a:extLst>
              <a:ext uri="{FF2B5EF4-FFF2-40B4-BE49-F238E27FC236}">
                <a16:creationId xmlns:a16="http://schemas.microsoft.com/office/drawing/2014/main" id="{5C507803-9CCD-4AE7-97C7-78AF543AE4EB}"/>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3" name="Tijdelijke aanduiding voor verticale tekst 2"/>
          <p:cNvSpPr>
            <a:spLocks noGrp="1"/>
          </p:cNvSpPr>
          <p:nvPr>
            <p:ph type="body" orient="vert" idx="1" hasCustomPrompt="1"/>
          </p:nvPr>
        </p:nvSpPr>
        <p:spPr>
          <a:xfrm>
            <a:off x="496712" y="1473493"/>
            <a:ext cx="7130417" cy="4307232"/>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8" name="Tijdelijke aanduiding voor datum 3">
            <a:extLst>
              <a:ext uri="{FF2B5EF4-FFF2-40B4-BE49-F238E27FC236}">
                <a16:creationId xmlns:a16="http://schemas.microsoft.com/office/drawing/2014/main" id="{1660DECE-1BF4-424A-8565-9FDCA21100FD}"/>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349184B4-41E6-4217-B4F7-E23A450628D2}" type="datetime1">
              <a:rPr lang="nl-NL" noProof="0" smtClean="0"/>
              <a:t>27-10-2020</a:t>
            </a:fld>
            <a:endParaRPr lang="nl-NL" noProof="0"/>
          </a:p>
        </p:txBody>
      </p:sp>
      <p:grpSp>
        <p:nvGrpSpPr>
          <p:cNvPr id="191" name="Groep 258">
            <a:extLst>
              <a:ext uri="{FF2B5EF4-FFF2-40B4-BE49-F238E27FC236}">
                <a16:creationId xmlns:a16="http://schemas.microsoft.com/office/drawing/2014/main" id="{1C9278D4-8C4D-42B3-9B54-A02855EB2408}"/>
              </a:ext>
            </a:extLst>
          </p:cNvPr>
          <p:cNvGrpSpPr/>
          <p:nvPr userDrawn="1"/>
        </p:nvGrpSpPr>
        <p:grpSpPr>
          <a:xfrm>
            <a:off x="12391601" y="0"/>
            <a:ext cx="3183678" cy="5229113"/>
            <a:chOff x="12391601" y="0"/>
            <a:chExt cx="3183678" cy="5229113"/>
          </a:xfrm>
        </p:grpSpPr>
        <p:grpSp>
          <p:nvGrpSpPr>
            <p:cNvPr id="192" name="Meer informatie">
              <a:extLst>
                <a:ext uri="{FF2B5EF4-FFF2-40B4-BE49-F238E27FC236}">
                  <a16:creationId xmlns:a16="http://schemas.microsoft.com/office/drawing/2014/main" id="{F603D93A-66CC-4CC0-95B8-0CC883453AED}"/>
                </a:ext>
              </a:extLst>
            </p:cNvPr>
            <p:cNvGrpSpPr/>
            <p:nvPr userDrawn="1"/>
          </p:nvGrpSpPr>
          <p:grpSpPr>
            <a:xfrm>
              <a:off x="12396764" y="4445840"/>
              <a:ext cx="3178515" cy="783273"/>
              <a:chOff x="-3741486" y="3386444"/>
              <a:chExt cx="3178515" cy="783273"/>
            </a:xfrm>
          </p:grpSpPr>
          <p:sp>
            <p:nvSpPr>
              <p:cNvPr id="369" name="Freeform 101">
                <a:extLst>
                  <a:ext uri="{FF2B5EF4-FFF2-40B4-BE49-F238E27FC236}">
                    <a16:creationId xmlns:a16="http://schemas.microsoft.com/office/drawing/2014/main" id="{F4DDCDCF-5F47-4A4C-B96C-FFC10BC73313}"/>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0" name="Rechthoek 306">
                <a:extLst>
                  <a:ext uri="{FF2B5EF4-FFF2-40B4-BE49-F238E27FC236}">
                    <a16:creationId xmlns:a16="http://schemas.microsoft.com/office/drawing/2014/main" id="{6256DCC5-8730-4051-849B-62E7C3BB195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1" name="Rechte verbindingslijn 307">
                <a:extLst>
                  <a:ext uri="{FF2B5EF4-FFF2-40B4-BE49-F238E27FC236}">
                    <a16:creationId xmlns:a16="http://schemas.microsoft.com/office/drawing/2014/main" id="{1DDD24F7-3AAB-4F23-BA56-69A3D2F5542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3" name="Rechthoek 260">
              <a:extLst>
                <a:ext uri="{FF2B5EF4-FFF2-40B4-BE49-F238E27FC236}">
                  <a16:creationId xmlns:a16="http://schemas.microsoft.com/office/drawing/2014/main" id="{F63B76FD-012A-4B59-AD07-5F1D1C5DA29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75" name="Ovaal 261">
              <a:extLst>
                <a:ext uri="{FF2B5EF4-FFF2-40B4-BE49-F238E27FC236}">
                  <a16:creationId xmlns:a16="http://schemas.microsoft.com/office/drawing/2014/main" id="{3C12249D-B7F4-4405-8D36-108CD23E6566}"/>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6" name="Rechte verbindingslijn 262">
              <a:extLst>
                <a:ext uri="{FF2B5EF4-FFF2-40B4-BE49-F238E27FC236}">
                  <a16:creationId xmlns:a16="http://schemas.microsoft.com/office/drawing/2014/main" id="{4A37143E-75F8-4960-98E3-FECA33DCCD2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7" name="Rechte verbindingslijn 263">
              <a:extLst>
                <a:ext uri="{FF2B5EF4-FFF2-40B4-BE49-F238E27FC236}">
                  <a16:creationId xmlns:a16="http://schemas.microsoft.com/office/drawing/2014/main" id="{910099D0-7766-4D9E-A583-DEB74F91E74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78" name="Rechthoek 264">
              <a:extLst>
                <a:ext uri="{FF2B5EF4-FFF2-40B4-BE49-F238E27FC236}">
                  <a16:creationId xmlns:a16="http://schemas.microsoft.com/office/drawing/2014/main" id="{5F0554AC-AEB4-4C64-9991-B4F008E37A3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9" name="Rechte verbindingslijn 265">
              <a:extLst>
                <a:ext uri="{FF2B5EF4-FFF2-40B4-BE49-F238E27FC236}">
                  <a16:creationId xmlns:a16="http://schemas.microsoft.com/office/drawing/2014/main" id="{554E9705-CB6D-4C5F-82EC-B9C2094FF8FD}"/>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0" name="Ovaal 266">
              <a:extLst>
                <a:ext uri="{FF2B5EF4-FFF2-40B4-BE49-F238E27FC236}">
                  <a16:creationId xmlns:a16="http://schemas.microsoft.com/office/drawing/2014/main" id="{5D74F17A-F1A0-44C7-A707-F7F97C653B32}"/>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1" name="Rechthoek 267">
              <a:extLst>
                <a:ext uri="{FF2B5EF4-FFF2-40B4-BE49-F238E27FC236}">
                  <a16:creationId xmlns:a16="http://schemas.microsoft.com/office/drawing/2014/main" id="{ACCAA0DA-4949-44DE-92F3-42EA89A2D266}"/>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2" name="Groep 268">
              <a:extLst>
                <a:ext uri="{FF2B5EF4-FFF2-40B4-BE49-F238E27FC236}">
                  <a16:creationId xmlns:a16="http://schemas.microsoft.com/office/drawing/2014/main" id="{2ED0CAE0-7E98-497E-8C78-9C53FE4D89C1}"/>
                </a:ext>
              </a:extLst>
            </p:cNvPr>
            <p:cNvGrpSpPr/>
            <p:nvPr userDrawn="1"/>
          </p:nvGrpSpPr>
          <p:grpSpPr>
            <a:xfrm>
              <a:off x="12757282" y="2184550"/>
              <a:ext cx="825500" cy="209550"/>
              <a:chOff x="13504624" y="2482850"/>
              <a:chExt cx="825500" cy="209550"/>
            </a:xfrm>
          </p:grpSpPr>
          <p:sp>
            <p:nvSpPr>
              <p:cNvPr id="366" name="Rechthoek 302">
                <a:extLst>
                  <a:ext uri="{FF2B5EF4-FFF2-40B4-BE49-F238E27FC236}">
                    <a16:creationId xmlns:a16="http://schemas.microsoft.com/office/drawing/2014/main" id="{842E98B7-85FC-4357-8A7B-1597D029FE6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7" name="Rechte verbindingslijn 303">
                <a:extLst>
                  <a:ext uri="{FF2B5EF4-FFF2-40B4-BE49-F238E27FC236}">
                    <a16:creationId xmlns:a16="http://schemas.microsoft.com/office/drawing/2014/main" id="{EDB867C8-197C-46AB-AEEA-210BDB7F37A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8" name="Gelijkbenige driehoek 304">
                <a:extLst>
                  <a:ext uri="{FF2B5EF4-FFF2-40B4-BE49-F238E27FC236}">
                    <a16:creationId xmlns:a16="http://schemas.microsoft.com/office/drawing/2014/main" id="{5530965F-C5FC-416C-8D4F-50434176136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3" name="Groep 269">
              <a:extLst>
                <a:ext uri="{FF2B5EF4-FFF2-40B4-BE49-F238E27FC236}">
                  <a16:creationId xmlns:a16="http://schemas.microsoft.com/office/drawing/2014/main" id="{23875387-E39A-4E2A-B3CE-EA466B42D190}"/>
                </a:ext>
              </a:extLst>
            </p:cNvPr>
            <p:cNvGrpSpPr/>
            <p:nvPr userDrawn="1"/>
          </p:nvGrpSpPr>
          <p:grpSpPr>
            <a:xfrm>
              <a:off x="12757282" y="1216782"/>
              <a:ext cx="294789" cy="318834"/>
              <a:chOff x="14466489" y="1001522"/>
              <a:chExt cx="290627" cy="314333"/>
            </a:xfrm>
          </p:grpSpPr>
          <p:sp>
            <p:nvSpPr>
              <p:cNvPr id="310" name="Rechthoek 296">
                <a:extLst>
                  <a:ext uri="{FF2B5EF4-FFF2-40B4-BE49-F238E27FC236}">
                    <a16:creationId xmlns:a16="http://schemas.microsoft.com/office/drawing/2014/main" id="{4FDBC578-D005-4948-BF60-E9AE4D01554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1" name="Ovaal 297">
                <a:extLst>
                  <a:ext uri="{FF2B5EF4-FFF2-40B4-BE49-F238E27FC236}">
                    <a16:creationId xmlns:a16="http://schemas.microsoft.com/office/drawing/2014/main" id="{E936711E-01B9-4314-AAD9-55EC3286FD9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2" name="Vrije vorm: vorm 298">
                <a:extLst>
                  <a:ext uri="{FF2B5EF4-FFF2-40B4-BE49-F238E27FC236}">
                    <a16:creationId xmlns:a16="http://schemas.microsoft.com/office/drawing/2014/main" id="{417F7A09-5498-477D-813E-816009BFCA44}"/>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3" name="Rechthoek: afgeronde hoeken 299">
                <a:extLst>
                  <a:ext uri="{FF2B5EF4-FFF2-40B4-BE49-F238E27FC236}">
                    <a16:creationId xmlns:a16="http://schemas.microsoft.com/office/drawing/2014/main" id="{6B91653D-6A79-4F3F-9558-91704B15E5E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4" name="Rechte verbindingslijn 300">
                <a:extLst>
                  <a:ext uri="{FF2B5EF4-FFF2-40B4-BE49-F238E27FC236}">
                    <a16:creationId xmlns:a16="http://schemas.microsoft.com/office/drawing/2014/main" id="{C9F72042-A73D-45CC-968D-49C1A6270EA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5" name="Rechte verbindingslijn 301">
                <a:extLst>
                  <a:ext uri="{FF2B5EF4-FFF2-40B4-BE49-F238E27FC236}">
                    <a16:creationId xmlns:a16="http://schemas.microsoft.com/office/drawing/2014/main" id="{B6E109AD-83D6-4DE8-B6CD-5F29E6600A35}"/>
                  </a:ext>
                </a:extLst>
              </p:cNvPr>
              <p:cNvCxnSpPr>
                <a:cxnSpLocks/>
                <a:stCxn id="36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4" name="Ovaal 270">
              <a:extLst>
                <a:ext uri="{FF2B5EF4-FFF2-40B4-BE49-F238E27FC236}">
                  <a16:creationId xmlns:a16="http://schemas.microsoft.com/office/drawing/2014/main" id="{A517D13B-DEF5-4AFF-800E-5D91A529400F}"/>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5" name="Rechthoek 271">
              <a:extLst>
                <a:ext uri="{FF2B5EF4-FFF2-40B4-BE49-F238E27FC236}">
                  <a16:creationId xmlns:a16="http://schemas.microsoft.com/office/drawing/2014/main" id="{9E07530E-E0CD-4F65-BD41-E536187E267E}"/>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6" name="Rechte verbindingslijn 272">
              <a:extLst>
                <a:ext uri="{FF2B5EF4-FFF2-40B4-BE49-F238E27FC236}">
                  <a16:creationId xmlns:a16="http://schemas.microsoft.com/office/drawing/2014/main" id="{6C53DEF6-7437-453B-AC36-E0E313E6469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7" name="Rechthoek 273">
              <a:extLst>
                <a:ext uri="{FF2B5EF4-FFF2-40B4-BE49-F238E27FC236}">
                  <a16:creationId xmlns:a16="http://schemas.microsoft.com/office/drawing/2014/main" id="{10663B49-F833-494E-AC68-D6E492BE381C}"/>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88" name="Groep 274">
              <a:extLst>
                <a:ext uri="{FF2B5EF4-FFF2-40B4-BE49-F238E27FC236}">
                  <a16:creationId xmlns:a16="http://schemas.microsoft.com/office/drawing/2014/main" id="{FCD6E60C-D80D-415D-80FA-98219FB39335}"/>
                </a:ext>
              </a:extLst>
            </p:cNvPr>
            <p:cNvGrpSpPr/>
            <p:nvPr userDrawn="1"/>
          </p:nvGrpSpPr>
          <p:grpSpPr>
            <a:xfrm>
              <a:off x="13614067" y="3535184"/>
              <a:ext cx="1195438" cy="678267"/>
              <a:chOff x="12757284" y="3224292"/>
              <a:chExt cx="1195438" cy="678267"/>
            </a:xfrm>
          </p:grpSpPr>
          <p:sp>
            <p:nvSpPr>
              <p:cNvPr id="289" name="Rechthoek 275">
                <a:extLst>
                  <a:ext uri="{FF2B5EF4-FFF2-40B4-BE49-F238E27FC236}">
                    <a16:creationId xmlns:a16="http://schemas.microsoft.com/office/drawing/2014/main" id="{E0442997-2EE5-4B3D-A666-335FF6FE5D30}"/>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0" name="Rechthoek 276">
                <a:extLst>
                  <a:ext uri="{FF2B5EF4-FFF2-40B4-BE49-F238E27FC236}">
                    <a16:creationId xmlns:a16="http://schemas.microsoft.com/office/drawing/2014/main" id="{F68E0D8A-00DA-4156-9AF9-05608F4D2318}"/>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1" name="Groep 277">
                <a:extLst>
                  <a:ext uri="{FF2B5EF4-FFF2-40B4-BE49-F238E27FC236}">
                    <a16:creationId xmlns:a16="http://schemas.microsoft.com/office/drawing/2014/main" id="{B15F0A56-C558-4AC5-99FA-D483E7898D24}"/>
                  </a:ext>
                </a:extLst>
              </p:cNvPr>
              <p:cNvGrpSpPr/>
              <p:nvPr userDrawn="1"/>
            </p:nvGrpSpPr>
            <p:grpSpPr>
              <a:xfrm>
                <a:off x="12839234" y="3289794"/>
                <a:ext cx="155951" cy="131922"/>
                <a:chOff x="12968836" y="3354170"/>
                <a:chExt cx="404806" cy="342433"/>
              </a:xfrm>
            </p:grpSpPr>
            <p:sp>
              <p:nvSpPr>
                <p:cNvPr id="304" name="Rechthoek: afgeronde hoeken 290">
                  <a:extLst>
                    <a:ext uri="{FF2B5EF4-FFF2-40B4-BE49-F238E27FC236}">
                      <a16:creationId xmlns:a16="http://schemas.microsoft.com/office/drawing/2014/main" id="{149E6D31-BCEF-4267-8F0B-25F4379B66B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5" name="Rechthoek 291">
                  <a:extLst>
                    <a:ext uri="{FF2B5EF4-FFF2-40B4-BE49-F238E27FC236}">
                      <a16:creationId xmlns:a16="http://schemas.microsoft.com/office/drawing/2014/main" id="{18FE77DE-7C2D-4664-8200-29535729B4D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Rechthoek 292">
                  <a:extLst>
                    <a:ext uri="{FF2B5EF4-FFF2-40B4-BE49-F238E27FC236}">
                      <a16:creationId xmlns:a16="http://schemas.microsoft.com/office/drawing/2014/main" id="{CC87E0D4-4E39-4330-8D2F-8C99D51D753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Rechthoek 293">
                  <a:extLst>
                    <a:ext uri="{FF2B5EF4-FFF2-40B4-BE49-F238E27FC236}">
                      <a16:creationId xmlns:a16="http://schemas.microsoft.com/office/drawing/2014/main" id="{87D6CCB5-B211-44CC-BD93-A4315E71E35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4">
                  <a:extLst>
                    <a:ext uri="{FF2B5EF4-FFF2-40B4-BE49-F238E27FC236}">
                      <a16:creationId xmlns:a16="http://schemas.microsoft.com/office/drawing/2014/main" id="{7381B617-C088-46A9-838D-02A49C3ADB91}"/>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5">
                  <a:extLst>
                    <a:ext uri="{FF2B5EF4-FFF2-40B4-BE49-F238E27FC236}">
                      <a16:creationId xmlns:a16="http://schemas.microsoft.com/office/drawing/2014/main" id="{B66B3DCF-1B33-4E7F-9AA2-9E83D302FA6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2" name="Groep 278">
                <a:extLst>
                  <a:ext uri="{FF2B5EF4-FFF2-40B4-BE49-F238E27FC236}">
                    <a16:creationId xmlns:a16="http://schemas.microsoft.com/office/drawing/2014/main" id="{5772217E-BFBD-4ABF-98F6-F21FED78404E}"/>
                  </a:ext>
                </a:extLst>
              </p:cNvPr>
              <p:cNvGrpSpPr/>
              <p:nvPr userDrawn="1"/>
            </p:nvGrpSpPr>
            <p:grpSpPr>
              <a:xfrm>
                <a:off x="12819679" y="3589117"/>
                <a:ext cx="166739" cy="218963"/>
                <a:chOff x="12940828" y="3950597"/>
                <a:chExt cx="432813" cy="568367"/>
              </a:xfrm>
            </p:grpSpPr>
            <p:grpSp>
              <p:nvGrpSpPr>
                <p:cNvPr id="296" name="Groep 282">
                  <a:extLst>
                    <a:ext uri="{FF2B5EF4-FFF2-40B4-BE49-F238E27FC236}">
                      <a16:creationId xmlns:a16="http://schemas.microsoft.com/office/drawing/2014/main" id="{FA01380B-7786-4B3C-9F65-F8910E2FD96C}"/>
                    </a:ext>
                  </a:extLst>
                </p:cNvPr>
                <p:cNvGrpSpPr/>
                <p:nvPr userDrawn="1"/>
              </p:nvGrpSpPr>
              <p:grpSpPr>
                <a:xfrm>
                  <a:off x="13000382" y="4006891"/>
                  <a:ext cx="373259" cy="315747"/>
                  <a:chOff x="12968836" y="3354170"/>
                  <a:chExt cx="404806" cy="342433"/>
                </a:xfrm>
              </p:grpSpPr>
              <p:sp>
                <p:nvSpPr>
                  <p:cNvPr id="298" name="Rechthoek: afgeronde hoeken 284">
                    <a:extLst>
                      <a:ext uri="{FF2B5EF4-FFF2-40B4-BE49-F238E27FC236}">
                        <a16:creationId xmlns:a16="http://schemas.microsoft.com/office/drawing/2014/main" id="{BD08EA9B-496E-4F93-AB29-5DE859E94D6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9" name="Rechthoek 285">
                    <a:extLst>
                      <a:ext uri="{FF2B5EF4-FFF2-40B4-BE49-F238E27FC236}">
                        <a16:creationId xmlns:a16="http://schemas.microsoft.com/office/drawing/2014/main" id="{31B965AE-5DF0-47D8-BD8E-1B0A061023A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286">
                    <a:extLst>
                      <a:ext uri="{FF2B5EF4-FFF2-40B4-BE49-F238E27FC236}">
                        <a16:creationId xmlns:a16="http://schemas.microsoft.com/office/drawing/2014/main" id="{112974EA-3276-4798-9928-CB6637443AF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1" name="Rechthoek 287">
                    <a:extLst>
                      <a:ext uri="{FF2B5EF4-FFF2-40B4-BE49-F238E27FC236}">
                        <a16:creationId xmlns:a16="http://schemas.microsoft.com/office/drawing/2014/main" id="{68E96641-5BE4-4D45-9D74-F626189FBDE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8">
                    <a:extLst>
                      <a:ext uri="{FF2B5EF4-FFF2-40B4-BE49-F238E27FC236}">
                        <a16:creationId xmlns:a16="http://schemas.microsoft.com/office/drawing/2014/main" id="{39F5693E-6CD5-49D4-B4C6-3BCF96CFA9B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9">
                    <a:extLst>
                      <a:ext uri="{FF2B5EF4-FFF2-40B4-BE49-F238E27FC236}">
                        <a16:creationId xmlns:a16="http://schemas.microsoft.com/office/drawing/2014/main" id="{EE1A2EB6-BE6B-49C8-8DFE-96599E56C4C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7" name="Boog 283">
                  <a:extLst>
                    <a:ext uri="{FF2B5EF4-FFF2-40B4-BE49-F238E27FC236}">
                      <a16:creationId xmlns:a16="http://schemas.microsoft.com/office/drawing/2014/main" id="{C8CBAE0C-D286-40E1-AA6D-5EFEB045DA62}"/>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3" name="Tekstvak 279">
                <a:extLst>
                  <a:ext uri="{FF2B5EF4-FFF2-40B4-BE49-F238E27FC236}">
                    <a16:creationId xmlns:a16="http://schemas.microsoft.com/office/drawing/2014/main" id="{AD36B1E0-761D-42B4-A4BF-E8E9E4B1004E}"/>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4" name="Tekstvak 280">
                <a:extLst>
                  <a:ext uri="{FF2B5EF4-FFF2-40B4-BE49-F238E27FC236}">
                    <a16:creationId xmlns:a16="http://schemas.microsoft.com/office/drawing/2014/main" id="{35688FCD-3F80-4C13-8DE0-55148E168ACE}"/>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5" name="Picture 3">
                <a:extLst>
                  <a:ext uri="{FF2B5EF4-FFF2-40B4-BE49-F238E27FC236}">
                    <a16:creationId xmlns:a16="http://schemas.microsoft.com/office/drawing/2014/main" id="{BCEAF84A-C20F-48EC-98A8-08265F701FA3}"/>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2" name="Groep 101">
            <a:extLst>
              <a:ext uri="{FF2B5EF4-FFF2-40B4-BE49-F238E27FC236}">
                <a16:creationId xmlns:a16="http://schemas.microsoft.com/office/drawing/2014/main" id="{06107BBC-D086-4D7C-A092-1585C286C21B}"/>
              </a:ext>
            </a:extLst>
          </p:cNvPr>
          <p:cNvGrpSpPr/>
          <p:nvPr userDrawn="1"/>
        </p:nvGrpSpPr>
        <p:grpSpPr>
          <a:xfrm>
            <a:off x="-3437547" y="1434"/>
            <a:ext cx="3201327" cy="6108543"/>
            <a:chOff x="-3437547" y="1434"/>
            <a:chExt cx="3201327" cy="6108543"/>
          </a:xfrm>
        </p:grpSpPr>
        <p:sp>
          <p:nvSpPr>
            <p:cNvPr id="373" name="Rechthoek 102">
              <a:extLst>
                <a:ext uri="{FF2B5EF4-FFF2-40B4-BE49-F238E27FC236}">
                  <a16:creationId xmlns:a16="http://schemas.microsoft.com/office/drawing/2014/main" id="{5BC8CF26-EF90-41EE-BFC7-72CC39FA265D}"/>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4" name="Ovaal 103">
              <a:extLst>
                <a:ext uri="{FF2B5EF4-FFF2-40B4-BE49-F238E27FC236}">
                  <a16:creationId xmlns:a16="http://schemas.microsoft.com/office/drawing/2014/main" id="{494C7844-8357-4379-8615-52A9284673D6}"/>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5" name="Rechte verbindingslijn 104">
              <a:extLst>
                <a:ext uri="{FF2B5EF4-FFF2-40B4-BE49-F238E27FC236}">
                  <a16:creationId xmlns:a16="http://schemas.microsoft.com/office/drawing/2014/main" id="{96B8E492-9FFA-42B9-BB50-E92609CD85B3}"/>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6" name="Groep 105">
              <a:extLst>
                <a:ext uri="{FF2B5EF4-FFF2-40B4-BE49-F238E27FC236}">
                  <a16:creationId xmlns:a16="http://schemas.microsoft.com/office/drawing/2014/main" id="{5F763457-610B-46BC-A4B0-E917D8F2E7EF}"/>
                </a:ext>
              </a:extLst>
            </p:cNvPr>
            <p:cNvGrpSpPr/>
            <p:nvPr userDrawn="1"/>
          </p:nvGrpSpPr>
          <p:grpSpPr>
            <a:xfrm>
              <a:off x="-3437547" y="349413"/>
              <a:ext cx="2933825" cy="558875"/>
              <a:chOff x="-3419346" y="368233"/>
              <a:chExt cx="3904920" cy="743862"/>
            </a:xfrm>
          </p:grpSpPr>
          <p:sp>
            <p:nvSpPr>
              <p:cNvPr id="401" name="Rechthoek 130">
                <a:extLst>
                  <a:ext uri="{FF2B5EF4-FFF2-40B4-BE49-F238E27FC236}">
                    <a16:creationId xmlns:a16="http://schemas.microsoft.com/office/drawing/2014/main" id="{AA1A880D-B6BA-4CC5-AB5D-19F4F85EBA60}"/>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2" name="Rechte verbindingslijn 131">
                <a:extLst>
                  <a:ext uri="{FF2B5EF4-FFF2-40B4-BE49-F238E27FC236}">
                    <a16:creationId xmlns:a16="http://schemas.microsoft.com/office/drawing/2014/main" id="{7CDA125C-69BE-444E-BA68-68A0E1A454EC}"/>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3" name="Rechte verbindingslijn 132">
                <a:extLst>
                  <a:ext uri="{FF2B5EF4-FFF2-40B4-BE49-F238E27FC236}">
                    <a16:creationId xmlns:a16="http://schemas.microsoft.com/office/drawing/2014/main" id="{365F52FA-F630-40CB-BCBA-8ECFB6D6C585}"/>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4" name="Rechthoek 133">
                <a:extLst>
                  <a:ext uri="{FF2B5EF4-FFF2-40B4-BE49-F238E27FC236}">
                    <a16:creationId xmlns:a16="http://schemas.microsoft.com/office/drawing/2014/main" id="{9573A3C8-FA82-4AB5-B329-42A310C66A7B}"/>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5" name="Groep 134">
                <a:extLst>
                  <a:ext uri="{FF2B5EF4-FFF2-40B4-BE49-F238E27FC236}">
                    <a16:creationId xmlns:a16="http://schemas.microsoft.com/office/drawing/2014/main" id="{3FF24649-A0CD-4E89-B52A-3CDC609A20A7}"/>
                  </a:ext>
                </a:extLst>
              </p:cNvPr>
              <p:cNvGrpSpPr/>
              <p:nvPr userDrawn="1"/>
            </p:nvGrpSpPr>
            <p:grpSpPr>
              <a:xfrm>
                <a:off x="-3002834" y="720303"/>
                <a:ext cx="182598" cy="143759"/>
                <a:chOff x="-3310843" y="700986"/>
                <a:chExt cx="182598" cy="143759"/>
              </a:xfrm>
            </p:grpSpPr>
            <p:grpSp>
              <p:nvGrpSpPr>
                <p:cNvPr id="444" name="Groep 175">
                  <a:extLst>
                    <a:ext uri="{FF2B5EF4-FFF2-40B4-BE49-F238E27FC236}">
                      <a16:creationId xmlns:a16="http://schemas.microsoft.com/office/drawing/2014/main" id="{C9509407-EFD7-4CD3-916F-9B1859CA6072}"/>
                    </a:ext>
                  </a:extLst>
                </p:cNvPr>
                <p:cNvGrpSpPr/>
                <p:nvPr userDrawn="1"/>
              </p:nvGrpSpPr>
              <p:grpSpPr>
                <a:xfrm>
                  <a:off x="-3310843" y="700986"/>
                  <a:ext cx="182598" cy="143759"/>
                  <a:chOff x="-3310843" y="700986"/>
                  <a:chExt cx="182598" cy="143759"/>
                </a:xfrm>
              </p:grpSpPr>
              <p:cxnSp>
                <p:nvCxnSpPr>
                  <p:cNvPr id="448" name="Rechte verbindingslijn 179">
                    <a:extLst>
                      <a:ext uri="{FF2B5EF4-FFF2-40B4-BE49-F238E27FC236}">
                        <a16:creationId xmlns:a16="http://schemas.microsoft.com/office/drawing/2014/main" id="{C0039B3F-CC85-416F-8247-DE73A1A07416}"/>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9" name="Rechte verbindingslijn 180">
                    <a:extLst>
                      <a:ext uri="{FF2B5EF4-FFF2-40B4-BE49-F238E27FC236}">
                        <a16:creationId xmlns:a16="http://schemas.microsoft.com/office/drawing/2014/main" id="{78961248-24F8-4470-B70A-7FF0399CB43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0" name="Rechte verbindingslijn 181">
                    <a:extLst>
                      <a:ext uri="{FF2B5EF4-FFF2-40B4-BE49-F238E27FC236}">
                        <a16:creationId xmlns:a16="http://schemas.microsoft.com/office/drawing/2014/main" id="{DACDAE89-10C8-40DE-A1C5-5405F153083A}"/>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1" name="Rechte verbindingslijn 182">
                    <a:extLst>
                      <a:ext uri="{FF2B5EF4-FFF2-40B4-BE49-F238E27FC236}">
                        <a16:creationId xmlns:a16="http://schemas.microsoft.com/office/drawing/2014/main" id="{E7122D96-E8B3-433C-8111-CB622C660E48}"/>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2" name="Rechte verbindingslijn 183">
                    <a:extLst>
                      <a:ext uri="{FF2B5EF4-FFF2-40B4-BE49-F238E27FC236}">
                        <a16:creationId xmlns:a16="http://schemas.microsoft.com/office/drawing/2014/main" id="{5AA971E7-7AA3-424F-8ABD-1B7B2AF02761}"/>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5" name="Groep 176">
                  <a:extLst>
                    <a:ext uri="{FF2B5EF4-FFF2-40B4-BE49-F238E27FC236}">
                      <a16:creationId xmlns:a16="http://schemas.microsoft.com/office/drawing/2014/main" id="{53BB0187-C15A-4E9A-8B89-7E048A8FC134}"/>
                    </a:ext>
                  </a:extLst>
                </p:cNvPr>
                <p:cNvGrpSpPr/>
                <p:nvPr userDrawn="1"/>
              </p:nvGrpSpPr>
              <p:grpSpPr>
                <a:xfrm flipH="1">
                  <a:off x="-3310774" y="735854"/>
                  <a:ext cx="88801" cy="72568"/>
                  <a:chOff x="-2091059" y="1395403"/>
                  <a:chExt cx="157316" cy="128558"/>
                </a:xfrm>
              </p:grpSpPr>
              <p:sp>
                <p:nvSpPr>
                  <p:cNvPr id="446" name="Rechthoek 177">
                    <a:extLst>
                      <a:ext uri="{FF2B5EF4-FFF2-40B4-BE49-F238E27FC236}">
                        <a16:creationId xmlns:a16="http://schemas.microsoft.com/office/drawing/2014/main" id="{F32BFF41-9FD3-4025-B99F-A2B56E096C5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7" name="Pijl: punthaak 178">
                    <a:extLst>
                      <a:ext uri="{FF2B5EF4-FFF2-40B4-BE49-F238E27FC236}">
                        <a16:creationId xmlns:a16="http://schemas.microsoft.com/office/drawing/2014/main" id="{BEF7B7B0-1647-4ADE-A035-892C5E50E39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6" name="Groep 135">
                <a:extLst>
                  <a:ext uri="{FF2B5EF4-FFF2-40B4-BE49-F238E27FC236}">
                    <a16:creationId xmlns:a16="http://schemas.microsoft.com/office/drawing/2014/main" id="{8469AC69-84B1-4E8A-A95E-09E3949F9B2E}"/>
                  </a:ext>
                </a:extLst>
              </p:cNvPr>
              <p:cNvGrpSpPr/>
              <p:nvPr userDrawn="1"/>
            </p:nvGrpSpPr>
            <p:grpSpPr>
              <a:xfrm>
                <a:off x="-3326107" y="720303"/>
                <a:ext cx="182598" cy="143759"/>
                <a:chOff x="-3634116" y="700986"/>
                <a:chExt cx="182598" cy="143759"/>
              </a:xfrm>
            </p:grpSpPr>
            <p:grpSp>
              <p:nvGrpSpPr>
                <p:cNvPr id="435" name="Groep 166">
                  <a:extLst>
                    <a:ext uri="{FF2B5EF4-FFF2-40B4-BE49-F238E27FC236}">
                      <a16:creationId xmlns:a16="http://schemas.microsoft.com/office/drawing/2014/main" id="{53553251-B550-4586-9947-F187BBA71C47}"/>
                    </a:ext>
                  </a:extLst>
                </p:cNvPr>
                <p:cNvGrpSpPr/>
                <p:nvPr userDrawn="1"/>
              </p:nvGrpSpPr>
              <p:grpSpPr>
                <a:xfrm>
                  <a:off x="-3634116" y="700986"/>
                  <a:ext cx="182598" cy="143759"/>
                  <a:chOff x="-3634116" y="700986"/>
                  <a:chExt cx="182598" cy="143759"/>
                </a:xfrm>
              </p:grpSpPr>
              <p:cxnSp>
                <p:nvCxnSpPr>
                  <p:cNvPr id="439" name="Rechte verbindingslijn 170">
                    <a:extLst>
                      <a:ext uri="{FF2B5EF4-FFF2-40B4-BE49-F238E27FC236}">
                        <a16:creationId xmlns:a16="http://schemas.microsoft.com/office/drawing/2014/main" id="{6D072C8A-5383-4402-A077-A044415B925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0" name="Rechte verbindingslijn 171">
                    <a:extLst>
                      <a:ext uri="{FF2B5EF4-FFF2-40B4-BE49-F238E27FC236}">
                        <a16:creationId xmlns:a16="http://schemas.microsoft.com/office/drawing/2014/main" id="{930B6E87-D680-4DAB-AE4D-9C0F0565EB6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1" name="Rechte verbindingslijn 172">
                    <a:extLst>
                      <a:ext uri="{FF2B5EF4-FFF2-40B4-BE49-F238E27FC236}">
                        <a16:creationId xmlns:a16="http://schemas.microsoft.com/office/drawing/2014/main" id="{53CB8BD3-30AA-4F84-8D97-860F629CCC32}"/>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2" name="Rechte verbindingslijn 173">
                    <a:extLst>
                      <a:ext uri="{FF2B5EF4-FFF2-40B4-BE49-F238E27FC236}">
                        <a16:creationId xmlns:a16="http://schemas.microsoft.com/office/drawing/2014/main" id="{E784463E-6FA4-4785-8C1E-5BF4B64CF93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3" name="Rechte verbindingslijn 174">
                    <a:extLst>
                      <a:ext uri="{FF2B5EF4-FFF2-40B4-BE49-F238E27FC236}">
                        <a16:creationId xmlns:a16="http://schemas.microsoft.com/office/drawing/2014/main" id="{825EBB3C-1E0B-46E9-B7F0-BBEA1FD00E4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6" name="Groep 167">
                  <a:extLst>
                    <a:ext uri="{FF2B5EF4-FFF2-40B4-BE49-F238E27FC236}">
                      <a16:creationId xmlns:a16="http://schemas.microsoft.com/office/drawing/2014/main" id="{CAF1A01D-A65D-409D-8898-A93E918485DD}"/>
                    </a:ext>
                  </a:extLst>
                </p:cNvPr>
                <p:cNvGrpSpPr/>
                <p:nvPr userDrawn="1"/>
              </p:nvGrpSpPr>
              <p:grpSpPr>
                <a:xfrm>
                  <a:off x="-3634047" y="735854"/>
                  <a:ext cx="88801" cy="72568"/>
                  <a:chOff x="-2091059" y="1395403"/>
                  <a:chExt cx="157316" cy="128558"/>
                </a:xfrm>
              </p:grpSpPr>
              <p:sp>
                <p:nvSpPr>
                  <p:cNvPr id="437" name="Rechthoek 168">
                    <a:extLst>
                      <a:ext uri="{FF2B5EF4-FFF2-40B4-BE49-F238E27FC236}">
                        <a16:creationId xmlns:a16="http://schemas.microsoft.com/office/drawing/2014/main" id="{11CB28E6-5D1F-492C-9D73-796E324F7C4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8" name="Pijl: punthaak 169">
                    <a:extLst>
                      <a:ext uri="{FF2B5EF4-FFF2-40B4-BE49-F238E27FC236}">
                        <a16:creationId xmlns:a16="http://schemas.microsoft.com/office/drawing/2014/main" id="{BB365410-6A1E-4E3C-B03E-90FB6CF2A7C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7" name="Rechte verbindingslijn 136">
                <a:extLst>
                  <a:ext uri="{FF2B5EF4-FFF2-40B4-BE49-F238E27FC236}">
                    <a16:creationId xmlns:a16="http://schemas.microsoft.com/office/drawing/2014/main" id="{C10AB692-5C39-4053-96AA-EBA40B9EEA27}"/>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8" name="Rechte verbindingslijn 137">
                <a:extLst>
                  <a:ext uri="{FF2B5EF4-FFF2-40B4-BE49-F238E27FC236}">
                    <a16:creationId xmlns:a16="http://schemas.microsoft.com/office/drawing/2014/main" id="{07C24144-7BE8-4AFD-8447-0AEDF6343C4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9" name="Groep 138">
                <a:extLst>
                  <a:ext uri="{FF2B5EF4-FFF2-40B4-BE49-F238E27FC236}">
                    <a16:creationId xmlns:a16="http://schemas.microsoft.com/office/drawing/2014/main" id="{5F1963F3-9AD3-4FC2-801A-B50CC918CD36}"/>
                  </a:ext>
                </a:extLst>
              </p:cNvPr>
              <p:cNvGrpSpPr/>
              <p:nvPr userDrawn="1"/>
            </p:nvGrpSpPr>
            <p:grpSpPr>
              <a:xfrm>
                <a:off x="-2425037" y="370226"/>
                <a:ext cx="357690" cy="330595"/>
                <a:chOff x="-2721817" y="347336"/>
                <a:chExt cx="432805" cy="400021"/>
              </a:xfrm>
            </p:grpSpPr>
            <p:sp>
              <p:nvSpPr>
                <p:cNvPr id="424" name="Rechthoek 155">
                  <a:extLst>
                    <a:ext uri="{FF2B5EF4-FFF2-40B4-BE49-F238E27FC236}">
                      <a16:creationId xmlns:a16="http://schemas.microsoft.com/office/drawing/2014/main" id="{091F8A3B-0514-46AD-B324-EA7EA880F4C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5" name="Groep 156">
                  <a:extLst>
                    <a:ext uri="{FF2B5EF4-FFF2-40B4-BE49-F238E27FC236}">
                      <a16:creationId xmlns:a16="http://schemas.microsoft.com/office/drawing/2014/main" id="{04417FAF-0CB2-4729-BFAA-CFDDEF6A270F}"/>
                    </a:ext>
                  </a:extLst>
                </p:cNvPr>
                <p:cNvGrpSpPr/>
                <p:nvPr userDrawn="1"/>
              </p:nvGrpSpPr>
              <p:grpSpPr>
                <a:xfrm>
                  <a:off x="-2652453" y="431583"/>
                  <a:ext cx="294076" cy="231526"/>
                  <a:chOff x="-3634116" y="700986"/>
                  <a:chExt cx="182598" cy="143759"/>
                </a:xfrm>
              </p:grpSpPr>
              <p:grpSp>
                <p:nvGrpSpPr>
                  <p:cNvPr id="426" name="Groep 157">
                    <a:extLst>
                      <a:ext uri="{FF2B5EF4-FFF2-40B4-BE49-F238E27FC236}">
                        <a16:creationId xmlns:a16="http://schemas.microsoft.com/office/drawing/2014/main" id="{33DE19CB-B013-4D20-8479-60355A3E1E86}"/>
                      </a:ext>
                    </a:extLst>
                  </p:cNvPr>
                  <p:cNvGrpSpPr/>
                  <p:nvPr userDrawn="1"/>
                </p:nvGrpSpPr>
                <p:grpSpPr>
                  <a:xfrm>
                    <a:off x="-3634116" y="700986"/>
                    <a:ext cx="182598" cy="143759"/>
                    <a:chOff x="-3634116" y="700986"/>
                    <a:chExt cx="182598" cy="143759"/>
                  </a:xfrm>
                </p:grpSpPr>
                <p:cxnSp>
                  <p:nvCxnSpPr>
                    <p:cNvPr id="430" name="Rechte verbindingslijn 161">
                      <a:extLst>
                        <a:ext uri="{FF2B5EF4-FFF2-40B4-BE49-F238E27FC236}">
                          <a16:creationId xmlns:a16="http://schemas.microsoft.com/office/drawing/2014/main" id="{782EBD8A-3634-41A6-B84A-59A5C9F8E4B9}"/>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1" name="Rechte verbindingslijn 162">
                      <a:extLst>
                        <a:ext uri="{FF2B5EF4-FFF2-40B4-BE49-F238E27FC236}">
                          <a16:creationId xmlns:a16="http://schemas.microsoft.com/office/drawing/2014/main" id="{F83A620E-C016-4AB9-846B-DE25062E8C0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2" name="Rechte verbindingslijn 163">
                      <a:extLst>
                        <a:ext uri="{FF2B5EF4-FFF2-40B4-BE49-F238E27FC236}">
                          <a16:creationId xmlns:a16="http://schemas.microsoft.com/office/drawing/2014/main" id="{5ED8A57A-B4F9-4E96-9247-3E8D1FAC587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3" name="Rechte verbindingslijn 164">
                      <a:extLst>
                        <a:ext uri="{FF2B5EF4-FFF2-40B4-BE49-F238E27FC236}">
                          <a16:creationId xmlns:a16="http://schemas.microsoft.com/office/drawing/2014/main" id="{571080A1-EDAD-47DB-A383-FD0E84048013}"/>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4" name="Rechte verbindingslijn 165">
                      <a:extLst>
                        <a:ext uri="{FF2B5EF4-FFF2-40B4-BE49-F238E27FC236}">
                          <a16:creationId xmlns:a16="http://schemas.microsoft.com/office/drawing/2014/main" id="{5C357A7D-0562-49EB-9941-79B2D3F8AC8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7" name="Groep 158">
                    <a:extLst>
                      <a:ext uri="{FF2B5EF4-FFF2-40B4-BE49-F238E27FC236}">
                        <a16:creationId xmlns:a16="http://schemas.microsoft.com/office/drawing/2014/main" id="{54E9F922-51F3-4EE5-8B9A-ED63973FF3B7}"/>
                      </a:ext>
                    </a:extLst>
                  </p:cNvPr>
                  <p:cNvGrpSpPr/>
                  <p:nvPr userDrawn="1"/>
                </p:nvGrpSpPr>
                <p:grpSpPr>
                  <a:xfrm>
                    <a:off x="-3634047" y="735854"/>
                    <a:ext cx="88801" cy="72568"/>
                    <a:chOff x="-2091059" y="1395403"/>
                    <a:chExt cx="157316" cy="128558"/>
                  </a:xfrm>
                </p:grpSpPr>
                <p:sp>
                  <p:nvSpPr>
                    <p:cNvPr id="428" name="Rechthoek 159">
                      <a:extLst>
                        <a:ext uri="{FF2B5EF4-FFF2-40B4-BE49-F238E27FC236}">
                          <a16:creationId xmlns:a16="http://schemas.microsoft.com/office/drawing/2014/main" id="{5CF16D1C-3CD6-4F94-A78F-AE61D15C099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9" name="Pijl: punthaak 160">
                      <a:extLst>
                        <a:ext uri="{FF2B5EF4-FFF2-40B4-BE49-F238E27FC236}">
                          <a16:creationId xmlns:a16="http://schemas.microsoft.com/office/drawing/2014/main" id="{EE517DE6-7C33-4E50-AEAB-1475C18196C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0" name="Groep 139">
                <a:extLst>
                  <a:ext uri="{FF2B5EF4-FFF2-40B4-BE49-F238E27FC236}">
                    <a16:creationId xmlns:a16="http://schemas.microsoft.com/office/drawing/2014/main" id="{720162C3-40AC-4306-A351-3DF2272D161D}"/>
                  </a:ext>
                </a:extLst>
              </p:cNvPr>
              <p:cNvGrpSpPr/>
              <p:nvPr userDrawn="1"/>
            </p:nvGrpSpPr>
            <p:grpSpPr>
              <a:xfrm>
                <a:off x="-2425037" y="781500"/>
                <a:ext cx="357690" cy="330595"/>
                <a:chOff x="-2721817" y="782525"/>
                <a:chExt cx="432805" cy="400021"/>
              </a:xfrm>
            </p:grpSpPr>
            <p:sp>
              <p:nvSpPr>
                <p:cNvPr id="413" name="Rechthoek 142">
                  <a:extLst>
                    <a:ext uri="{FF2B5EF4-FFF2-40B4-BE49-F238E27FC236}">
                      <a16:creationId xmlns:a16="http://schemas.microsoft.com/office/drawing/2014/main" id="{AFE9C181-3694-463E-89C6-C49B3CC6A45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4" name="Groep 143">
                  <a:extLst>
                    <a:ext uri="{FF2B5EF4-FFF2-40B4-BE49-F238E27FC236}">
                      <a16:creationId xmlns:a16="http://schemas.microsoft.com/office/drawing/2014/main" id="{DB0513D2-9EE7-4167-A1D7-D0F16EFC0D0B}"/>
                    </a:ext>
                  </a:extLst>
                </p:cNvPr>
                <p:cNvGrpSpPr/>
                <p:nvPr userDrawn="1"/>
              </p:nvGrpSpPr>
              <p:grpSpPr>
                <a:xfrm>
                  <a:off x="-2652453" y="866772"/>
                  <a:ext cx="294076" cy="231526"/>
                  <a:chOff x="-3310843" y="700986"/>
                  <a:chExt cx="182598" cy="143759"/>
                </a:xfrm>
              </p:grpSpPr>
              <p:grpSp>
                <p:nvGrpSpPr>
                  <p:cNvPr id="415" name="Groep 144">
                    <a:extLst>
                      <a:ext uri="{FF2B5EF4-FFF2-40B4-BE49-F238E27FC236}">
                        <a16:creationId xmlns:a16="http://schemas.microsoft.com/office/drawing/2014/main" id="{8270E0D9-49B5-419D-A194-7FA1BE81FD4B}"/>
                      </a:ext>
                    </a:extLst>
                  </p:cNvPr>
                  <p:cNvGrpSpPr/>
                  <p:nvPr userDrawn="1"/>
                </p:nvGrpSpPr>
                <p:grpSpPr>
                  <a:xfrm>
                    <a:off x="-3310843" y="700986"/>
                    <a:ext cx="182598" cy="143759"/>
                    <a:chOff x="-3310843" y="700986"/>
                    <a:chExt cx="182598" cy="143759"/>
                  </a:xfrm>
                </p:grpSpPr>
                <p:cxnSp>
                  <p:nvCxnSpPr>
                    <p:cNvPr id="419" name="Rechte verbindingslijn 150">
                      <a:extLst>
                        <a:ext uri="{FF2B5EF4-FFF2-40B4-BE49-F238E27FC236}">
                          <a16:creationId xmlns:a16="http://schemas.microsoft.com/office/drawing/2014/main" id="{E95C5D37-0362-4E69-B557-AACA2609BB3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0" name="Rechte verbindingslijn 151">
                      <a:extLst>
                        <a:ext uri="{FF2B5EF4-FFF2-40B4-BE49-F238E27FC236}">
                          <a16:creationId xmlns:a16="http://schemas.microsoft.com/office/drawing/2014/main" id="{2506F737-8B50-4362-8145-908D65399C05}"/>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1" name="Rechte verbindingslijn 152">
                      <a:extLst>
                        <a:ext uri="{FF2B5EF4-FFF2-40B4-BE49-F238E27FC236}">
                          <a16:creationId xmlns:a16="http://schemas.microsoft.com/office/drawing/2014/main" id="{A0C89DEA-6683-4B90-A857-98338F18067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2" name="Rechte verbindingslijn 153">
                      <a:extLst>
                        <a:ext uri="{FF2B5EF4-FFF2-40B4-BE49-F238E27FC236}">
                          <a16:creationId xmlns:a16="http://schemas.microsoft.com/office/drawing/2014/main" id="{D1F3CA37-6689-4550-90D6-570B022BEBC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3" name="Rechte verbindingslijn 154">
                      <a:extLst>
                        <a:ext uri="{FF2B5EF4-FFF2-40B4-BE49-F238E27FC236}">
                          <a16:creationId xmlns:a16="http://schemas.microsoft.com/office/drawing/2014/main" id="{74615E24-E349-4106-8D63-EE4404FE76B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6" name="Groep 147">
                    <a:extLst>
                      <a:ext uri="{FF2B5EF4-FFF2-40B4-BE49-F238E27FC236}">
                        <a16:creationId xmlns:a16="http://schemas.microsoft.com/office/drawing/2014/main" id="{2471465B-1284-4C1F-9C56-1655BC91CB92}"/>
                      </a:ext>
                    </a:extLst>
                  </p:cNvPr>
                  <p:cNvGrpSpPr/>
                  <p:nvPr userDrawn="1"/>
                </p:nvGrpSpPr>
                <p:grpSpPr>
                  <a:xfrm flipH="1">
                    <a:off x="-3310774" y="735854"/>
                    <a:ext cx="88801" cy="72568"/>
                    <a:chOff x="-2091059" y="1395403"/>
                    <a:chExt cx="157316" cy="128558"/>
                  </a:xfrm>
                </p:grpSpPr>
                <p:sp>
                  <p:nvSpPr>
                    <p:cNvPr id="417" name="Rechthoek 148">
                      <a:extLst>
                        <a:ext uri="{FF2B5EF4-FFF2-40B4-BE49-F238E27FC236}">
                          <a16:creationId xmlns:a16="http://schemas.microsoft.com/office/drawing/2014/main" id="{B6FBEA20-9D2B-4923-AF5D-D0123DAD3DC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8" name="Pijl: punthaak 149">
                      <a:extLst>
                        <a:ext uri="{FF2B5EF4-FFF2-40B4-BE49-F238E27FC236}">
                          <a16:creationId xmlns:a16="http://schemas.microsoft.com/office/drawing/2014/main" id="{15730DA0-DCC9-4A19-ADE8-9BEE7104AEA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1" name="Rechthoek 140">
                <a:extLst>
                  <a:ext uri="{FF2B5EF4-FFF2-40B4-BE49-F238E27FC236}">
                    <a16:creationId xmlns:a16="http://schemas.microsoft.com/office/drawing/2014/main" id="{CD2DDC0A-0C52-47E0-9521-6C35D9FAE6F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2" name="Rechthoek 141">
                <a:extLst>
                  <a:ext uri="{FF2B5EF4-FFF2-40B4-BE49-F238E27FC236}">
                    <a16:creationId xmlns:a16="http://schemas.microsoft.com/office/drawing/2014/main" id="{E8B84BFB-1845-4C34-8C65-3590E50DD443}"/>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7" name="Rechte verbindingslijn 106">
              <a:extLst>
                <a:ext uri="{FF2B5EF4-FFF2-40B4-BE49-F238E27FC236}">
                  <a16:creationId xmlns:a16="http://schemas.microsoft.com/office/drawing/2014/main" id="{1BCF0C32-2FB9-4368-A6CC-60ED27805207}"/>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8" name="Rechthoek 107">
              <a:extLst>
                <a:ext uri="{FF2B5EF4-FFF2-40B4-BE49-F238E27FC236}">
                  <a16:creationId xmlns:a16="http://schemas.microsoft.com/office/drawing/2014/main" id="{D77CC6B2-5A3C-4B61-923E-3C2F8CD66CFB}"/>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9" name="Ovaal 108">
              <a:extLst>
                <a:ext uri="{FF2B5EF4-FFF2-40B4-BE49-F238E27FC236}">
                  <a16:creationId xmlns:a16="http://schemas.microsoft.com/office/drawing/2014/main" id="{38FCF45E-7149-4753-B47F-E9E8E85D2D18}"/>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0" name="Rechthoek 109">
              <a:extLst>
                <a:ext uri="{FF2B5EF4-FFF2-40B4-BE49-F238E27FC236}">
                  <a16:creationId xmlns:a16="http://schemas.microsoft.com/office/drawing/2014/main" id="{4692BE48-13FC-427C-A350-326A6F1622C8}"/>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1" name="Ovaal 110">
              <a:extLst>
                <a:ext uri="{FF2B5EF4-FFF2-40B4-BE49-F238E27FC236}">
                  <a16:creationId xmlns:a16="http://schemas.microsoft.com/office/drawing/2014/main" id="{484F70EE-6AED-4A5D-B2C0-A94DCE98FF1C}"/>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2" name="Rechthoek 111">
              <a:extLst>
                <a:ext uri="{FF2B5EF4-FFF2-40B4-BE49-F238E27FC236}">
                  <a16:creationId xmlns:a16="http://schemas.microsoft.com/office/drawing/2014/main" id="{878BC8F4-9329-4CD7-BEDF-A2FFD63B5406}"/>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3" name="Ovaal 112">
              <a:extLst>
                <a:ext uri="{FF2B5EF4-FFF2-40B4-BE49-F238E27FC236}">
                  <a16:creationId xmlns:a16="http://schemas.microsoft.com/office/drawing/2014/main" id="{48598690-FB86-4900-9E6D-3452BFBB8DB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4" name="Rechthoek 113">
              <a:extLst>
                <a:ext uri="{FF2B5EF4-FFF2-40B4-BE49-F238E27FC236}">
                  <a16:creationId xmlns:a16="http://schemas.microsoft.com/office/drawing/2014/main" id="{AC028394-8366-4C86-9E8F-6E0D785F2F52}"/>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5" name="Ovaal 114">
              <a:extLst>
                <a:ext uri="{FF2B5EF4-FFF2-40B4-BE49-F238E27FC236}">
                  <a16:creationId xmlns:a16="http://schemas.microsoft.com/office/drawing/2014/main" id="{456EC668-D179-450B-BB91-C47C58BFD868}"/>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6" name="Rechthoek 115">
              <a:extLst>
                <a:ext uri="{FF2B5EF4-FFF2-40B4-BE49-F238E27FC236}">
                  <a16:creationId xmlns:a16="http://schemas.microsoft.com/office/drawing/2014/main" id="{11269516-8979-4B9C-B76D-0570C509732B}"/>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7" name="Rechte verbindingslijn 116">
              <a:extLst>
                <a:ext uri="{FF2B5EF4-FFF2-40B4-BE49-F238E27FC236}">
                  <a16:creationId xmlns:a16="http://schemas.microsoft.com/office/drawing/2014/main" id="{B949C0F1-039F-468F-A823-D6913D8B976D}"/>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8" name="Meer informatie">
              <a:extLst>
                <a:ext uri="{FF2B5EF4-FFF2-40B4-BE49-F238E27FC236}">
                  <a16:creationId xmlns:a16="http://schemas.microsoft.com/office/drawing/2014/main" id="{C5D8A6F5-0331-49C0-A65E-2B286AFAE4DC}"/>
                </a:ext>
              </a:extLst>
            </p:cNvPr>
            <p:cNvGrpSpPr/>
            <p:nvPr userDrawn="1"/>
          </p:nvGrpSpPr>
          <p:grpSpPr>
            <a:xfrm>
              <a:off x="-3421298" y="5326704"/>
              <a:ext cx="3178515" cy="783273"/>
              <a:chOff x="-3741486" y="3359148"/>
              <a:chExt cx="3178515" cy="783273"/>
            </a:xfrm>
          </p:grpSpPr>
          <p:sp>
            <p:nvSpPr>
              <p:cNvPr id="398" name="Freeform 101">
                <a:extLst>
                  <a:ext uri="{FF2B5EF4-FFF2-40B4-BE49-F238E27FC236}">
                    <a16:creationId xmlns:a16="http://schemas.microsoft.com/office/drawing/2014/main" id="{886E3022-A968-49F6-9B28-4E74BAE74C49}"/>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9" name="Rechthoek 128">
                <a:extLst>
                  <a:ext uri="{FF2B5EF4-FFF2-40B4-BE49-F238E27FC236}">
                    <a16:creationId xmlns:a16="http://schemas.microsoft.com/office/drawing/2014/main" id="{5D24CAF1-B586-4E21-8616-9ECB68B9B872}"/>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0" name="Rechte verbindingslijn 129">
                <a:extLst>
                  <a:ext uri="{FF2B5EF4-FFF2-40B4-BE49-F238E27FC236}">
                    <a16:creationId xmlns:a16="http://schemas.microsoft.com/office/drawing/2014/main" id="{0088A11E-2DA0-438E-95C4-3C104B055068}"/>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9" name="Rechthoek 118">
              <a:extLst>
                <a:ext uri="{FF2B5EF4-FFF2-40B4-BE49-F238E27FC236}">
                  <a16:creationId xmlns:a16="http://schemas.microsoft.com/office/drawing/2014/main" id="{4A1C46B7-241C-4330-B31A-6BC47896FFF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0" name="Ovaal 119">
              <a:extLst>
                <a:ext uri="{FF2B5EF4-FFF2-40B4-BE49-F238E27FC236}">
                  <a16:creationId xmlns:a16="http://schemas.microsoft.com/office/drawing/2014/main" id="{C8146601-C6F8-4ADC-86FA-908D597D4D74}"/>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1" name="Rechthoek 120">
              <a:extLst>
                <a:ext uri="{FF2B5EF4-FFF2-40B4-BE49-F238E27FC236}">
                  <a16:creationId xmlns:a16="http://schemas.microsoft.com/office/drawing/2014/main" id="{B69E0C01-FFB8-43DA-94CF-B97EB3F39CAB}"/>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2" name="Ovaal 121">
              <a:extLst>
                <a:ext uri="{FF2B5EF4-FFF2-40B4-BE49-F238E27FC236}">
                  <a16:creationId xmlns:a16="http://schemas.microsoft.com/office/drawing/2014/main" id="{AC5AC42B-9D88-4A64-B218-6E64B790A2B9}"/>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3" name="Rechthoek 122">
              <a:extLst>
                <a:ext uri="{FF2B5EF4-FFF2-40B4-BE49-F238E27FC236}">
                  <a16:creationId xmlns:a16="http://schemas.microsoft.com/office/drawing/2014/main" id="{29A1A75C-1EF9-49FE-A8D0-6D22C3DDC29B}"/>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4" name="Ovaal 123">
              <a:extLst>
                <a:ext uri="{FF2B5EF4-FFF2-40B4-BE49-F238E27FC236}">
                  <a16:creationId xmlns:a16="http://schemas.microsoft.com/office/drawing/2014/main" id="{ECDC5DFE-CD6B-453D-9E0F-C6787800BD7B}"/>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5" name="Rechthoek 124">
              <a:extLst>
                <a:ext uri="{FF2B5EF4-FFF2-40B4-BE49-F238E27FC236}">
                  <a16:creationId xmlns:a16="http://schemas.microsoft.com/office/drawing/2014/main" id="{732989D2-FF41-49CA-8E3E-B933F371176A}"/>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6" name="Rechthoek 125">
              <a:extLst>
                <a:ext uri="{FF2B5EF4-FFF2-40B4-BE49-F238E27FC236}">
                  <a16:creationId xmlns:a16="http://schemas.microsoft.com/office/drawing/2014/main" id="{599EE45D-ACD6-48DE-8950-E28485128051}"/>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7" name="Ovaal 126">
              <a:extLst>
                <a:ext uri="{FF2B5EF4-FFF2-40B4-BE49-F238E27FC236}">
                  <a16:creationId xmlns:a16="http://schemas.microsoft.com/office/drawing/2014/main" id="{08C2F6CA-20BF-4C3A-9F34-EC8664E480EC}"/>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332975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 + Foto 50%/50%">
    <p:spTree>
      <p:nvGrpSpPr>
        <p:cNvPr id="1" name=""/>
        <p:cNvGrpSpPr/>
        <p:nvPr/>
      </p:nvGrpSpPr>
      <p:grpSpPr>
        <a:xfrm>
          <a:off x="0" y="0"/>
          <a:ext cx="0" cy="0"/>
          <a:chOff x="0" y="0"/>
          <a:chExt cx="0" cy="0"/>
        </a:xfrm>
      </p:grpSpPr>
      <p:sp>
        <p:nvSpPr>
          <p:cNvPr id="19" name="Tijdelijke aanduiding voor afbeelding 9">
            <a:extLst>
              <a:ext uri="{FF2B5EF4-FFF2-40B4-BE49-F238E27FC236}">
                <a16:creationId xmlns:a16="http://schemas.microsoft.com/office/drawing/2014/main" id="{0ED34533-68FE-488A-8073-AE327759215D}"/>
              </a:ext>
            </a:extLst>
          </p:cNvPr>
          <p:cNvSpPr>
            <a:spLocks noGrp="1"/>
          </p:cNvSpPr>
          <p:nvPr>
            <p:ph type="pic" sz="quarter" idx="15" hasCustomPrompt="1"/>
          </p:nvPr>
        </p:nvSpPr>
        <p:spPr>
          <a:xfrm>
            <a:off x="6514716" y="0"/>
            <a:ext cx="5676897" cy="6857999"/>
          </a:xfrm>
          <a:solidFill>
            <a:schemeClr val="bg1">
              <a:lumMod val="95000"/>
            </a:schemeClr>
          </a:solidFill>
        </p:spPr>
        <p:txBody>
          <a:bodyPr tIns="126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9" name="Titel 1">
            <a:extLst>
              <a:ext uri="{FF2B5EF4-FFF2-40B4-BE49-F238E27FC236}">
                <a16:creationId xmlns:a16="http://schemas.microsoft.com/office/drawing/2014/main" id="{38F2616F-48F4-4AA7-A397-7CF72985B8B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0" name="Tijdelijke aanduiding voor tekst 14">
            <a:extLst>
              <a:ext uri="{FF2B5EF4-FFF2-40B4-BE49-F238E27FC236}">
                <a16:creationId xmlns:a16="http://schemas.microsoft.com/office/drawing/2014/main" id="{628F315F-0014-4BC5-9D55-3D396FBDC960}"/>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6" name="Tijdelijke aanduiding voor voettekst 4">
            <a:extLst>
              <a:ext uri="{FF2B5EF4-FFF2-40B4-BE49-F238E27FC236}">
                <a16:creationId xmlns:a16="http://schemas.microsoft.com/office/drawing/2014/main" id="{338749D9-C675-4DFC-AD08-66934C14A811}"/>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7" name="Tijdelijke aanduiding voor dianummer 5">
            <a:extLst>
              <a:ext uri="{FF2B5EF4-FFF2-40B4-BE49-F238E27FC236}">
                <a16:creationId xmlns:a16="http://schemas.microsoft.com/office/drawing/2014/main" id="{0D5A18F8-364B-49D8-899A-40A6F3280BBF}"/>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sp>
        <p:nvSpPr>
          <p:cNvPr id="17" name="Tijdelijke aanduiding voor tekst 3">
            <a:extLst>
              <a:ext uri="{FF2B5EF4-FFF2-40B4-BE49-F238E27FC236}">
                <a16:creationId xmlns:a16="http://schemas.microsoft.com/office/drawing/2014/main" id="{8B29C20D-43A6-40CF-A7E5-D9F50C8F5E41}"/>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3" name="Tijdelijke aanduiding voor verticale tekst 2"/>
          <p:cNvSpPr>
            <a:spLocks noGrp="1"/>
          </p:cNvSpPr>
          <p:nvPr>
            <p:ph type="body" orient="vert" idx="1" hasCustomPrompt="1"/>
          </p:nvPr>
        </p:nvSpPr>
        <p:spPr>
          <a:xfrm>
            <a:off x="496712" y="1473492"/>
            <a:ext cx="5180185" cy="4314377"/>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20" name="Tijdelijke aanduiding voor datum 3">
            <a:extLst>
              <a:ext uri="{FF2B5EF4-FFF2-40B4-BE49-F238E27FC236}">
                <a16:creationId xmlns:a16="http://schemas.microsoft.com/office/drawing/2014/main" id="{6AE598E2-80CE-413F-9F85-905285A73457}"/>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CB0EAA18-3AFB-40A5-B0C9-9E669743B750}" type="datetime1">
              <a:rPr lang="nl-NL" noProof="0" smtClean="0"/>
              <a:t>27-10-2020</a:t>
            </a:fld>
            <a:endParaRPr lang="nl-NL" noProof="0"/>
          </a:p>
        </p:txBody>
      </p:sp>
      <p:grpSp>
        <p:nvGrpSpPr>
          <p:cNvPr id="191" name="Groep 258">
            <a:extLst>
              <a:ext uri="{FF2B5EF4-FFF2-40B4-BE49-F238E27FC236}">
                <a16:creationId xmlns:a16="http://schemas.microsoft.com/office/drawing/2014/main" id="{01744769-4E2D-46AD-880A-D58C0A224D24}"/>
              </a:ext>
            </a:extLst>
          </p:cNvPr>
          <p:cNvGrpSpPr/>
          <p:nvPr userDrawn="1"/>
        </p:nvGrpSpPr>
        <p:grpSpPr>
          <a:xfrm>
            <a:off x="12391601" y="0"/>
            <a:ext cx="3183678" cy="5229113"/>
            <a:chOff x="12391601" y="0"/>
            <a:chExt cx="3183678" cy="5229113"/>
          </a:xfrm>
        </p:grpSpPr>
        <p:grpSp>
          <p:nvGrpSpPr>
            <p:cNvPr id="192" name="Meer informatie">
              <a:extLst>
                <a:ext uri="{FF2B5EF4-FFF2-40B4-BE49-F238E27FC236}">
                  <a16:creationId xmlns:a16="http://schemas.microsoft.com/office/drawing/2014/main" id="{A4EC1C1E-98E3-43C7-BD38-24CDFD976AEB}"/>
                </a:ext>
              </a:extLst>
            </p:cNvPr>
            <p:cNvGrpSpPr/>
            <p:nvPr userDrawn="1"/>
          </p:nvGrpSpPr>
          <p:grpSpPr>
            <a:xfrm>
              <a:off x="12396764" y="4445840"/>
              <a:ext cx="3178515" cy="783273"/>
              <a:chOff x="-3741486" y="3386444"/>
              <a:chExt cx="3178515" cy="783273"/>
            </a:xfrm>
          </p:grpSpPr>
          <p:sp>
            <p:nvSpPr>
              <p:cNvPr id="369" name="Freeform 101">
                <a:extLst>
                  <a:ext uri="{FF2B5EF4-FFF2-40B4-BE49-F238E27FC236}">
                    <a16:creationId xmlns:a16="http://schemas.microsoft.com/office/drawing/2014/main" id="{57C8C1FE-50AE-4F77-B1AF-796AA69FE89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0" name="Rechthoek 306">
                <a:extLst>
                  <a:ext uri="{FF2B5EF4-FFF2-40B4-BE49-F238E27FC236}">
                    <a16:creationId xmlns:a16="http://schemas.microsoft.com/office/drawing/2014/main" id="{F797681D-DBCB-4586-8FC4-D1342256679B}"/>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1" name="Rechte verbindingslijn 307">
                <a:extLst>
                  <a:ext uri="{FF2B5EF4-FFF2-40B4-BE49-F238E27FC236}">
                    <a16:creationId xmlns:a16="http://schemas.microsoft.com/office/drawing/2014/main" id="{5C8C70F2-195F-4FF4-886A-ED8F818E1DBE}"/>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3" name="Rechthoek 260">
              <a:extLst>
                <a:ext uri="{FF2B5EF4-FFF2-40B4-BE49-F238E27FC236}">
                  <a16:creationId xmlns:a16="http://schemas.microsoft.com/office/drawing/2014/main" id="{C9193123-F938-4192-A8F2-22041EB5EF3B}"/>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94" name="Ovaal 261">
              <a:extLst>
                <a:ext uri="{FF2B5EF4-FFF2-40B4-BE49-F238E27FC236}">
                  <a16:creationId xmlns:a16="http://schemas.microsoft.com/office/drawing/2014/main" id="{62A4F9A0-9240-42F3-81FC-D2933CB6DA5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6" name="Rechte verbindingslijn 262">
              <a:extLst>
                <a:ext uri="{FF2B5EF4-FFF2-40B4-BE49-F238E27FC236}">
                  <a16:creationId xmlns:a16="http://schemas.microsoft.com/office/drawing/2014/main" id="{531D6475-86F7-4A3D-B737-133558F3396C}"/>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7" name="Rechte verbindingslijn 263">
              <a:extLst>
                <a:ext uri="{FF2B5EF4-FFF2-40B4-BE49-F238E27FC236}">
                  <a16:creationId xmlns:a16="http://schemas.microsoft.com/office/drawing/2014/main" id="{D68DC439-1D0B-44F4-9A0F-05D0F0FA81B0}"/>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78" name="Rechthoek 264">
              <a:extLst>
                <a:ext uri="{FF2B5EF4-FFF2-40B4-BE49-F238E27FC236}">
                  <a16:creationId xmlns:a16="http://schemas.microsoft.com/office/drawing/2014/main" id="{09CF9D97-3183-4CAD-ADF9-40C3EE756F22}"/>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9" name="Rechte verbindingslijn 265">
              <a:extLst>
                <a:ext uri="{FF2B5EF4-FFF2-40B4-BE49-F238E27FC236}">
                  <a16:creationId xmlns:a16="http://schemas.microsoft.com/office/drawing/2014/main" id="{E5249709-D847-47AC-9FA8-A6EF0A0233FB}"/>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0" name="Ovaal 266">
              <a:extLst>
                <a:ext uri="{FF2B5EF4-FFF2-40B4-BE49-F238E27FC236}">
                  <a16:creationId xmlns:a16="http://schemas.microsoft.com/office/drawing/2014/main" id="{B7406051-6D4F-4746-AE87-FEDB1836B94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1" name="Rechthoek 267">
              <a:extLst>
                <a:ext uri="{FF2B5EF4-FFF2-40B4-BE49-F238E27FC236}">
                  <a16:creationId xmlns:a16="http://schemas.microsoft.com/office/drawing/2014/main" id="{6EC3F820-3DA4-4ABB-93F3-3B71B07D9928}"/>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2" name="Groep 268">
              <a:extLst>
                <a:ext uri="{FF2B5EF4-FFF2-40B4-BE49-F238E27FC236}">
                  <a16:creationId xmlns:a16="http://schemas.microsoft.com/office/drawing/2014/main" id="{1DC0E739-76B4-4E95-9E6A-AF784261650B}"/>
                </a:ext>
              </a:extLst>
            </p:cNvPr>
            <p:cNvGrpSpPr/>
            <p:nvPr userDrawn="1"/>
          </p:nvGrpSpPr>
          <p:grpSpPr>
            <a:xfrm>
              <a:off x="12757282" y="2184550"/>
              <a:ext cx="825500" cy="209550"/>
              <a:chOff x="13504624" y="2482850"/>
              <a:chExt cx="825500" cy="209550"/>
            </a:xfrm>
          </p:grpSpPr>
          <p:sp>
            <p:nvSpPr>
              <p:cNvPr id="366" name="Rechthoek 302">
                <a:extLst>
                  <a:ext uri="{FF2B5EF4-FFF2-40B4-BE49-F238E27FC236}">
                    <a16:creationId xmlns:a16="http://schemas.microsoft.com/office/drawing/2014/main" id="{7481E702-57AF-4E58-9060-713127F9E87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7" name="Rechte verbindingslijn 303">
                <a:extLst>
                  <a:ext uri="{FF2B5EF4-FFF2-40B4-BE49-F238E27FC236}">
                    <a16:creationId xmlns:a16="http://schemas.microsoft.com/office/drawing/2014/main" id="{D47BDE1C-49AC-4334-90BD-925C4D6024A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8" name="Gelijkbenige driehoek 304">
                <a:extLst>
                  <a:ext uri="{FF2B5EF4-FFF2-40B4-BE49-F238E27FC236}">
                    <a16:creationId xmlns:a16="http://schemas.microsoft.com/office/drawing/2014/main" id="{DB1FFF35-6F1E-461D-923A-0A59349699B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3" name="Groep 269">
              <a:extLst>
                <a:ext uri="{FF2B5EF4-FFF2-40B4-BE49-F238E27FC236}">
                  <a16:creationId xmlns:a16="http://schemas.microsoft.com/office/drawing/2014/main" id="{14841377-4B9D-4516-A835-391C048398EF}"/>
                </a:ext>
              </a:extLst>
            </p:cNvPr>
            <p:cNvGrpSpPr/>
            <p:nvPr userDrawn="1"/>
          </p:nvGrpSpPr>
          <p:grpSpPr>
            <a:xfrm>
              <a:off x="12757282" y="1216782"/>
              <a:ext cx="294789" cy="318834"/>
              <a:chOff x="14466489" y="1001522"/>
              <a:chExt cx="290627" cy="314333"/>
            </a:xfrm>
          </p:grpSpPr>
          <p:sp>
            <p:nvSpPr>
              <p:cNvPr id="360" name="Rechthoek 296">
                <a:extLst>
                  <a:ext uri="{FF2B5EF4-FFF2-40B4-BE49-F238E27FC236}">
                    <a16:creationId xmlns:a16="http://schemas.microsoft.com/office/drawing/2014/main" id="{1DFBCEA9-0112-4F27-9066-1731831E84C8}"/>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1" name="Ovaal 297">
                <a:extLst>
                  <a:ext uri="{FF2B5EF4-FFF2-40B4-BE49-F238E27FC236}">
                    <a16:creationId xmlns:a16="http://schemas.microsoft.com/office/drawing/2014/main" id="{C3908235-AA32-4370-891B-F085400E908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2" name="Vrije vorm: vorm 298">
                <a:extLst>
                  <a:ext uri="{FF2B5EF4-FFF2-40B4-BE49-F238E27FC236}">
                    <a16:creationId xmlns:a16="http://schemas.microsoft.com/office/drawing/2014/main" id="{DFAB4706-F142-4681-BCF6-58B4E170113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3" name="Rechthoek: afgeronde hoeken 299">
                <a:extLst>
                  <a:ext uri="{FF2B5EF4-FFF2-40B4-BE49-F238E27FC236}">
                    <a16:creationId xmlns:a16="http://schemas.microsoft.com/office/drawing/2014/main" id="{EB66E7C1-7F3A-47D2-A5A4-776089921B8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4" name="Rechte verbindingslijn 300">
                <a:extLst>
                  <a:ext uri="{FF2B5EF4-FFF2-40B4-BE49-F238E27FC236}">
                    <a16:creationId xmlns:a16="http://schemas.microsoft.com/office/drawing/2014/main" id="{4B1BC4F4-FBBC-454F-B7F2-68C8C4852EE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5" name="Rechte verbindingslijn 301">
                <a:extLst>
                  <a:ext uri="{FF2B5EF4-FFF2-40B4-BE49-F238E27FC236}">
                    <a16:creationId xmlns:a16="http://schemas.microsoft.com/office/drawing/2014/main" id="{9ED010D8-0712-4FC3-A6E7-AE19BCF4757F}"/>
                  </a:ext>
                </a:extLst>
              </p:cNvPr>
              <p:cNvCxnSpPr>
                <a:cxnSpLocks/>
                <a:stCxn id="36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4" name="Ovaal 270">
              <a:extLst>
                <a:ext uri="{FF2B5EF4-FFF2-40B4-BE49-F238E27FC236}">
                  <a16:creationId xmlns:a16="http://schemas.microsoft.com/office/drawing/2014/main" id="{7BBD33CA-385F-4FCA-BA4D-7090DA22F3E4}"/>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5" name="Rechthoek 271">
              <a:extLst>
                <a:ext uri="{FF2B5EF4-FFF2-40B4-BE49-F238E27FC236}">
                  <a16:creationId xmlns:a16="http://schemas.microsoft.com/office/drawing/2014/main" id="{ECD4E39E-3298-4FD3-8237-AABEC59542F2}"/>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6" name="Rechte verbindingslijn 272">
              <a:extLst>
                <a:ext uri="{FF2B5EF4-FFF2-40B4-BE49-F238E27FC236}">
                  <a16:creationId xmlns:a16="http://schemas.microsoft.com/office/drawing/2014/main" id="{1AB340ED-04B1-45DA-9E19-BAFB411A683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7" name="Rechthoek 273">
              <a:extLst>
                <a:ext uri="{FF2B5EF4-FFF2-40B4-BE49-F238E27FC236}">
                  <a16:creationId xmlns:a16="http://schemas.microsoft.com/office/drawing/2014/main" id="{B41E9A49-1280-4B99-92BE-BDB9567125BE}"/>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88" name="Groep 274">
              <a:extLst>
                <a:ext uri="{FF2B5EF4-FFF2-40B4-BE49-F238E27FC236}">
                  <a16:creationId xmlns:a16="http://schemas.microsoft.com/office/drawing/2014/main" id="{54E223ED-1085-42D6-99EB-914FD6F7E1A0}"/>
                </a:ext>
              </a:extLst>
            </p:cNvPr>
            <p:cNvGrpSpPr/>
            <p:nvPr userDrawn="1"/>
          </p:nvGrpSpPr>
          <p:grpSpPr>
            <a:xfrm>
              <a:off x="13614067" y="3535184"/>
              <a:ext cx="1195438" cy="678267"/>
              <a:chOff x="12757284" y="3224292"/>
              <a:chExt cx="1195438" cy="678267"/>
            </a:xfrm>
          </p:grpSpPr>
          <p:sp>
            <p:nvSpPr>
              <p:cNvPr id="289" name="Rechthoek 275">
                <a:extLst>
                  <a:ext uri="{FF2B5EF4-FFF2-40B4-BE49-F238E27FC236}">
                    <a16:creationId xmlns:a16="http://schemas.microsoft.com/office/drawing/2014/main" id="{CC76C08A-1510-4513-982A-A02C8202BA56}"/>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0" name="Rechthoek 276">
                <a:extLst>
                  <a:ext uri="{FF2B5EF4-FFF2-40B4-BE49-F238E27FC236}">
                    <a16:creationId xmlns:a16="http://schemas.microsoft.com/office/drawing/2014/main" id="{C442DCBD-4DE6-4888-B54A-4EF3AE507F1F}"/>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1" name="Groep 277">
                <a:extLst>
                  <a:ext uri="{FF2B5EF4-FFF2-40B4-BE49-F238E27FC236}">
                    <a16:creationId xmlns:a16="http://schemas.microsoft.com/office/drawing/2014/main" id="{541957A1-A8CF-4FD5-A9E9-BB9E710FFA62}"/>
                  </a:ext>
                </a:extLst>
              </p:cNvPr>
              <p:cNvGrpSpPr/>
              <p:nvPr userDrawn="1"/>
            </p:nvGrpSpPr>
            <p:grpSpPr>
              <a:xfrm>
                <a:off x="12839234" y="3289794"/>
                <a:ext cx="155951" cy="131922"/>
                <a:chOff x="12968836" y="3354170"/>
                <a:chExt cx="404806" cy="342433"/>
              </a:xfrm>
            </p:grpSpPr>
            <p:sp>
              <p:nvSpPr>
                <p:cNvPr id="304" name="Rechthoek: afgeronde hoeken 290">
                  <a:extLst>
                    <a:ext uri="{FF2B5EF4-FFF2-40B4-BE49-F238E27FC236}">
                      <a16:creationId xmlns:a16="http://schemas.microsoft.com/office/drawing/2014/main" id="{5669CA58-73F3-4349-B230-D8D5315E90B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5" name="Rechthoek 291">
                  <a:extLst>
                    <a:ext uri="{FF2B5EF4-FFF2-40B4-BE49-F238E27FC236}">
                      <a16:creationId xmlns:a16="http://schemas.microsoft.com/office/drawing/2014/main" id="{93CDF69C-C871-4BA6-A5E2-1800B3D9774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Rechthoek 292">
                  <a:extLst>
                    <a:ext uri="{FF2B5EF4-FFF2-40B4-BE49-F238E27FC236}">
                      <a16:creationId xmlns:a16="http://schemas.microsoft.com/office/drawing/2014/main" id="{8041710A-C457-4091-A108-D3F20E9599F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Rechthoek 293">
                  <a:extLst>
                    <a:ext uri="{FF2B5EF4-FFF2-40B4-BE49-F238E27FC236}">
                      <a16:creationId xmlns:a16="http://schemas.microsoft.com/office/drawing/2014/main" id="{2180BB12-5DDB-46CF-B7BC-AAF5262B119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4">
                  <a:extLst>
                    <a:ext uri="{FF2B5EF4-FFF2-40B4-BE49-F238E27FC236}">
                      <a16:creationId xmlns:a16="http://schemas.microsoft.com/office/drawing/2014/main" id="{4EE169E8-99BF-40E4-81BA-E13F9EBDB9D2}"/>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5">
                  <a:extLst>
                    <a:ext uri="{FF2B5EF4-FFF2-40B4-BE49-F238E27FC236}">
                      <a16:creationId xmlns:a16="http://schemas.microsoft.com/office/drawing/2014/main" id="{A6E86F78-2BBD-4B3E-B793-A9AEC014FA9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2" name="Groep 278">
                <a:extLst>
                  <a:ext uri="{FF2B5EF4-FFF2-40B4-BE49-F238E27FC236}">
                    <a16:creationId xmlns:a16="http://schemas.microsoft.com/office/drawing/2014/main" id="{115C966E-4EE8-4C15-9562-49CB857CB522}"/>
                  </a:ext>
                </a:extLst>
              </p:cNvPr>
              <p:cNvGrpSpPr/>
              <p:nvPr userDrawn="1"/>
            </p:nvGrpSpPr>
            <p:grpSpPr>
              <a:xfrm>
                <a:off x="12819679" y="3589117"/>
                <a:ext cx="166739" cy="218963"/>
                <a:chOff x="12940828" y="3950597"/>
                <a:chExt cx="432813" cy="568367"/>
              </a:xfrm>
            </p:grpSpPr>
            <p:grpSp>
              <p:nvGrpSpPr>
                <p:cNvPr id="296" name="Groep 282">
                  <a:extLst>
                    <a:ext uri="{FF2B5EF4-FFF2-40B4-BE49-F238E27FC236}">
                      <a16:creationId xmlns:a16="http://schemas.microsoft.com/office/drawing/2014/main" id="{7A6EB598-31BE-43DD-9DDE-A54F95EDDDE0}"/>
                    </a:ext>
                  </a:extLst>
                </p:cNvPr>
                <p:cNvGrpSpPr/>
                <p:nvPr userDrawn="1"/>
              </p:nvGrpSpPr>
              <p:grpSpPr>
                <a:xfrm>
                  <a:off x="13000382" y="4006891"/>
                  <a:ext cx="373259" cy="315747"/>
                  <a:chOff x="12968836" y="3354170"/>
                  <a:chExt cx="404806" cy="342433"/>
                </a:xfrm>
              </p:grpSpPr>
              <p:sp>
                <p:nvSpPr>
                  <p:cNvPr id="298" name="Rechthoek: afgeronde hoeken 284">
                    <a:extLst>
                      <a:ext uri="{FF2B5EF4-FFF2-40B4-BE49-F238E27FC236}">
                        <a16:creationId xmlns:a16="http://schemas.microsoft.com/office/drawing/2014/main" id="{759736AF-88C8-49DC-A2F6-CD334246352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9" name="Rechthoek 285">
                    <a:extLst>
                      <a:ext uri="{FF2B5EF4-FFF2-40B4-BE49-F238E27FC236}">
                        <a16:creationId xmlns:a16="http://schemas.microsoft.com/office/drawing/2014/main" id="{279A3EAF-079D-43B1-827D-F8FED7205E3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286">
                    <a:extLst>
                      <a:ext uri="{FF2B5EF4-FFF2-40B4-BE49-F238E27FC236}">
                        <a16:creationId xmlns:a16="http://schemas.microsoft.com/office/drawing/2014/main" id="{6FAB19FC-AED1-4616-A001-C03C7D98337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1" name="Rechthoek 287">
                    <a:extLst>
                      <a:ext uri="{FF2B5EF4-FFF2-40B4-BE49-F238E27FC236}">
                        <a16:creationId xmlns:a16="http://schemas.microsoft.com/office/drawing/2014/main" id="{34A7E423-E7CC-426E-BC06-9144592761B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8">
                    <a:extLst>
                      <a:ext uri="{FF2B5EF4-FFF2-40B4-BE49-F238E27FC236}">
                        <a16:creationId xmlns:a16="http://schemas.microsoft.com/office/drawing/2014/main" id="{369030A0-90B4-455D-AF64-FE70CCC6D32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9">
                    <a:extLst>
                      <a:ext uri="{FF2B5EF4-FFF2-40B4-BE49-F238E27FC236}">
                        <a16:creationId xmlns:a16="http://schemas.microsoft.com/office/drawing/2014/main" id="{B216A8D2-1122-436A-9A99-449167159CE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7" name="Boog 283">
                  <a:extLst>
                    <a:ext uri="{FF2B5EF4-FFF2-40B4-BE49-F238E27FC236}">
                      <a16:creationId xmlns:a16="http://schemas.microsoft.com/office/drawing/2014/main" id="{4C907D9B-DE0B-44F6-806E-7D4D6B53BE19}"/>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3" name="Tekstvak 279">
                <a:extLst>
                  <a:ext uri="{FF2B5EF4-FFF2-40B4-BE49-F238E27FC236}">
                    <a16:creationId xmlns:a16="http://schemas.microsoft.com/office/drawing/2014/main" id="{86A98F2D-E38C-4C4E-A3B4-DC99D4C79E7B}"/>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4" name="Tekstvak 280">
                <a:extLst>
                  <a:ext uri="{FF2B5EF4-FFF2-40B4-BE49-F238E27FC236}">
                    <a16:creationId xmlns:a16="http://schemas.microsoft.com/office/drawing/2014/main" id="{353385DF-A0E6-4CE9-9E8D-DA74E4E6348C}"/>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5" name="Picture 3">
                <a:extLst>
                  <a:ext uri="{FF2B5EF4-FFF2-40B4-BE49-F238E27FC236}">
                    <a16:creationId xmlns:a16="http://schemas.microsoft.com/office/drawing/2014/main" id="{43B3043F-F730-4FA6-86E7-82F6E4DD5365}"/>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2" name="Groep 101">
            <a:extLst>
              <a:ext uri="{FF2B5EF4-FFF2-40B4-BE49-F238E27FC236}">
                <a16:creationId xmlns:a16="http://schemas.microsoft.com/office/drawing/2014/main" id="{BDED66AB-188B-42E3-A245-18AB6B6F1E4A}"/>
              </a:ext>
            </a:extLst>
          </p:cNvPr>
          <p:cNvGrpSpPr/>
          <p:nvPr userDrawn="1"/>
        </p:nvGrpSpPr>
        <p:grpSpPr>
          <a:xfrm>
            <a:off x="-3437547" y="1434"/>
            <a:ext cx="3201327" cy="6108543"/>
            <a:chOff x="-3437547" y="1434"/>
            <a:chExt cx="3201327" cy="6108543"/>
          </a:xfrm>
        </p:grpSpPr>
        <p:sp>
          <p:nvSpPr>
            <p:cNvPr id="373" name="Rechthoek 102">
              <a:extLst>
                <a:ext uri="{FF2B5EF4-FFF2-40B4-BE49-F238E27FC236}">
                  <a16:creationId xmlns:a16="http://schemas.microsoft.com/office/drawing/2014/main" id="{C606FC5A-7D08-4F44-95A5-BDB3DD774EFD}"/>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4" name="Ovaal 103">
              <a:extLst>
                <a:ext uri="{FF2B5EF4-FFF2-40B4-BE49-F238E27FC236}">
                  <a16:creationId xmlns:a16="http://schemas.microsoft.com/office/drawing/2014/main" id="{122CBC09-D4DB-4DF5-8441-0D6CE44B92F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5" name="Rechte verbindingslijn 104">
              <a:extLst>
                <a:ext uri="{FF2B5EF4-FFF2-40B4-BE49-F238E27FC236}">
                  <a16:creationId xmlns:a16="http://schemas.microsoft.com/office/drawing/2014/main" id="{4CAB2262-7577-44D6-A402-2B4335ACCF4F}"/>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6" name="Groep 105">
              <a:extLst>
                <a:ext uri="{FF2B5EF4-FFF2-40B4-BE49-F238E27FC236}">
                  <a16:creationId xmlns:a16="http://schemas.microsoft.com/office/drawing/2014/main" id="{4DC626EC-FEBA-4CCF-9D16-FE181B87F677}"/>
                </a:ext>
              </a:extLst>
            </p:cNvPr>
            <p:cNvGrpSpPr/>
            <p:nvPr userDrawn="1"/>
          </p:nvGrpSpPr>
          <p:grpSpPr>
            <a:xfrm>
              <a:off x="-3437547" y="349413"/>
              <a:ext cx="2933825" cy="558875"/>
              <a:chOff x="-3419346" y="368233"/>
              <a:chExt cx="3904920" cy="743862"/>
            </a:xfrm>
          </p:grpSpPr>
          <p:sp>
            <p:nvSpPr>
              <p:cNvPr id="401" name="Rechthoek 130">
                <a:extLst>
                  <a:ext uri="{FF2B5EF4-FFF2-40B4-BE49-F238E27FC236}">
                    <a16:creationId xmlns:a16="http://schemas.microsoft.com/office/drawing/2014/main" id="{C729C440-501C-4F48-AB81-B5ED19AE6DA8}"/>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2" name="Rechte verbindingslijn 131">
                <a:extLst>
                  <a:ext uri="{FF2B5EF4-FFF2-40B4-BE49-F238E27FC236}">
                    <a16:creationId xmlns:a16="http://schemas.microsoft.com/office/drawing/2014/main" id="{B535A094-D784-4A21-A54F-B569B1C68EAF}"/>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3" name="Rechte verbindingslijn 132">
                <a:extLst>
                  <a:ext uri="{FF2B5EF4-FFF2-40B4-BE49-F238E27FC236}">
                    <a16:creationId xmlns:a16="http://schemas.microsoft.com/office/drawing/2014/main" id="{588231E6-023F-41C5-95CB-822C0421471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4" name="Rechthoek 133">
                <a:extLst>
                  <a:ext uri="{FF2B5EF4-FFF2-40B4-BE49-F238E27FC236}">
                    <a16:creationId xmlns:a16="http://schemas.microsoft.com/office/drawing/2014/main" id="{C59C41B9-C7C5-4677-BD95-DD4CD0977630}"/>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5" name="Groep 134">
                <a:extLst>
                  <a:ext uri="{FF2B5EF4-FFF2-40B4-BE49-F238E27FC236}">
                    <a16:creationId xmlns:a16="http://schemas.microsoft.com/office/drawing/2014/main" id="{A706B6C9-AFB0-4D68-973B-E9DB88C3513A}"/>
                  </a:ext>
                </a:extLst>
              </p:cNvPr>
              <p:cNvGrpSpPr/>
              <p:nvPr userDrawn="1"/>
            </p:nvGrpSpPr>
            <p:grpSpPr>
              <a:xfrm>
                <a:off x="-3002834" y="720303"/>
                <a:ext cx="182598" cy="143759"/>
                <a:chOff x="-3310843" y="700986"/>
                <a:chExt cx="182598" cy="143759"/>
              </a:xfrm>
            </p:grpSpPr>
            <p:grpSp>
              <p:nvGrpSpPr>
                <p:cNvPr id="444" name="Groep 175">
                  <a:extLst>
                    <a:ext uri="{FF2B5EF4-FFF2-40B4-BE49-F238E27FC236}">
                      <a16:creationId xmlns:a16="http://schemas.microsoft.com/office/drawing/2014/main" id="{52DDA008-6C6D-474B-9E59-EEC445BD45FE}"/>
                    </a:ext>
                  </a:extLst>
                </p:cNvPr>
                <p:cNvGrpSpPr/>
                <p:nvPr userDrawn="1"/>
              </p:nvGrpSpPr>
              <p:grpSpPr>
                <a:xfrm>
                  <a:off x="-3310843" y="700986"/>
                  <a:ext cx="182598" cy="143759"/>
                  <a:chOff x="-3310843" y="700986"/>
                  <a:chExt cx="182598" cy="143759"/>
                </a:xfrm>
              </p:grpSpPr>
              <p:cxnSp>
                <p:nvCxnSpPr>
                  <p:cNvPr id="448" name="Rechte verbindingslijn 179">
                    <a:extLst>
                      <a:ext uri="{FF2B5EF4-FFF2-40B4-BE49-F238E27FC236}">
                        <a16:creationId xmlns:a16="http://schemas.microsoft.com/office/drawing/2014/main" id="{3B698FBB-55FC-447C-972A-673EF298653D}"/>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9" name="Rechte verbindingslijn 180">
                    <a:extLst>
                      <a:ext uri="{FF2B5EF4-FFF2-40B4-BE49-F238E27FC236}">
                        <a16:creationId xmlns:a16="http://schemas.microsoft.com/office/drawing/2014/main" id="{10A445FC-5270-41DE-8814-FC0851FDFCAA}"/>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0" name="Rechte verbindingslijn 181">
                    <a:extLst>
                      <a:ext uri="{FF2B5EF4-FFF2-40B4-BE49-F238E27FC236}">
                        <a16:creationId xmlns:a16="http://schemas.microsoft.com/office/drawing/2014/main" id="{FB66402A-3568-4BFA-AD1F-DD5F1BA42492}"/>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1" name="Rechte verbindingslijn 182">
                    <a:extLst>
                      <a:ext uri="{FF2B5EF4-FFF2-40B4-BE49-F238E27FC236}">
                        <a16:creationId xmlns:a16="http://schemas.microsoft.com/office/drawing/2014/main" id="{718E1D4E-6B4C-47C4-B286-BB001E29A16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2" name="Rechte verbindingslijn 183">
                    <a:extLst>
                      <a:ext uri="{FF2B5EF4-FFF2-40B4-BE49-F238E27FC236}">
                        <a16:creationId xmlns:a16="http://schemas.microsoft.com/office/drawing/2014/main" id="{977F776B-D41C-45D0-B272-6EEDD2BD0B4D}"/>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5" name="Groep 176">
                  <a:extLst>
                    <a:ext uri="{FF2B5EF4-FFF2-40B4-BE49-F238E27FC236}">
                      <a16:creationId xmlns:a16="http://schemas.microsoft.com/office/drawing/2014/main" id="{5AEB1A64-B866-4B2A-B193-1F43B238B265}"/>
                    </a:ext>
                  </a:extLst>
                </p:cNvPr>
                <p:cNvGrpSpPr/>
                <p:nvPr userDrawn="1"/>
              </p:nvGrpSpPr>
              <p:grpSpPr>
                <a:xfrm flipH="1">
                  <a:off x="-3310774" y="735854"/>
                  <a:ext cx="88801" cy="72568"/>
                  <a:chOff x="-2091059" y="1395403"/>
                  <a:chExt cx="157316" cy="128558"/>
                </a:xfrm>
              </p:grpSpPr>
              <p:sp>
                <p:nvSpPr>
                  <p:cNvPr id="446" name="Rechthoek 177">
                    <a:extLst>
                      <a:ext uri="{FF2B5EF4-FFF2-40B4-BE49-F238E27FC236}">
                        <a16:creationId xmlns:a16="http://schemas.microsoft.com/office/drawing/2014/main" id="{A0EA0D8C-7C98-4FE6-A2AF-3574D7395F2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7" name="Pijl: punthaak 178">
                    <a:extLst>
                      <a:ext uri="{FF2B5EF4-FFF2-40B4-BE49-F238E27FC236}">
                        <a16:creationId xmlns:a16="http://schemas.microsoft.com/office/drawing/2014/main" id="{69970FBD-CDC6-4427-AD66-15EE58B2D36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6" name="Groep 135">
                <a:extLst>
                  <a:ext uri="{FF2B5EF4-FFF2-40B4-BE49-F238E27FC236}">
                    <a16:creationId xmlns:a16="http://schemas.microsoft.com/office/drawing/2014/main" id="{6A9E7608-584A-4AD9-ACA8-01C97859E2CA}"/>
                  </a:ext>
                </a:extLst>
              </p:cNvPr>
              <p:cNvGrpSpPr/>
              <p:nvPr userDrawn="1"/>
            </p:nvGrpSpPr>
            <p:grpSpPr>
              <a:xfrm>
                <a:off x="-3326107" y="720303"/>
                <a:ext cx="182598" cy="143759"/>
                <a:chOff x="-3634116" y="700986"/>
                <a:chExt cx="182598" cy="143759"/>
              </a:xfrm>
            </p:grpSpPr>
            <p:grpSp>
              <p:nvGrpSpPr>
                <p:cNvPr id="435" name="Groep 166">
                  <a:extLst>
                    <a:ext uri="{FF2B5EF4-FFF2-40B4-BE49-F238E27FC236}">
                      <a16:creationId xmlns:a16="http://schemas.microsoft.com/office/drawing/2014/main" id="{B8A894C6-1B5B-494B-821D-BB8AF2C7FBAC}"/>
                    </a:ext>
                  </a:extLst>
                </p:cNvPr>
                <p:cNvGrpSpPr/>
                <p:nvPr userDrawn="1"/>
              </p:nvGrpSpPr>
              <p:grpSpPr>
                <a:xfrm>
                  <a:off x="-3634116" y="700986"/>
                  <a:ext cx="182598" cy="143759"/>
                  <a:chOff x="-3634116" y="700986"/>
                  <a:chExt cx="182598" cy="143759"/>
                </a:xfrm>
              </p:grpSpPr>
              <p:cxnSp>
                <p:nvCxnSpPr>
                  <p:cNvPr id="439" name="Rechte verbindingslijn 170">
                    <a:extLst>
                      <a:ext uri="{FF2B5EF4-FFF2-40B4-BE49-F238E27FC236}">
                        <a16:creationId xmlns:a16="http://schemas.microsoft.com/office/drawing/2014/main" id="{3CE43490-F2B9-4648-B458-132BA76F23B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0" name="Rechte verbindingslijn 171">
                    <a:extLst>
                      <a:ext uri="{FF2B5EF4-FFF2-40B4-BE49-F238E27FC236}">
                        <a16:creationId xmlns:a16="http://schemas.microsoft.com/office/drawing/2014/main" id="{2E7F5FB7-BA39-4937-A67B-7622D66ADC8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1" name="Rechte verbindingslijn 172">
                    <a:extLst>
                      <a:ext uri="{FF2B5EF4-FFF2-40B4-BE49-F238E27FC236}">
                        <a16:creationId xmlns:a16="http://schemas.microsoft.com/office/drawing/2014/main" id="{CB3BAD62-0C3F-4617-A14C-57FD4E88B435}"/>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2" name="Rechte verbindingslijn 173">
                    <a:extLst>
                      <a:ext uri="{FF2B5EF4-FFF2-40B4-BE49-F238E27FC236}">
                        <a16:creationId xmlns:a16="http://schemas.microsoft.com/office/drawing/2014/main" id="{C45DFC5B-E03C-4105-84D4-EF1BCB85196A}"/>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3" name="Rechte verbindingslijn 174">
                    <a:extLst>
                      <a:ext uri="{FF2B5EF4-FFF2-40B4-BE49-F238E27FC236}">
                        <a16:creationId xmlns:a16="http://schemas.microsoft.com/office/drawing/2014/main" id="{24F92F7A-C36F-4EFF-92B5-B5DD62B7457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6" name="Groep 167">
                  <a:extLst>
                    <a:ext uri="{FF2B5EF4-FFF2-40B4-BE49-F238E27FC236}">
                      <a16:creationId xmlns:a16="http://schemas.microsoft.com/office/drawing/2014/main" id="{A667124B-206C-423C-B58F-49721D7EA391}"/>
                    </a:ext>
                  </a:extLst>
                </p:cNvPr>
                <p:cNvGrpSpPr/>
                <p:nvPr userDrawn="1"/>
              </p:nvGrpSpPr>
              <p:grpSpPr>
                <a:xfrm>
                  <a:off x="-3634047" y="735854"/>
                  <a:ext cx="88801" cy="72568"/>
                  <a:chOff x="-2091059" y="1395403"/>
                  <a:chExt cx="157316" cy="128558"/>
                </a:xfrm>
              </p:grpSpPr>
              <p:sp>
                <p:nvSpPr>
                  <p:cNvPr id="437" name="Rechthoek 168">
                    <a:extLst>
                      <a:ext uri="{FF2B5EF4-FFF2-40B4-BE49-F238E27FC236}">
                        <a16:creationId xmlns:a16="http://schemas.microsoft.com/office/drawing/2014/main" id="{C4CD18D7-6963-414E-B960-C8C9675D53D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8" name="Pijl: punthaak 169">
                    <a:extLst>
                      <a:ext uri="{FF2B5EF4-FFF2-40B4-BE49-F238E27FC236}">
                        <a16:creationId xmlns:a16="http://schemas.microsoft.com/office/drawing/2014/main" id="{66D68469-A1D1-428E-9375-8B0EC879489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7" name="Rechte verbindingslijn 136">
                <a:extLst>
                  <a:ext uri="{FF2B5EF4-FFF2-40B4-BE49-F238E27FC236}">
                    <a16:creationId xmlns:a16="http://schemas.microsoft.com/office/drawing/2014/main" id="{4BF0B398-4AA0-4262-B150-53942DF1A4B4}"/>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8" name="Rechte verbindingslijn 137">
                <a:extLst>
                  <a:ext uri="{FF2B5EF4-FFF2-40B4-BE49-F238E27FC236}">
                    <a16:creationId xmlns:a16="http://schemas.microsoft.com/office/drawing/2014/main" id="{F2031B94-F83F-466E-B1C5-067450E1B10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9" name="Groep 138">
                <a:extLst>
                  <a:ext uri="{FF2B5EF4-FFF2-40B4-BE49-F238E27FC236}">
                    <a16:creationId xmlns:a16="http://schemas.microsoft.com/office/drawing/2014/main" id="{B9936398-FFCB-452A-BB34-F3A752F7705D}"/>
                  </a:ext>
                </a:extLst>
              </p:cNvPr>
              <p:cNvGrpSpPr/>
              <p:nvPr userDrawn="1"/>
            </p:nvGrpSpPr>
            <p:grpSpPr>
              <a:xfrm>
                <a:off x="-2425037" y="370226"/>
                <a:ext cx="357690" cy="330595"/>
                <a:chOff x="-2721817" y="347336"/>
                <a:chExt cx="432805" cy="400021"/>
              </a:xfrm>
            </p:grpSpPr>
            <p:sp>
              <p:nvSpPr>
                <p:cNvPr id="424" name="Rechthoek 155">
                  <a:extLst>
                    <a:ext uri="{FF2B5EF4-FFF2-40B4-BE49-F238E27FC236}">
                      <a16:creationId xmlns:a16="http://schemas.microsoft.com/office/drawing/2014/main" id="{B4B8D255-E01E-4AB3-A149-844674E43C8D}"/>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5" name="Groep 156">
                  <a:extLst>
                    <a:ext uri="{FF2B5EF4-FFF2-40B4-BE49-F238E27FC236}">
                      <a16:creationId xmlns:a16="http://schemas.microsoft.com/office/drawing/2014/main" id="{35EB3698-E565-4D2C-BA2F-17CD0B88B32D}"/>
                    </a:ext>
                  </a:extLst>
                </p:cNvPr>
                <p:cNvGrpSpPr/>
                <p:nvPr userDrawn="1"/>
              </p:nvGrpSpPr>
              <p:grpSpPr>
                <a:xfrm>
                  <a:off x="-2652453" y="431583"/>
                  <a:ext cx="294076" cy="231526"/>
                  <a:chOff x="-3634116" y="700986"/>
                  <a:chExt cx="182598" cy="143759"/>
                </a:xfrm>
              </p:grpSpPr>
              <p:grpSp>
                <p:nvGrpSpPr>
                  <p:cNvPr id="426" name="Groep 157">
                    <a:extLst>
                      <a:ext uri="{FF2B5EF4-FFF2-40B4-BE49-F238E27FC236}">
                        <a16:creationId xmlns:a16="http://schemas.microsoft.com/office/drawing/2014/main" id="{16A1457E-E650-40AB-A9B2-F1EC715B6612}"/>
                      </a:ext>
                    </a:extLst>
                  </p:cNvPr>
                  <p:cNvGrpSpPr/>
                  <p:nvPr userDrawn="1"/>
                </p:nvGrpSpPr>
                <p:grpSpPr>
                  <a:xfrm>
                    <a:off x="-3634116" y="700986"/>
                    <a:ext cx="182598" cy="143759"/>
                    <a:chOff x="-3634116" y="700986"/>
                    <a:chExt cx="182598" cy="143759"/>
                  </a:xfrm>
                </p:grpSpPr>
                <p:cxnSp>
                  <p:nvCxnSpPr>
                    <p:cNvPr id="430" name="Rechte verbindingslijn 161">
                      <a:extLst>
                        <a:ext uri="{FF2B5EF4-FFF2-40B4-BE49-F238E27FC236}">
                          <a16:creationId xmlns:a16="http://schemas.microsoft.com/office/drawing/2014/main" id="{CFBD98A3-130C-4F44-A5A8-8ED2B1DB8AF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1" name="Rechte verbindingslijn 162">
                      <a:extLst>
                        <a:ext uri="{FF2B5EF4-FFF2-40B4-BE49-F238E27FC236}">
                          <a16:creationId xmlns:a16="http://schemas.microsoft.com/office/drawing/2014/main" id="{D6FE4D21-C15E-40F8-9704-45B3EF286EF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2" name="Rechte verbindingslijn 163">
                      <a:extLst>
                        <a:ext uri="{FF2B5EF4-FFF2-40B4-BE49-F238E27FC236}">
                          <a16:creationId xmlns:a16="http://schemas.microsoft.com/office/drawing/2014/main" id="{7F2FC64A-9E72-493E-B17D-78182D8C88C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3" name="Rechte verbindingslijn 164">
                      <a:extLst>
                        <a:ext uri="{FF2B5EF4-FFF2-40B4-BE49-F238E27FC236}">
                          <a16:creationId xmlns:a16="http://schemas.microsoft.com/office/drawing/2014/main" id="{F15C2DEA-1BCC-425A-BEAC-9FC489458C21}"/>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4" name="Rechte verbindingslijn 165">
                      <a:extLst>
                        <a:ext uri="{FF2B5EF4-FFF2-40B4-BE49-F238E27FC236}">
                          <a16:creationId xmlns:a16="http://schemas.microsoft.com/office/drawing/2014/main" id="{1A5F6FA3-F90E-4FBF-84ED-577E93A7B4C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7" name="Groep 158">
                    <a:extLst>
                      <a:ext uri="{FF2B5EF4-FFF2-40B4-BE49-F238E27FC236}">
                        <a16:creationId xmlns:a16="http://schemas.microsoft.com/office/drawing/2014/main" id="{1DD2175B-D2E0-4FE7-938F-E14F0B4B33C3}"/>
                      </a:ext>
                    </a:extLst>
                  </p:cNvPr>
                  <p:cNvGrpSpPr/>
                  <p:nvPr userDrawn="1"/>
                </p:nvGrpSpPr>
                <p:grpSpPr>
                  <a:xfrm>
                    <a:off x="-3634047" y="735854"/>
                    <a:ext cx="88801" cy="72568"/>
                    <a:chOff x="-2091059" y="1395403"/>
                    <a:chExt cx="157316" cy="128558"/>
                  </a:xfrm>
                </p:grpSpPr>
                <p:sp>
                  <p:nvSpPr>
                    <p:cNvPr id="428" name="Rechthoek 159">
                      <a:extLst>
                        <a:ext uri="{FF2B5EF4-FFF2-40B4-BE49-F238E27FC236}">
                          <a16:creationId xmlns:a16="http://schemas.microsoft.com/office/drawing/2014/main" id="{91D3A4CD-005D-4FE5-84C8-2F3B382E3C9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9" name="Pijl: punthaak 160">
                      <a:extLst>
                        <a:ext uri="{FF2B5EF4-FFF2-40B4-BE49-F238E27FC236}">
                          <a16:creationId xmlns:a16="http://schemas.microsoft.com/office/drawing/2014/main" id="{35A68179-1DD6-46F3-A9E2-70EB0FDC849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0" name="Groep 139">
                <a:extLst>
                  <a:ext uri="{FF2B5EF4-FFF2-40B4-BE49-F238E27FC236}">
                    <a16:creationId xmlns:a16="http://schemas.microsoft.com/office/drawing/2014/main" id="{D367CDAE-8777-42BA-A78D-DFCBBB08912C}"/>
                  </a:ext>
                </a:extLst>
              </p:cNvPr>
              <p:cNvGrpSpPr/>
              <p:nvPr userDrawn="1"/>
            </p:nvGrpSpPr>
            <p:grpSpPr>
              <a:xfrm>
                <a:off x="-2425037" y="781500"/>
                <a:ext cx="357690" cy="330595"/>
                <a:chOff x="-2721817" y="782525"/>
                <a:chExt cx="432805" cy="400021"/>
              </a:xfrm>
            </p:grpSpPr>
            <p:sp>
              <p:nvSpPr>
                <p:cNvPr id="413" name="Rechthoek 142">
                  <a:extLst>
                    <a:ext uri="{FF2B5EF4-FFF2-40B4-BE49-F238E27FC236}">
                      <a16:creationId xmlns:a16="http://schemas.microsoft.com/office/drawing/2014/main" id="{EC562D5E-4985-474B-BCF2-F01B7B856F5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4" name="Groep 143">
                  <a:extLst>
                    <a:ext uri="{FF2B5EF4-FFF2-40B4-BE49-F238E27FC236}">
                      <a16:creationId xmlns:a16="http://schemas.microsoft.com/office/drawing/2014/main" id="{68C8DAD5-DAED-4DE8-9D4E-70C7A895B5B4}"/>
                    </a:ext>
                  </a:extLst>
                </p:cNvPr>
                <p:cNvGrpSpPr/>
                <p:nvPr userDrawn="1"/>
              </p:nvGrpSpPr>
              <p:grpSpPr>
                <a:xfrm>
                  <a:off x="-2652453" y="866772"/>
                  <a:ext cx="294076" cy="231526"/>
                  <a:chOff x="-3310843" y="700986"/>
                  <a:chExt cx="182598" cy="143759"/>
                </a:xfrm>
              </p:grpSpPr>
              <p:grpSp>
                <p:nvGrpSpPr>
                  <p:cNvPr id="415" name="Groep 144">
                    <a:extLst>
                      <a:ext uri="{FF2B5EF4-FFF2-40B4-BE49-F238E27FC236}">
                        <a16:creationId xmlns:a16="http://schemas.microsoft.com/office/drawing/2014/main" id="{963147DA-11A3-4671-B5DB-2E07CC7CC6A8}"/>
                      </a:ext>
                    </a:extLst>
                  </p:cNvPr>
                  <p:cNvGrpSpPr/>
                  <p:nvPr userDrawn="1"/>
                </p:nvGrpSpPr>
                <p:grpSpPr>
                  <a:xfrm>
                    <a:off x="-3310843" y="700986"/>
                    <a:ext cx="182598" cy="143759"/>
                    <a:chOff x="-3310843" y="700986"/>
                    <a:chExt cx="182598" cy="143759"/>
                  </a:xfrm>
                </p:grpSpPr>
                <p:cxnSp>
                  <p:nvCxnSpPr>
                    <p:cNvPr id="419" name="Rechte verbindingslijn 150">
                      <a:extLst>
                        <a:ext uri="{FF2B5EF4-FFF2-40B4-BE49-F238E27FC236}">
                          <a16:creationId xmlns:a16="http://schemas.microsoft.com/office/drawing/2014/main" id="{BCB7FF91-2A07-467B-90B0-982B3A0A6AC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0" name="Rechte verbindingslijn 151">
                      <a:extLst>
                        <a:ext uri="{FF2B5EF4-FFF2-40B4-BE49-F238E27FC236}">
                          <a16:creationId xmlns:a16="http://schemas.microsoft.com/office/drawing/2014/main" id="{F894EC3C-9A8E-443E-A9FC-9EEA41B6CB5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1" name="Rechte verbindingslijn 152">
                      <a:extLst>
                        <a:ext uri="{FF2B5EF4-FFF2-40B4-BE49-F238E27FC236}">
                          <a16:creationId xmlns:a16="http://schemas.microsoft.com/office/drawing/2014/main" id="{86886454-5DB8-4D85-AC73-56FC31B20C65}"/>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2" name="Rechte verbindingslijn 153">
                      <a:extLst>
                        <a:ext uri="{FF2B5EF4-FFF2-40B4-BE49-F238E27FC236}">
                          <a16:creationId xmlns:a16="http://schemas.microsoft.com/office/drawing/2014/main" id="{590DFBAF-E8A1-42D4-BC91-A404CB99CF3A}"/>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3" name="Rechte verbindingslijn 154">
                      <a:extLst>
                        <a:ext uri="{FF2B5EF4-FFF2-40B4-BE49-F238E27FC236}">
                          <a16:creationId xmlns:a16="http://schemas.microsoft.com/office/drawing/2014/main" id="{87CCBF93-41AF-479E-B51B-96188BFE28B0}"/>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6" name="Groep 147">
                    <a:extLst>
                      <a:ext uri="{FF2B5EF4-FFF2-40B4-BE49-F238E27FC236}">
                        <a16:creationId xmlns:a16="http://schemas.microsoft.com/office/drawing/2014/main" id="{1D2E42D1-9415-470F-AD36-199495D2A11F}"/>
                      </a:ext>
                    </a:extLst>
                  </p:cNvPr>
                  <p:cNvGrpSpPr/>
                  <p:nvPr userDrawn="1"/>
                </p:nvGrpSpPr>
                <p:grpSpPr>
                  <a:xfrm flipH="1">
                    <a:off x="-3310774" y="735854"/>
                    <a:ext cx="88801" cy="72568"/>
                    <a:chOff x="-2091059" y="1395403"/>
                    <a:chExt cx="157316" cy="128558"/>
                  </a:xfrm>
                </p:grpSpPr>
                <p:sp>
                  <p:nvSpPr>
                    <p:cNvPr id="417" name="Rechthoek 148">
                      <a:extLst>
                        <a:ext uri="{FF2B5EF4-FFF2-40B4-BE49-F238E27FC236}">
                          <a16:creationId xmlns:a16="http://schemas.microsoft.com/office/drawing/2014/main" id="{C0B5DD16-D2B1-42D3-B763-D25878F2D06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8" name="Pijl: punthaak 149">
                      <a:extLst>
                        <a:ext uri="{FF2B5EF4-FFF2-40B4-BE49-F238E27FC236}">
                          <a16:creationId xmlns:a16="http://schemas.microsoft.com/office/drawing/2014/main" id="{EAFA1A0D-329A-4BAE-8509-05544C920CE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1" name="Rechthoek 140">
                <a:extLst>
                  <a:ext uri="{FF2B5EF4-FFF2-40B4-BE49-F238E27FC236}">
                    <a16:creationId xmlns:a16="http://schemas.microsoft.com/office/drawing/2014/main" id="{6C6D3EDF-7DB0-4C1D-BE6D-FA5818160C8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2" name="Rechthoek 141">
                <a:extLst>
                  <a:ext uri="{FF2B5EF4-FFF2-40B4-BE49-F238E27FC236}">
                    <a16:creationId xmlns:a16="http://schemas.microsoft.com/office/drawing/2014/main" id="{20D6A689-2A20-4785-B9C2-17ED6611D18A}"/>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7" name="Rechte verbindingslijn 106">
              <a:extLst>
                <a:ext uri="{FF2B5EF4-FFF2-40B4-BE49-F238E27FC236}">
                  <a16:creationId xmlns:a16="http://schemas.microsoft.com/office/drawing/2014/main" id="{E95A48AE-F3D2-4343-9DCB-4FDB3B64D25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8" name="Rechthoek 107">
              <a:extLst>
                <a:ext uri="{FF2B5EF4-FFF2-40B4-BE49-F238E27FC236}">
                  <a16:creationId xmlns:a16="http://schemas.microsoft.com/office/drawing/2014/main" id="{EABD1C38-4757-484C-B6B2-2DDF082D6FE9}"/>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9" name="Ovaal 108">
              <a:extLst>
                <a:ext uri="{FF2B5EF4-FFF2-40B4-BE49-F238E27FC236}">
                  <a16:creationId xmlns:a16="http://schemas.microsoft.com/office/drawing/2014/main" id="{9D0943D2-DC40-42B8-AA71-1A7C0234E68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0" name="Rechthoek 109">
              <a:extLst>
                <a:ext uri="{FF2B5EF4-FFF2-40B4-BE49-F238E27FC236}">
                  <a16:creationId xmlns:a16="http://schemas.microsoft.com/office/drawing/2014/main" id="{58716641-8775-400B-AD81-796026CBCB36}"/>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1" name="Ovaal 110">
              <a:extLst>
                <a:ext uri="{FF2B5EF4-FFF2-40B4-BE49-F238E27FC236}">
                  <a16:creationId xmlns:a16="http://schemas.microsoft.com/office/drawing/2014/main" id="{BED7708C-B585-4386-BD73-390C096E804B}"/>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2" name="Rechthoek 111">
              <a:extLst>
                <a:ext uri="{FF2B5EF4-FFF2-40B4-BE49-F238E27FC236}">
                  <a16:creationId xmlns:a16="http://schemas.microsoft.com/office/drawing/2014/main" id="{80297B7F-C82E-4DDC-BB36-21C64D26FF26}"/>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3" name="Ovaal 112">
              <a:extLst>
                <a:ext uri="{FF2B5EF4-FFF2-40B4-BE49-F238E27FC236}">
                  <a16:creationId xmlns:a16="http://schemas.microsoft.com/office/drawing/2014/main" id="{93160E75-F7D8-4B1A-9D11-72176BC90F5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4" name="Rechthoek 113">
              <a:extLst>
                <a:ext uri="{FF2B5EF4-FFF2-40B4-BE49-F238E27FC236}">
                  <a16:creationId xmlns:a16="http://schemas.microsoft.com/office/drawing/2014/main" id="{BECB3545-E6CD-4BDE-8714-0FBC4526D0E5}"/>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5" name="Ovaal 114">
              <a:extLst>
                <a:ext uri="{FF2B5EF4-FFF2-40B4-BE49-F238E27FC236}">
                  <a16:creationId xmlns:a16="http://schemas.microsoft.com/office/drawing/2014/main" id="{A6D11DCB-8B7E-4A4F-A5E5-8B59E2932489}"/>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6" name="Rechthoek 115">
              <a:extLst>
                <a:ext uri="{FF2B5EF4-FFF2-40B4-BE49-F238E27FC236}">
                  <a16:creationId xmlns:a16="http://schemas.microsoft.com/office/drawing/2014/main" id="{16D0EB3B-268E-48D8-8157-4ABD25AF51CB}"/>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7" name="Rechte verbindingslijn 116">
              <a:extLst>
                <a:ext uri="{FF2B5EF4-FFF2-40B4-BE49-F238E27FC236}">
                  <a16:creationId xmlns:a16="http://schemas.microsoft.com/office/drawing/2014/main" id="{0F31CE3B-7F25-4F09-8E67-81F18768DF6C}"/>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8" name="Meer informatie">
              <a:extLst>
                <a:ext uri="{FF2B5EF4-FFF2-40B4-BE49-F238E27FC236}">
                  <a16:creationId xmlns:a16="http://schemas.microsoft.com/office/drawing/2014/main" id="{6937FB45-1AB7-4D82-A42C-E991DE59EA9B}"/>
                </a:ext>
              </a:extLst>
            </p:cNvPr>
            <p:cNvGrpSpPr/>
            <p:nvPr userDrawn="1"/>
          </p:nvGrpSpPr>
          <p:grpSpPr>
            <a:xfrm>
              <a:off x="-3421298" y="5326704"/>
              <a:ext cx="3178515" cy="783273"/>
              <a:chOff x="-3741486" y="3359148"/>
              <a:chExt cx="3178515" cy="783273"/>
            </a:xfrm>
          </p:grpSpPr>
          <p:sp>
            <p:nvSpPr>
              <p:cNvPr id="398" name="Freeform 101">
                <a:extLst>
                  <a:ext uri="{FF2B5EF4-FFF2-40B4-BE49-F238E27FC236}">
                    <a16:creationId xmlns:a16="http://schemas.microsoft.com/office/drawing/2014/main" id="{8A95D940-8B1D-45BE-85BE-320F4A5077A7}"/>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9" name="Rechthoek 128">
                <a:extLst>
                  <a:ext uri="{FF2B5EF4-FFF2-40B4-BE49-F238E27FC236}">
                    <a16:creationId xmlns:a16="http://schemas.microsoft.com/office/drawing/2014/main" id="{9A550790-F24D-4558-9C92-7FE4581FAC11}"/>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0" name="Rechte verbindingslijn 129">
                <a:extLst>
                  <a:ext uri="{FF2B5EF4-FFF2-40B4-BE49-F238E27FC236}">
                    <a16:creationId xmlns:a16="http://schemas.microsoft.com/office/drawing/2014/main" id="{B726DC64-6E2C-40BE-BEF9-EB481C2113D6}"/>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9" name="Rechthoek 118">
              <a:extLst>
                <a:ext uri="{FF2B5EF4-FFF2-40B4-BE49-F238E27FC236}">
                  <a16:creationId xmlns:a16="http://schemas.microsoft.com/office/drawing/2014/main" id="{5BCD0239-AD1B-4B39-9913-C4F3C09860C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0" name="Ovaal 119">
              <a:extLst>
                <a:ext uri="{FF2B5EF4-FFF2-40B4-BE49-F238E27FC236}">
                  <a16:creationId xmlns:a16="http://schemas.microsoft.com/office/drawing/2014/main" id="{8DFEC27F-9241-40BE-A39E-AE30633F5078}"/>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1" name="Rechthoek 120">
              <a:extLst>
                <a:ext uri="{FF2B5EF4-FFF2-40B4-BE49-F238E27FC236}">
                  <a16:creationId xmlns:a16="http://schemas.microsoft.com/office/drawing/2014/main" id="{2FEA9CE2-BFAE-4C5B-9FAF-2BE96E4734CF}"/>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2" name="Ovaal 121">
              <a:extLst>
                <a:ext uri="{FF2B5EF4-FFF2-40B4-BE49-F238E27FC236}">
                  <a16:creationId xmlns:a16="http://schemas.microsoft.com/office/drawing/2014/main" id="{B6FE43E0-D687-42C9-A1E3-086D5E7A234A}"/>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3" name="Rechthoek 122">
              <a:extLst>
                <a:ext uri="{FF2B5EF4-FFF2-40B4-BE49-F238E27FC236}">
                  <a16:creationId xmlns:a16="http://schemas.microsoft.com/office/drawing/2014/main" id="{EDA4FC1A-4A52-4BF7-B013-2E2CC34A8ACF}"/>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4" name="Ovaal 123">
              <a:extLst>
                <a:ext uri="{FF2B5EF4-FFF2-40B4-BE49-F238E27FC236}">
                  <a16:creationId xmlns:a16="http://schemas.microsoft.com/office/drawing/2014/main" id="{3269CAE2-42DD-4A16-9043-07517196D352}"/>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5" name="Rechthoek 124">
              <a:extLst>
                <a:ext uri="{FF2B5EF4-FFF2-40B4-BE49-F238E27FC236}">
                  <a16:creationId xmlns:a16="http://schemas.microsoft.com/office/drawing/2014/main" id="{17CAA304-D8BE-42B7-883B-219D1544800A}"/>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6" name="Rechthoek 125">
              <a:extLst>
                <a:ext uri="{FF2B5EF4-FFF2-40B4-BE49-F238E27FC236}">
                  <a16:creationId xmlns:a16="http://schemas.microsoft.com/office/drawing/2014/main" id="{5B14C362-99B6-4C48-98E4-A37D8A33467D}"/>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7" name="Ovaal 126">
              <a:extLst>
                <a:ext uri="{FF2B5EF4-FFF2-40B4-BE49-F238E27FC236}">
                  <a16:creationId xmlns:a16="http://schemas.microsoft.com/office/drawing/2014/main" id="{27F7B05A-9087-4A3C-A4F1-5ECC5411EA49}"/>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219784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 + Foto 25%/75%">
    <p:spTree>
      <p:nvGrpSpPr>
        <p:cNvPr id="1" name=""/>
        <p:cNvGrpSpPr/>
        <p:nvPr/>
      </p:nvGrpSpPr>
      <p:grpSpPr>
        <a:xfrm>
          <a:off x="0" y="0"/>
          <a:ext cx="0" cy="0"/>
          <a:chOff x="0" y="0"/>
          <a:chExt cx="0" cy="0"/>
        </a:xfrm>
      </p:grpSpPr>
      <p:sp>
        <p:nvSpPr>
          <p:cNvPr id="26" name="Tijdelijke aanduiding voor afbeelding 9">
            <a:extLst>
              <a:ext uri="{FF2B5EF4-FFF2-40B4-BE49-F238E27FC236}">
                <a16:creationId xmlns:a16="http://schemas.microsoft.com/office/drawing/2014/main" id="{9A5BC6B5-1D0E-4188-AFCB-6E3ED1DEF1F2}"/>
              </a:ext>
            </a:extLst>
          </p:cNvPr>
          <p:cNvSpPr>
            <a:spLocks noGrp="1"/>
          </p:cNvSpPr>
          <p:nvPr>
            <p:ph type="pic" sz="quarter" idx="15" hasCustomPrompt="1"/>
          </p:nvPr>
        </p:nvSpPr>
        <p:spPr>
          <a:xfrm>
            <a:off x="5076940" y="1"/>
            <a:ext cx="7114673" cy="6865144"/>
          </a:xfrm>
          <a:solidFill>
            <a:schemeClr val="bg1">
              <a:lumMod val="95000"/>
            </a:schemeClr>
          </a:solidFill>
        </p:spPr>
        <p:txBody>
          <a:bodyPr tIns="126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40" name="Titel 1">
            <a:extLst>
              <a:ext uri="{FF2B5EF4-FFF2-40B4-BE49-F238E27FC236}">
                <a16:creationId xmlns:a16="http://schemas.microsoft.com/office/drawing/2014/main" id="{66B7AAC1-E359-4778-A0B1-A6417129C9B1}"/>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1" name="Tijdelijke aanduiding voor tekst 14">
            <a:extLst>
              <a:ext uri="{FF2B5EF4-FFF2-40B4-BE49-F238E27FC236}">
                <a16:creationId xmlns:a16="http://schemas.microsoft.com/office/drawing/2014/main" id="{E72B3531-34B4-4628-B8C4-9BDACE48A2B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0" name="Tijdelijke aanduiding voor voettekst 4">
            <a:extLst>
              <a:ext uri="{FF2B5EF4-FFF2-40B4-BE49-F238E27FC236}">
                <a16:creationId xmlns:a16="http://schemas.microsoft.com/office/drawing/2014/main" id="{A09270D3-9B17-4316-B7B6-C7B06757C4F6}"/>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1" name="Tijdelijke aanduiding voor dianummer 5">
            <a:extLst>
              <a:ext uri="{FF2B5EF4-FFF2-40B4-BE49-F238E27FC236}">
                <a16:creationId xmlns:a16="http://schemas.microsoft.com/office/drawing/2014/main" id="{29AED214-F757-4754-B7D3-9AC75D03D578}"/>
              </a:ext>
            </a:extLst>
          </p:cNvPr>
          <p:cNvSpPr>
            <a:spLocks noGrp="1"/>
          </p:cNvSpPr>
          <p:nvPr>
            <p:ph type="sldNum" sz="quarter" idx="12"/>
          </p:nvPr>
        </p:nvSpPr>
        <p:spPr>
          <a:xfrm>
            <a:off x="480242" y="6190780"/>
            <a:ext cx="244462" cy="230238"/>
          </a:xfrm>
        </p:spPr>
        <p:txBody>
          <a:bodyPr/>
          <a:lstStyle/>
          <a:p>
            <a:fld id="{55B2A88A-B7BD-41B1-9FCB-9BE633251ACA}" type="slidenum">
              <a:rPr lang="nl-NL" noProof="0" smtClean="0"/>
              <a:t>‹nr.›</a:t>
            </a:fld>
            <a:endParaRPr lang="nl-NL" noProof="0"/>
          </a:p>
        </p:txBody>
      </p:sp>
      <p:sp>
        <p:nvSpPr>
          <p:cNvPr id="17" name="Tijdelijke aanduiding voor tekst 3">
            <a:extLst>
              <a:ext uri="{FF2B5EF4-FFF2-40B4-BE49-F238E27FC236}">
                <a16:creationId xmlns:a16="http://schemas.microsoft.com/office/drawing/2014/main" id="{B3A33886-8D19-471B-9A7E-A10579A48C2B}"/>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3" name="Tijdelijke aanduiding voor verticale tekst 2"/>
          <p:cNvSpPr>
            <a:spLocks noGrp="1"/>
          </p:cNvSpPr>
          <p:nvPr>
            <p:ph type="body" orient="vert" idx="1" hasCustomPrompt="1"/>
          </p:nvPr>
        </p:nvSpPr>
        <p:spPr>
          <a:xfrm>
            <a:off x="493499" y="1467109"/>
            <a:ext cx="3961769" cy="4320759"/>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sz="1600">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19" name="Tijdelijke aanduiding voor datum 3">
            <a:extLst>
              <a:ext uri="{FF2B5EF4-FFF2-40B4-BE49-F238E27FC236}">
                <a16:creationId xmlns:a16="http://schemas.microsoft.com/office/drawing/2014/main" id="{0AEE7348-CAF6-4BB8-9EF6-AA8E5C2958D0}"/>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F4B87A2C-4DDA-4D72-8940-56FC5F8DE267}" type="datetime1">
              <a:rPr lang="nl-NL" noProof="0" smtClean="0"/>
              <a:t>27-10-2020</a:t>
            </a:fld>
            <a:endParaRPr lang="nl-NL" noProof="0"/>
          </a:p>
        </p:txBody>
      </p:sp>
      <p:grpSp>
        <p:nvGrpSpPr>
          <p:cNvPr id="191" name="Groep 258">
            <a:extLst>
              <a:ext uri="{FF2B5EF4-FFF2-40B4-BE49-F238E27FC236}">
                <a16:creationId xmlns:a16="http://schemas.microsoft.com/office/drawing/2014/main" id="{40FB5E3A-1683-4354-B237-BC02ED9919F8}"/>
              </a:ext>
            </a:extLst>
          </p:cNvPr>
          <p:cNvGrpSpPr/>
          <p:nvPr userDrawn="1"/>
        </p:nvGrpSpPr>
        <p:grpSpPr>
          <a:xfrm>
            <a:off x="12391601" y="0"/>
            <a:ext cx="3183678" cy="5229113"/>
            <a:chOff x="12391601" y="0"/>
            <a:chExt cx="3183678" cy="5229113"/>
          </a:xfrm>
        </p:grpSpPr>
        <p:grpSp>
          <p:nvGrpSpPr>
            <p:cNvPr id="192" name="Meer informatie">
              <a:extLst>
                <a:ext uri="{FF2B5EF4-FFF2-40B4-BE49-F238E27FC236}">
                  <a16:creationId xmlns:a16="http://schemas.microsoft.com/office/drawing/2014/main" id="{E2466BC4-A1C5-4257-B659-F376459BEE07}"/>
                </a:ext>
              </a:extLst>
            </p:cNvPr>
            <p:cNvGrpSpPr/>
            <p:nvPr userDrawn="1"/>
          </p:nvGrpSpPr>
          <p:grpSpPr>
            <a:xfrm>
              <a:off x="12396764" y="4445840"/>
              <a:ext cx="3178515" cy="783273"/>
              <a:chOff x="-3741486" y="3386444"/>
              <a:chExt cx="3178515" cy="783273"/>
            </a:xfrm>
          </p:grpSpPr>
          <p:sp>
            <p:nvSpPr>
              <p:cNvPr id="369" name="Freeform 101">
                <a:extLst>
                  <a:ext uri="{FF2B5EF4-FFF2-40B4-BE49-F238E27FC236}">
                    <a16:creationId xmlns:a16="http://schemas.microsoft.com/office/drawing/2014/main" id="{54E5E35F-A86F-440C-9DA8-EDD14FDF86F6}"/>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0" name="Rechthoek 306">
                <a:extLst>
                  <a:ext uri="{FF2B5EF4-FFF2-40B4-BE49-F238E27FC236}">
                    <a16:creationId xmlns:a16="http://schemas.microsoft.com/office/drawing/2014/main" id="{E3567B7D-D6CE-4F6F-B28E-491B22F93CD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1" name="Rechte verbindingslijn 307">
                <a:extLst>
                  <a:ext uri="{FF2B5EF4-FFF2-40B4-BE49-F238E27FC236}">
                    <a16:creationId xmlns:a16="http://schemas.microsoft.com/office/drawing/2014/main" id="{FB6105DD-C255-4BC8-95EF-A32284FD39C3}"/>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3" name="Rechthoek 260">
              <a:extLst>
                <a:ext uri="{FF2B5EF4-FFF2-40B4-BE49-F238E27FC236}">
                  <a16:creationId xmlns:a16="http://schemas.microsoft.com/office/drawing/2014/main" id="{B4D1CE57-C41E-4F0F-AAFF-05BE38B4AEA4}"/>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94" name="Ovaal 261">
              <a:extLst>
                <a:ext uri="{FF2B5EF4-FFF2-40B4-BE49-F238E27FC236}">
                  <a16:creationId xmlns:a16="http://schemas.microsoft.com/office/drawing/2014/main" id="{9A448CEC-8570-4E0B-900C-F1AFE2788B80}"/>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6" name="Rechte verbindingslijn 262">
              <a:extLst>
                <a:ext uri="{FF2B5EF4-FFF2-40B4-BE49-F238E27FC236}">
                  <a16:creationId xmlns:a16="http://schemas.microsoft.com/office/drawing/2014/main" id="{FAFB83D2-2840-4B20-9D47-C8EE2F497820}"/>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7" name="Rechte verbindingslijn 263">
              <a:extLst>
                <a:ext uri="{FF2B5EF4-FFF2-40B4-BE49-F238E27FC236}">
                  <a16:creationId xmlns:a16="http://schemas.microsoft.com/office/drawing/2014/main" id="{C63336C0-4614-4139-9F4B-DEAA3B7FFB78}"/>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78" name="Rechthoek 264">
              <a:extLst>
                <a:ext uri="{FF2B5EF4-FFF2-40B4-BE49-F238E27FC236}">
                  <a16:creationId xmlns:a16="http://schemas.microsoft.com/office/drawing/2014/main" id="{3A6B0D9B-3BD8-4EB5-98D2-D8D7BBC9C752}"/>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79" name="Rechte verbindingslijn 265">
              <a:extLst>
                <a:ext uri="{FF2B5EF4-FFF2-40B4-BE49-F238E27FC236}">
                  <a16:creationId xmlns:a16="http://schemas.microsoft.com/office/drawing/2014/main" id="{31A6A145-5BF5-4790-9C90-57EC1AD961AF}"/>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0" name="Ovaal 266">
              <a:extLst>
                <a:ext uri="{FF2B5EF4-FFF2-40B4-BE49-F238E27FC236}">
                  <a16:creationId xmlns:a16="http://schemas.microsoft.com/office/drawing/2014/main" id="{2999D9ED-9CBF-4414-B005-7521B3BAE7B8}"/>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1" name="Rechthoek 267">
              <a:extLst>
                <a:ext uri="{FF2B5EF4-FFF2-40B4-BE49-F238E27FC236}">
                  <a16:creationId xmlns:a16="http://schemas.microsoft.com/office/drawing/2014/main" id="{AFBCFE4F-8468-4E34-9BD3-4F78F21B1B1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2" name="Groep 268">
              <a:extLst>
                <a:ext uri="{FF2B5EF4-FFF2-40B4-BE49-F238E27FC236}">
                  <a16:creationId xmlns:a16="http://schemas.microsoft.com/office/drawing/2014/main" id="{8EA65BB4-18FF-4CD3-A111-48F58DAB3067}"/>
                </a:ext>
              </a:extLst>
            </p:cNvPr>
            <p:cNvGrpSpPr/>
            <p:nvPr userDrawn="1"/>
          </p:nvGrpSpPr>
          <p:grpSpPr>
            <a:xfrm>
              <a:off x="12757282" y="2184550"/>
              <a:ext cx="825500" cy="209550"/>
              <a:chOff x="13504624" y="2482850"/>
              <a:chExt cx="825500" cy="209550"/>
            </a:xfrm>
          </p:grpSpPr>
          <p:sp>
            <p:nvSpPr>
              <p:cNvPr id="366" name="Rechthoek 302">
                <a:extLst>
                  <a:ext uri="{FF2B5EF4-FFF2-40B4-BE49-F238E27FC236}">
                    <a16:creationId xmlns:a16="http://schemas.microsoft.com/office/drawing/2014/main" id="{DE42ED16-EA6E-491F-9FDF-C217DB0F87B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7" name="Rechte verbindingslijn 303">
                <a:extLst>
                  <a:ext uri="{FF2B5EF4-FFF2-40B4-BE49-F238E27FC236}">
                    <a16:creationId xmlns:a16="http://schemas.microsoft.com/office/drawing/2014/main" id="{9B528681-8CB4-4038-851F-93689F45977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8" name="Gelijkbenige driehoek 304">
                <a:extLst>
                  <a:ext uri="{FF2B5EF4-FFF2-40B4-BE49-F238E27FC236}">
                    <a16:creationId xmlns:a16="http://schemas.microsoft.com/office/drawing/2014/main" id="{ACB706CD-267C-4F02-9B2E-D398C339CFA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3" name="Groep 269">
              <a:extLst>
                <a:ext uri="{FF2B5EF4-FFF2-40B4-BE49-F238E27FC236}">
                  <a16:creationId xmlns:a16="http://schemas.microsoft.com/office/drawing/2014/main" id="{20C36CE3-02FB-485A-ADF5-3228EC9E1CF3}"/>
                </a:ext>
              </a:extLst>
            </p:cNvPr>
            <p:cNvGrpSpPr/>
            <p:nvPr userDrawn="1"/>
          </p:nvGrpSpPr>
          <p:grpSpPr>
            <a:xfrm>
              <a:off x="12757282" y="1216782"/>
              <a:ext cx="294789" cy="318834"/>
              <a:chOff x="14466489" y="1001522"/>
              <a:chExt cx="290627" cy="314333"/>
            </a:xfrm>
          </p:grpSpPr>
          <p:sp>
            <p:nvSpPr>
              <p:cNvPr id="360" name="Rechthoek 296">
                <a:extLst>
                  <a:ext uri="{FF2B5EF4-FFF2-40B4-BE49-F238E27FC236}">
                    <a16:creationId xmlns:a16="http://schemas.microsoft.com/office/drawing/2014/main" id="{2576F5FE-D63E-4391-9E4A-21C1700EEAE4}"/>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1" name="Ovaal 297">
                <a:extLst>
                  <a:ext uri="{FF2B5EF4-FFF2-40B4-BE49-F238E27FC236}">
                    <a16:creationId xmlns:a16="http://schemas.microsoft.com/office/drawing/2014/main" id="{1F7C324A-DD50-4C1D-8A67-2090A494114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2" name="Vrije vorm: vorm 298">
                <a:extLst>
                  <a:ext uri="{FF2B5EF4-FFF2-40B4-BE49-F238E27FC236}">
                    <a16:creationId xmlns:a16="http://schemas.microsoft.com/office/drawing/2014/main" id="{A7F13442-6C8F-4B85-A9EC-920F0334071C}"/>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3" name="Rechthoek: afgeronde hoeken 299">
                <a:extLst>
                  <a:ext uri="{FF2B5EF4-FFF2-40B4-BE49-F238E27FC236}">
                    <a16:creationId xmlns:a16="http://schemas.microsoft.com/office/drawing/2014/main" id="{ACE54911-B6E3-405E-B570-C1081CEC07A2}"/>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4" name="Rechte verbindingslijn 300">
                <a:extLst>
                  <a:ext uri="{FF2B5EF4-FFF2-40B4-BE49-F238E27FC236}">
                    <a16:creationId xmlns:a16="http://schemas.microsoft.com/office/drawing/2014/main" id="{7855BE15-885A-4F48-ACE5-4F0B0B885E7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5" name="Rechte verbindingslijn 301">
                <a:extLst>
                  <a:ext uri="{FF2B5EF4-FFF2-40B4-BE49-F238E27FC236}">
                    <a16:creationId xmlns:a16="http://schemas.microsoft.com/office/drawing/2014/main" id="{B9AE14E8-A1B4-47B1-A306-1E240713AFCA}"/>
                  </a:ext>
                </a:extLst>
              </p:cNvPr>
              <p:cNvCxnSpPr>
                <a:cxnSpLocks/>
                <a:stCxn id="36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4" name="Ovaal 270">
              <a:extLst>
                <a:ext uri="{FF2B5EF4-FFF2-40B4-BE49-F238E27FC236}">
                  <a16:creationId xmlns:a16="http://schemas.microsoft.com/office/drawing/2014/main" id="{29DF477B-AE11-418A-B31D-CD638DF3A1F9}"/>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5" name="Rechthoek 271">
              <a:extLst>
                <a:ext uri="{FF2B5EF4-FFF2-40B4-BE49-F238E27FC236}">
                  <a16:creationId xmlns:a16="http://schemas.microsoft.com/office/drawing/2014/main" id="{5564A70B-0928-4F44-A943-9F4780918B27}"/>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6" name="Rechte verbindingslijn 272">
              <a:extLst>
                <a:ext uri="{FF2B5EF4-FFF2-40B4-BE49-F238E27FC236}">
                  <a16:creationId xmlns:a16="http://schemas.microsoft.com/office/drawing/2014/main" id="{F3C3B2AF-1084-49A9-B902-4BFB5B0F679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7" name="Rechthoek 273">
              <a:extLst>
                <a:ext uri="{FF2B5EF4-FFF2-40B4-BE49-F238E27FC236}">
                  <a16:creationId xmlns:a16="http://schemas.microsoft.com/office/drawing/2014/main" id="{A135759B-43B6-43BC-8360-44D2CBAFC9F9}"/>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88" name="Groep 274">
              <a:extLst>
                <a:ext uri="{FF2B5EF4-FFF2-40B4-BE49-F238E27FC236}">
                  <a16:creationId xmlns:a16="http://schemas.microsoft.com/office/drawing/2014/main" id="{3D16E314-A00E-4902-9555-C8AF63100C3E}"/>
                </a:ext>
              </a:extLst>
            </p:cNvPr>
            <p:cNvGrpSpPr/>
            <p:nvPr userDrawn="1"/>
          </p:nvGrpSpPr>
          <p:grpSpPr>
            <a:xfrm>
              <a:off x="13614067" y="3535184"/>
              <a:ext cx="1195438" cy="678267"/>
              <a:chOff x="12757284" y="3224292"/>
              <a:chExt cx="1195438" cy="678267"/>
            </a:xfrm>
          </p:grpSpPr>
          <p:sp>
            <p:nvSpPr>
              <p:cNvPr id="289" name="Rechthoek 275">
                <a:extLst>
                  <a:ext uri="{FF2B5EF4-FFF2-40B4-BE49-F238E27FC236}">
                    <a16:creationId xmlns:a16="http://schemas.microsoft.com/office/drawing/2014/main" id="{7132EF36-4882-44B9-9492-FE1C5C88FE21}"/>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0" name="Rechthoek 276">
                <a:extLst>
                  <a:ext uri="{FF2B5EF4-FFF2-40B4-BE49-F238E27FC236}">
                    <a16:creationId xmlns:a16="http://schemas.microsoft.com/office/drawing/2014/main" id="{AE67D01D-4F1E-41BC-B54C-50AF2DFA0C32}"/>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1" name="Groep 277">
                <a:extLst>
                  <a:ext uri="{FF2B5EF4-FFF2-40B4-BE49-F238E27FC236}">
                    <a16:creationId xmlns:a16="http://schemas.microsoft.com/office/drawing/2014/main" id="{8BCE8B5F-03E8-4C3B-801C-04D5EDECA88F}"/>
                  </a:ext>
                </a:extLst>
              </p:cNvPr>
              <p:cNvGrpSpPr/>
              <p:nvPr userDrawn="1"/>
            </p:nvGrpSpPr>
            <p:grpSpPr>
              <a:xfrm>
                <a:off x="12839234" y="3289794"/>
                <a:ext cx="155951" cy="131922"/>
                <a:chOff x="12968836" y="3354170"/>
                <a:chExt cx="404806" cy="342433"/>
              </a:xfrm>
            </p:grpSpPr>
            <p:sp>
              <p:nvSpPr>
                <p:cNvPr id="304" name="Rechthoek: afgeronde hoeken 290">
                  <a:extLst>
                    <a:ext uri="{FF2B5EF4-FFF2-40B4-BE49-F238E27FC236}">
                      <a16:creationId xmlns:a16="http://schemas.microsoft.com/office/drawing/2014/main" id="{C16D2BB7-8C75-4924-A3C0-D604FD06B97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5" name="Rechthoek 291">
                  <a:extLst>
                    <a:ext uri="{FF2B5EF4-FFF2-40B4-BE49-F238E27FC236}">
                      <a16:creationId xmlns:a16="http://schemas.microsoft.com/office/drawing/2014/main" id="{6A36F7C3-70DB-44AE-A6B4-D3AE4EF131A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Rechthoek 292">
                  <a:extLst>
                    <a:ext uri="{FF2B5EF4-FFF2-40B4-BE49-F238E27FC236}">
                      <a16:creationId xmlns:a16="http://schemas.microsoft.com/office/drawing/2014/main" id="{9AF79D50-D1BB-48B3-BC16-315BEA94593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Rechthoek 293">
                  <a:extLst>
                    <a:ext uri="{FF2B5EF4-FFF2-40B4-BE49-F238E27FC236}">
                      <a16:creationId xmlns:a16="http://schemas.microsoft.com/office/drawing/2014/main" id="{12DDC76F-82D2-4316-B65F-5AF2B7A42A7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4">
                  <a:extLst>
                    <a:ext uri="{FF2B5EF4-FFF2-40B4-BE49-F238E27FC236}">
                      <a16:creationId xmlns:a16="http://schemas.microsoft.com/office/drawing/2014/main" id="{87BBB889-B708-4370-9D5D-9E4E57CDBAF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5">
                  <a:extLst>
                    <a:ext uri="{FF2B5EF4-FFF2-40B4-BE49-F238E27FC236}">
                      <a16:creationId xmlns:a16="http://schemas.microsoft.com/office/drawing/2014/main" id="{216802CF-5D04-4CC7-9A63-18A991BF567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2" name="Groep 278">
                <a:extLst>
                  <a:ext uri="{FF2B5EF4-FFF2-40B4-BE49-F238E27FC236}">
                    <a16:creationId xmlns:a16="http://schemas.microsoft.com/office/drawing/2014/main" id="{E9270009-F7F9-45F2-BF21-39F16478D316}"/>
                  </a:ext>
                </a:extLst>
              </p:cNvPr>
              <p:cNvGrpSpPr/>
              <p:nvPr userDrawn="1"/>
            </p:nvGrpSpPr>
            <p:grpSpPr>
              <a:xfrm>
                <a:off x="12819679" y="3589117"/>
                <a:ext cx="166739" cy="218963"/>
                <a:chOff x="12940828" y="3950597"/>
                <a:chExt cx="432813" cy="568367"/>
              </a:xfrm>
            </p:grpSpPr>
            <p:grpSp>
              <p:nvGrpSpPr>
                <p:cNvPr id="296" name="Groep 282">
                  <a:extLst>
                    <a:ext uri="{FF2B5EF4-FFF2-40B4-BE49-F238E27FC236}">
                      <a16:creationId xmlns:a16="http://schemas.microsoft.com/office/drawing/2014/main" id="{CC3384F8-0722-4C52-9C2D-BDA8DDFF7446}"/>
                    </a:ext>
                  </a:extLst>
                </p:cNvPr>
                <p:cNvGrpSpPr/>
                <p:nvPr userDrawn="1"/>
              </p:nvGrpSpPr>
              <p:grpSpPr>
                <a:xfrm>
                  <a:off x="13000382" y="4006891"/>
                  <a:ext cx="373259" cy="315747"/>
                  <a:chOff x="12968836" y="3354170"/>
                  <a:chExt cx="404806" cy="342433"/>
                </a:xfrm>
              </p:grpSpPr>
              <p:sp>
                <p:nvSpPr>
                  <p:cNvPr id="298" name="Rechthoek: afgeronde hoeken 284">
                    <a:extLst>
                      <a:ext uri="{FF2B5EF4-FFF2-40B4-BE49-F238E27FC236}">
                        <a16:creationId xmlns:a16="http://schemas.microsoft.com/office/drawing/2014/main" id="{AAA5A4F3-4D5A-4B6A-9384-59DB060FDE4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9" name="Rechthoek 285">
                    <a:extLst>
                      <a:ext uri="{FF2B5EF4-FFF2-40B4-BE49-F238E27FC236}">
                        <a16:creationId xmlns:a16="http://schemas.microsoft.com/office/drawing/2014/main" id="{86578FCF-5D4A-45DC-BEF5-B6D25F896C2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0" name="Rechthoek 286">
                    <a:extLst>
                      <a:ext uri="{FF2B5EF4-FFF2-40B4-BE49-F238E27FC236}">
                        <a16:creationId xmlns:a16="http://schemas.microsoft.com/office/drawing/2014/main" id="{B24F7570-02BD-4480-95CE-076A7670D89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1" name="Rechthoek 287">
                    <a:extLst>
                      <a:ext uri="{FF2B5EF4-FFF2-40B4-BE49-F238E27FC236}">
                        <a16:creationId xmlns:a16="http://schemas.microsoft.com/office/drawing/2014/main" id="{0E99CD79-BEDE-4750-8F1C-70397E347C40}"/>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8">
                    <a:extLst>
                      <a:ext uri="{FF2B5EF4-FFF2-40B4-BE49-F238E27FC236}">
                        <a16:creationId xmlns:a16="http://schemas.microsoft.com/office/drawing/2014/main" id="{EE0F2034-5A05-430E-A0EF-6A5D831D83F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9">
                    <a:extLst>
                      <a:ext uri="{FF2B5EF4-FFF2-40B4-BE49-F238E27FC236}">
                        <a16:creationId xmlns:a16="http://schemas.microsoft.com/office/drawing/2014/main" id="{ACBAF9FB-59A9-4392-9B47-C5F16933CD5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7" name="Boog 283">
                  <a:extLst>
                    <a:ext uri="{FF2B5EF4-FFF2-40B4-BE49-F238E27FC236}">
                      <a16:creationId xmlns:a16="http://schemas.microsoft.com/office/drawing/2014/main" id="{BBEA7134-418E-45DF-A89A-8F37ABB7C51F}"/>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3" name="Tekstvak 279">
                <a:extLst>
                  <a:ext uri="{FF2B5EF4-FFF2-40B4-BE49-F238E27FC236}">
                    <a16:creationId xmlns:a16="http://schemas.microsoft.com/office/drawing/2014/main" id="{A5164764-6B7C-45B2-9CB7-C9A52F800030}"/>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4" name="Tekstvak 280">
                <a:extLst>
                  <a:ext uri="{FF2B5EF4-FFF2-40B4-BE49-F238E27FC236}">
                    <a16:creationId xmlns:a16="http://schemas.microsoft.com/office/drawing/2014/main" id="{5A8F24C6-78EC-425F-842A-63CA3C6D913E}"/>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5" name="Picture 3">
                <a:extLst>
                  <a:ext uri="{FF2B5EF4-FFF2-40B4-BE49-F238E27FC236}">
                    <a16:creationId xmlns:a16="http://schemas.microsoft.com/office/drawing/2014/main" id="{E2EF7E99-417D-4201-97E3-622D245B16FA}"/>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2" name="Groep 101">
            <a:extLst>
              <a:ext uri="{FF2B5EF4-FFF2-40B4-BE49-F238E27FC236}">
                <a16:creationId xmlns:a16="http://schemas.microsoft.com/office/drawing/2014/main" id="{93CF9591-D0B0-4249-A391-566DE10D5DA5}"/>
              </a:ext>
            </a:extLst>
          </p:cNvPr>
          <p:cNvGrpSpPr/>
          <p:nvPr userDrawn="1"/>
        </p:nvGrpSpPr>
        <p:grpSpPr>
          <a:xfrm>
            <a:off x="-3437547" y="1434"/>
            <a:ext cx="3201327" cy="6108543"/>
            <a:chOff x="-3437547" y="1434"/>
            <a:chExt cx="3201327" cy="6108543"/>
          </a:xfrm>
        </p:grpSpPr>
        <p:sp>
          <p:nvSpPr>
            <p:cNvPr id="373" name="Rechthoek 102">
              <a:extLst>
                <a:ext uri="{FF2B5EF4-FFF2-40B4-BE49-F238E27FC236}">
                  <a16:creationId xmlns:a16="http://schemas.microsoft.com/office/drawing/2014/main" id="{4B48C2B0-EB1E-4C82-A1FD-4A5D93656FC1}"/>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4" name="Ovaal 103">
              <a:extLst>
                <a:ext uri="{FF2B5EF4-FFF2-40B4-BE49-F238E27FC236}">
                  <a16:creationId xmlns:a16="http://schemas.microsoft.com/office/drawing/2014/main" id="{EAF2443A-99E7-4C43-840C-AA4DE513C171}"/>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5" name="Rechte verbindingslijn 104">
              <a:extLst>
                <a:ext uri="{FF2B5EF4-FFF2-40B4-BE49-F238E27FC236}">
                  <a16:creationId xmlns:a16="http://schemas.microsoft.com/office/drawing/2014/main" id="{7FF0B407-F36B-4CC1-A9DB-1DC36E8EAF5E}"/>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6" name="Groep 105">
              <a:extLst>
                <a:ext uri="{FF2B5EF4-FFF2-40B4-BE49-F238E27FC236}">
                  <a16:creationId xmlns:a16="http://schemas.microsoft.com/office/drawing/2014/main" id="{01F2D837-2CC0-4978-9BBE-A50D3192FB77}"/>
                </a:ext>
              </a:extLst>
            </p:cNvPr>
            <p:cNvGrpSpPr/>
            <p:nvPr userDrawn="1"/>
          </p:nvGrpSpPr>
          <p:grpSpPr>
            <a:xfrm>
              <a:off x="-3437547" y="349413"/>
              <a:ext cx="2933825" cy="558875"/>
              <a:chOff x="-3419346" y="368233"/>
              <a:chExt cx="3904920" cy="743862"/>
            </a:xfrm>
          </p:grpSpPr>
          <p:sp>
            <p:nvSpPr>
              <p:cNvPr id="401" name="Rechthoek 130">
                <a:extLst>
                  <a:ext uri="{FF2B5EF4-FFF2-40B4-BE49-F238E27FC236}">
                    <a16:creationId xmlns:a16="http://schemas.microsoft.com/office/drawing/2014/main" id="{F41B31C6-18B5-49F0-8ABB-D1B6DF34B8F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2" name="Rechte verbindingslijn 131">
                <a:extLst>
                  <a:ext uri="{FF2B5EF4-FFF2-40B4-BE49-F238E27FC236}">
                    <a16:creationId xmlns:a16="http://schemas.microsoft.com/office/drawing/2014/main" id="{B623DA61-BBDC-43C8-86D6-E419742774E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3" name="Rechte verbindingslijn 132">
                <a:extLst>
                  <a:ext uri="{FF2B5EF4-FFF2-40B4-BE49-F238E27FC236}">
                    <a16:creationId xmlns:a16="http://schemas.microsoft.com/office/drawing/2014/main" id="{C17C1E21-D2E6-4836-9428-5FD8C03693D7}"/>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4" name="Rechthoek 133">
                <a:extLst>
                  <a:ext uri="{FF2B5EF4-FFF2-40B4-BE49-F238E27FC236}">
                    <a16:creationId xmlns:a16="http://schemas.microsoft.com/office/drawing/2014/main" id="{F6218012-9FF8-4461-825F-EC4F2123790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5" name="Groep 134">
                <a:extLst>
                  <a:ext uri="{FF2B5EF4-FFF2-40B4-BE49-F238E27FC236}">
                    <a16:creationId xmlns:a16="http://schemas.microsoft.com/office/drawing/2014/main" id="{A5BDAC4C-54D5-4BDA-B523-D7FA32617EFB}"/>
                  </a:ext>
                </a:extLst>
              </p:cNvPr>
              <p:cNvGrpSpPr/>
              <p:nvPr userDrawn="1"/>
            </p:nvGrpSpPr>
            <p:grpSpPr>
              <a:xfrm>
                <a:off x="-3002834" y="720303"/>
                <a:ext cx="182598" cy="143759"/>
                <a:chOff x="-3310843" y="700986"/>
                <a:chExt cx="182598" cy="143759"/>
              </a:xfrm>
            </p:grpSpPr>
            <p:grpSp>
              <p:nvGrpSpPr>
                <p:cNvPr id="444" name="Groep 175">
                  <a:extLst>
                    <a:ext uri="{FF2B5EF4-FFF2-40B4-BE49-F238E27FC236}">
                      <a16:creationId xmlns:a16="http://schemas.microsoft.com/office/drawing/2014/main" id="{3914516F-1B78-4592-80B7-65E79BB33A03}"/>
                    </a:ext>
                  </a:extLst>
                </p:cNvPr>
                <p:cNvGrpSpPr/>
                <p:nvPr userDrawn="1"/>
              </p:nvGrpSpPr>
              <p:grpSpPr>
                <a:xfrm>
                  <a:off x="-3310843" y="700986"/>
                  <a:ext cx="182598" cy="143759"/>
                  <a:chOff x="-3310843" y="700986"/>
                  <a:chExt cx="182598" cy="143759"/>
                </a:xfrm>
              </p:grpSpPr>
              <p:cxnSp>
                <p:nvCxnSpPr>
                  <p:cNvPr id="448" name="Rechte verbindingslijn 179">
                    <a:extLst>
                      <a:ext uri="{FF2B5EF4-FFF2-40B4-BE49-F238E27FC236}">
                        <a16:creationId xmlns:a16="http://schemas.microsoft.com/office/drawing/2014/main" id="{15D59CE7-CE42-4898-99E7-9D2CE303C76D}"/>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9" name="Rechte verbindingslijn 180">
                    <a:extLst>
                      <a:ext uri="{FF2B5EF4-FFF2-40B4-BE49-F238E27FC236}">
                        <a16:creationId xmlns:a16="http://schemas.microsoft.com/office/drawing/2014/main" id="{1B3BCFE0-6650-4435-931E-78A57EA843F9}"/>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0" name="Rechte verbindingslijn 181">
                    <a:extLst>
                      <a:ext uri="{FF2B5EF4-FFF2-40B4-BE49-F238E27FC236}">
                        <a16:creationId xmlns:a16="http://schemas.microsoft.com/office/drawing/2014/main" id="{7E276A79-9E4F-4722-8257-42E811CF1A44}"/>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1" name="Rechte verbindingslijn 182">
                    <a:extLst>
                      <a:ext uri="{FF2B5EF4-FFF2-40B4-BE49-F238E27FC236}">
                        <a16:creationId xmlns:a16="http://schemas.microsoft.com/office/drawing/2014/main" id="{1BB0C257-7A21-4C2E-8807-6CFEAC42FC4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2" name="Rechte verbindingslijn 183">
                    <a:extLst>
                      <a:ext uri="{FF2B5EF4-FFF2-40B4-BE49-F238E27FC236}">
                        <a16:creationId xmlns:a16="http://schemas.microsoft.com/office/drawing/2014/main" id="{58638E4E-E4CE-4285-B7B5-2A3570B27510}"/>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5" name="Groep 176">
                  <a:extLst>
                    <a:ext uri="{FF2B5EF4-FFF2-40B4-BE49-F238E27FC236}">
                      <a16:creationId xmlns:a16="http://schemas.microsoft.com/office/drawing/2014/main" id="{8F23EE8A-C087-4669-9DBC-1DE96C8BE409}"/>
                    </a:ext>
                  </a:extLst>
                </p:cNvPr>
                <p:cNvGrpSpPr/>
                <p:nvPr userDrawn="1"/>
              </p:nvGrpSpPr>
              <p:grpSpPr>
                <a:xfrm flipH="1">
                  <a:off x="-3310774" y="735854"/>
                  <a:ext cx="88801" cy="72568"/>
                  <a:chOff x="-2091059" y="1395403"/>
                  <a:chExt cx="157316" cy="128558"/>
                </a:xfrm>
              </p:grpSpPr>
              <p:sp>
                <p:nvSpPr>
                  <p:cNvPr id="446" name="Rechthoek 177">
                    <a:extLst>
                      <a:ext uri="{FF2B5EF4-FFF2-40B4-BE49-F238E27FC236}">
                        <a16:creationId xmlns:a16="http://schemas.microsoft.com/office/drawing/2014/main" id="{A5F3F727-2340-4184-82ED-423BA7F5C58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7" name="Pijl: punthaak 178">
                    <a:extLst>
                      <a:ext uri="{FF2B5EF4-FFF2-40B4-BE49-F238E27FC236}">
                        <a16:creationId xmlns:a16="http://schemas.microsoft.com/office/drawing/2014/main" id="{37A32DE1-52E5-47C6-9B47-6C0A5EB3BC2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6" name="Groep 135">
                <a:extLst>
                  <a:ext uri="{FF2B5EF4-FFF2-40B4-BE49-F238E27FC236}">
                    <a16:creationId xmlns:a16="http://schemas.microsoft.com/office/drawing/2014/main" id="{58AFBCD6-D755-41E8-8D4F-073539130D3E}"/>
                  </a:ext>
                </a:extLst>
              </p:cNvPr>
              <p:cNvGrpSpPr/>
              <p:nvPr userDrawn="1"/>
            </p:nvGrpSpPr>
            <p:grpSpPr>
              <a:xfrm>
                <a:off x="-3326107" y="720303"/>
                <a:ext cx="182598" cy="143759"/>
                <a:chOff x="-3634116" y="700986"/>
                <a:chExt cx="182598" cy="143759"/>
              </a:xfrm>
            </p:grpSpPr>
            <p:grpSp>
              <p:nvGrpSpPr>
                <p:cNvPr id="435" name="Groep 166">
                  <a:extLst>
                    <a:ext uri="{FF2B5EF4-FFF2-40B4-BE49-F238E27FC236}">
                      <a16:creationId xmlns:a16="http://schemas.microsoft.com/office/drawing/2014/main" id="{5BFAB2EF-247C-4B38-8883-6FA28BDCA02F}"/>
                    </a:ext>
                  </a:extLst>
                </p:cNvPr>
                <p:cNvGrpSpPr/>
                <p:nvPr userDrawn="1"/>
              </p:nvGrpSpPr>
              <p:grpSpPr>
                <a:xfrm>
                  <a:off x="-3634116" y="700986"/>
                  <a:ext cx="182598" cy="143759"/>
                  <a:chOff x="-3634116" y="700986"/>
                  <a:chExt cx="182598" cy="143759"/>
                </a:xfrm>
              </p:grpSpPr>
              <p:cxnSp>
                <p:nvCxnSpPr>
                  <p:cNvPr id="439" name="Rechte verbindingslijn 170">
                    <a:extLst>
                      <a:ext uri="{FF2B5EF4-FFF2-40B4-BE49-F238E27FC236}">
                        <a16:creationId xmlns:a16="http://schemas.microsoft.com/office/drawing/2014/main" id="{C91B0030-2FC8-45E8-A853-235812C80D1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0" name="Rechte verbindingslijn 171">
                    <a:extLst>
                      <a:ext uri="{FF2B5EF4-FFF2-40B4-BE49-F238E27FC236}">
                        <a16:creationId xmlns:a16="http://schemas.microsoft.com/office/drawing/2014/main" id="{4B13A343-78E3-43AC-A1B3-AE68A4C1B28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1" name="Rechte verbindingslijn 172">
                    <a:extLst>
                      <a:ext uri="{FF2B5EF4-FFF2-40B4-BE49-F238E27FC236}">
                        <a16:creationId xmlns:a16="http://schemas.microsoft.com/office/drawing/2014/main" id="{53784E53-3B0E-4B4F-B9E8-864843BFB9FB}"/>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2" name="Rechte verbindingslijn 173">
                    <a:extLst>
                      <a:ext uri="{FF2B5EF4-FFF2-40B4-BE49-F238E27FC236}">
                        <a16:creationId xmlns:a16="http://schemas.microsoft.com/office/drawing/2014/main" id="{95A26EE2-9B24-43AB-A04D-73E99C183C76}"/>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3" name="Rechte verbindingslijn 174">
                    <a:extLst>
                      <a:ext uri="{FF2B5EF4-FFF2-40B4-BE49-F238E27FC236}">
                        <a16:creationId xmlns:a16="http://schemas.microsoft.com/office/drawing/2014/main" id="{FDE9E12E-7093-466C-B96E-59974F23E05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6" name="Groep 167">
                  <a:extLst>
                    <a:ext uri="{FF2B5EF4-FFF2-40B4-BE49-F238E27FC236}">
                      <a16:creationId xmlns:a16="http://schemas.microsoft.com/office/drawing/2014/main" id="{B110264A-FCFC-40D6-82F7-C26D6B9C1917}"/>
                    </a:ext>
                  </a:extLst>
                </p:cNvPr>
                <p:cNvGrpSpPr/>
                <p:nvPr userDrawn="1"/>
              </p:nvGrpSpPr>
              <p:grpSpPr>
                <a:xfrm>
                  <a:off x="-3634047" y="735854"/>
                  <a:ext cx="88801" cy="72568"/>
                  <a:chOff x="-2091059" y="1395403"/>
                  <a:chExt cx="157316" cy="128558"/>
                </a:xfrm>
              </p:grpSpPr>
              <p:sp>
                <p:nvSpPr>
                  <p:cNvPr id="437" name="Rechthoek 168">
                    <a:extLst>
                      <a:ext uri="{FF2B5EF4-FFF2-40B4-BE49-F238E27FC236}">
                        <a16:creationId xmlns:a16="http://schemas.microsoft.com/office/drawing/2014/main" id="{9D566137-D19A-4BCD-8D93-AC7302205ED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8" name="Pijl: punthaak 169">
                    <a:extLst>
                      <a:ext uri="{FF2B5EF4-FFF2-40B4-BE49-F238E27FC236}">
                        <a16:creationId xmlns:a16="http://schemas.microsoft.com/office/drawing/2014/main" id="{231715C4-29EE-4EA8-8334-0383AF11567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7" name="Rechte verbindingslijn 136">
                <a:extLst>
                  <a:ext uri="{FF2B5EF4-FFF2-40B4-BE49-F238E27FC236}">
                    <a16:creationId xmlns:a16="http://schemas.microsoft.com/office/drawing/2014/main" id="{E515193E-9DF6-43E5-982E-7B44CD4D020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8" name="Rechte verbindingslijn 137">
                <a:extLst>
                  <a:ext uri="{FF2B5EF4-FFF2-40B4-BE49-F238E27FC236}">
                    <a16:creationId xmlns:a16="http://schemas.microsoft.com/office/drawing/2014/main" id="{38B87C80-470D-47EC-A4D5-18A1B4E62201}"/>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9" name="Groep 138">
                <a:extLst>
                  <a:ext uri="{FF2B5EF4-FFF2-40B4-BE49-F238E27FC236}">
                    <a16:creationId xmlns:a16="http://schemas.microsoft.com/office/drawing/2014/main" id="{8F595EBB-0C02-476F-9142-35C0E694080F}"/>
                  </a:ext>
                </a:extLst>
              </p:cNvPr>
              <p:cNvGrpSpPr/>
              <p:nvPr userDrawn="1"/>
            </p:nvGrpSpPr>
            <p:grpSpPr>
              <a:xfrm>
                <a:off x="-2425037" y="370226"/>
                <a:ext cx="357690" cy="330595"/>
                <a:chOff x="-2721817" y="347336"/>
                <a:chExt cx="432805" cy="400021"/>
              </a:xfrm>
            </p:grpSpPr>
            <p:sp>
              <p:nvSpPr>
                <p:cNvPr id="424" name="Rechthoek 155">
                  <a:extLst>
                    <a:ext uri="{FF2B5EF4-FFF2-40B4-BE49-F238E27FC236}">
                      <a16:creationId xmlns:a16="http://schemas.microsoft.com/office/drawing/2014/main" id="{D7EFCB91-3C48-4837-B915-C7EF437BA83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5" name="Groep 156">
                  <a:extLst>
                    <a:ext uri="{FF2B5EF4-FFF2-40B4-BE49-F238E27FC236}">
                      <a16:creationId xmlns:a16="http://schemas.microsoft.com/office/drawing/2014/main" id="{D12FC5A8-D0BD-44CF-BA31-C5CCA2D65331}"/>
                    </a:ext>
                  </a:extLst>
                </p:cNvPr>
                <p:cNvGrpSpPr/>
                <p:nvPr userDrawn="1"/>
              </p:nvGrpSpPr>
              <p:grpSpPr>
                <a:xfrm>
                  <a:off x="-2652453" y="431583"/>
                  <a:ext cx="294076" cy="231526"/>
                  <a:chOff x="-3634116" y="700986"/>
                  <a:chExt cx="182598" cy="143759"/>
                </a:xfrm>
              </p:grpSpPr>
              <p:grpSp>
                <p:nvGrpSpPr>
                  <p:cNvPr id="426" name="Groep 157">
                    <a:extLst>
                      <a:ext uri="{FF2B5EF4-FFF2-40B4-BE49-F238E27FC236}">
                        <a16:creationId xmlns:a16="http://schemas.microsoft.com/office/drawing/2014/main" id="{7E54E787-9552-4051-9C11-6555F02C5580}"/>
                      </a:ext>
                    </a:extLst>
                  </p:cNvPr>
                  <p:cNvGrpSpPr/>
                  <p:nvPr userDrawn="1"/>
                </p:nvGrpSpPr>
                <p:grpSpPr>
                  <a:xfrm>
                    <a:off x="-3634116" y="700986"/>
                    <a:ext cx="182598" cy="143759"/>
                    <a:chOff x="-3634116" y="700986"/>
                    <a:chExt cx="182598" cy="143759"/>
                  </a:xfrm>
                </p:grpSpPr>
                <p:cxnSp>
                  <p:nvCxnSpPr>
                    <p:cNvPr id="430" name="Rechte verbindingslijn 161">
                      <a:extLst>
                        <a:ext uri="{FF2B5EF4-FFF2-40B4-BE49-F238E27FC236}">
                          <a16:creationId xmlns:a16="http://schemas.microsoft.com/office/drawing/2014/main" id="{1F17C66A-B970-4DEB-86ED-B799DEAF19E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1" name="Rechte verbindingslijn 162">
                      <a:extLst>
                        <a:ext uri="{FF2B5EF4-FFF2-40B4-BE49-F238E27FC236}">
                          <a16:creationId xmlns:a16="http://schemas.microsoft.com/office/drawing/2014/main" id="{0310F67D-71CF-4E37-BE7E-80C5E88527C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2" name="Rechte verbindingslijn 163">
                      <a:extLst>
                        <a:ext uri="{FF2B5EF4-FFF2-40B4-BE49-F238E27FC236}">
                          <a16:creationId xmlns:a16="http://schemas.microsoft.com/office/drawing/2014/main" id="{58CADDEF-44C3-4FED-BBD0-01C301B247B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3" name="Rechte verbindingslijn 164">
                      <a:extLst>
                        <a:ext uri="{FF2B5EF4-FFF2-40B4-BE49-F238E27FC236}">
                          <a16:creationId xmlns:a16="http://schemas.microsoft.com/office/drawing/2014/main" id="{A5317853-EB3D-4BA4-9993-5234BC3184D1}"/>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4" name="Rechte verbindingslijn 165">
                      <a:extLst>
                        <a:ext uri="{FF2B5EF4-FFF2-40B4-BE49-F238E27FC236}">
                          <a16:creationId xmlns:a16="http://schemas.microsoft.com/office/drawing/2014/main" id="{3E9FAD71-FE17-409B-8F75-41FD144D28B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7" name="Groep 158">
                    <a:extLst>
                      <a:ext uri="{FF2B5EF4-FFF2-40B4-BE49-F238E27FC236}">
                        <a16:creationId xmlns:a16="http://schemas.microsoft.com/office/drawing/2014/main" id="{54A03EA7-50EA-4D83-93FB-452667DB7356}"/>
                      </a:ext>
                    </a:extLst>
                  </p:cNvPr>
                  <p:cNvGrpSpPr/>
                  <p:nvPr userDrawn="1"/>
                </p:nvGrpSpPr>
                <p:grpSpPr>
                  <a:xfrm>
                    <a:off x="-3634047" y="735854"/>
                    <a:ext cx="88801" cy="72568"/>
                    <a:chOff x="-2091059" y="1395403"/>
                    <a:chExt cx="157316" cy="128558"/>
                  </a:xfrm>
                </p:grpSpPr>
                <p:sp>
                  <p:nvSpPr>
                    <p:cNvPr id="428" name="Rechthoek 159">
                      <a:extLst>
                        <a:ext uri="{FF2B5EF4-FFF2-40B4-BE49-F238E27FC236}">
                          <a16:creationId xmlns:a16="http://schemas.microsoft.com/office/drawing/2014/main" id="{FFA05FE5-D9E8-4928-95A8-6B4B63BB0C1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9" name="Pijl: punthaak 160">
                      <a:extLst>
                        <a:ext uri="{FF2B5EF4-FFF2-40B4-BE49-F238E27FC236}">
                          <a16:creationId xmlns:a16="http://schemas.microsoft.com/office/drawing/2014/main" id="{3B1B5CC2-B874-4AC3-A41E-F4605E59E73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0" name="Groep 139">
                <a:extLst>
                  <a:ext uri="{FF2B5EF4-FFF2-40B4-BE49-F238E27FC236}">
                    <a16:creationId xmlns:a16="http://schemas.microsoft.com/office/drawing/2014/main" id="{22B1BA9F-1ABB-4839-82A7-18B49D12B391}"/>
                  </a:ext>
                </a:extLst>
              </p:cNvPr>
              <p:cNvGrpSpPr/>
              <p:nvPr userDrawn="1"/>
            </p:nvGrpSpPr>
            <p:grpSpPr>
              <a:xfrm>
                <a:off x="-2425037" y="781500"/>
                <a:ext cx="357690" cy="330595"/>
                <a:chOff x="-2721817" y="782525"/>
                <a:chExt cx="432805" cy="400021"/>
              </a:xfrm>
            </p:grpSpPr>
            <p:sp>
              <p:nvSpPr>
                <p:cNvPr id="413" name="Rechthoek 142">
                  <a:extLst>
                    <a:ext uri="{FF2B5EF4-FFF2-40B4-BE49-F238E27FC236}">
                      <a16:creationId xmlns:a16="http://schemas.microsoft.com/office/drawing/2014/main" id="{FD951E29-1FAD-4853-A408-79000C6A21B1}"/>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4" name="Groep 143">
                  <a:extLst>
                    <a:ext uri="{FF2B5EF4-FFF2-40B4-BE49-F238E27FC236}">
                      <a16:creationId xmlns:a16="http://schemas.microsoft.com/office/drawing/2014/main" id="{913D815D-5F8A-42FD-A696-6CAA0F5E1784}"/>
                    </a:ext>
                  </a:extLst>
                </p:cNvPr>
                <p:cNvGrpSpPr/>
                <p:nvPr userDrawn="1"/>
              </p:nvGrpSpPr>
              <p:grpSpPr>
                <a:xfrm>
                  <a:off x="-2652453" y="866772"/>
                  <a:ext cx="294076" cy="231526"/>
                  <a:chOff x="-3310843" y="700986"/>
                  <a:chExt cx="182598" cy="143759"/>
                </a:xfrm>
              </p:grpSpPr>
              <p:grpSp>
                <p:nvGrpSpPr>
                  <p:cNvPr id="415" name="Groep 144">
                    <a:extLst>
                      <a:ext uri="{FF2B5EF4-FFF2-40B4-BE49-F238E27FC236}">
                        <a16:creationId xmlns:a16="http://schemas.microsoft.com/office/drawing/2014/main" id="{4F38F1CC-7D3A-4180-9476-97DE913EA511}"/>
                      </a:ext>
                    </a:extLst>
                  </p:cNvPr>
                  <p:cNvGrpSpPr/>
                  <p:nvPr userDrawn="1"/>
                </p:nvGrpSpPr>
                <p:grpSpPr>
                  <a:xfrm>
                    <a:off x="-3310843" y="700986"/>
                    <a:ext cx="182598" cy="143759"/>
                    <a:chOff x="-3310843" y="700986"/>
                    <a:chExt cx="182598" cy="143759"/>
                  </a:xfrm>
                </p:grpSpPr>
                <p:cxnSp>
                  <p:nvCxnSpPr>
                    <p:cNvPr id="419" name="Rechte verbindingslijn 150">
                      <a:extLst>
                        <a:ext uri="{FF2B5EF4-FFF2-40B4-BE49-F238E27FC236}">
                          <a16:creationId xmlns:a16="http://schemas.microsoft.com/office/drawing/2014/main" id="{0FD4C4B7-2FD4-4C7A-A6C2-9933F31C97E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0" name="Rechte verbindingslijn 151">
                      <a:extLst>
                        <a:ext uri="{FF2B5EF4-FFF2-40B4-BE49-F238E27FC236}">
                          <a16:creationId xmlns:a16="http://schemas.microsoft.com/office/drawing/2014/main" id="{F4A366BF-8E93-40E0-88E1-B11EC29DD5A4}"/>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1" name="Rechte verbindingslijn 152">
                      <a:extLst>
                        <a:ext uri="{FF2B5EF4-FFF2-40B4-BE49-F238E27FC236}">
                          <a16:creationId xmlns:a16="http://schemas.microsoft.com/office/drawing/2014/main" id="{612E7AA0-F9C4-4D05-8060-F96298C2484E}"/>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2" name="Rechte verbindingslijn 153">
                      <a:extLst>
                        <a:ext uri="{FF2B5EF4-FFF2-40B4-BE49-F238E27FC236}">
                          <a16:creationId xmlns:a16="http://schemas.microsoft.com/office/drawing/2014/main" id="{0EBD3FEF-15E5-4558-A94A-1C8ED3447F05}"/>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3" name="Rechte verbindingslijn 154">
                      <a:extLst>
                        <a:ext uri="{FF2B5EF4-FFF2-40B4-BE49-F238E27FC236}">
                          <a16:creationId xmlns:a16="http://schemas.microsoft.com/office/drawing/2014/main" id="{A4A52B48-2702-426A-B110-CD07A741722D}"/>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6" name="Groep 147">
                    <a:extLst>
                      <a:ext uri="{FF2B5EF4-FFF2-40B4-BE49-F238E27FC236}">
                        <a16:creationId xmlns:a16="http://schemas.microsoft.com/office/drawing/2014/main" id="{33362EAF-2E96-47C6-BDB0-5EDB62699EEC}"/>
                      </a:ext>
                    </a:extLst>
                  </p:cNvPr>
                  <p:cNvGrpSpPr/>
                  <p:nvPr userDrawn="1"/>
                </p:nvGrpSpPr>
                <p:grpSpPr>
                  <a:xfrm flipH="1">
                    <a:off x="-3310774" y="735854"/>
                    <a:ext cx="88801" cy="72568"/>
                    <a:chOff x="-2091059" y="1395403"/>
                    <a:chExt cx="157316" cy="128558"/>
                  </a:xfrm>
                </p:grpSpPr>
                <p:sp>
                  <p:nvSpPr>
                    <p:cNvPr id="417" name="Rechthoek 148">
                      <a:extLst>
                        <a:ext uri="{FF2B5EF4-FFF2-40B4-BE49-F238E27FC236}">
                          <a16:creationId xmlns:a16="http://schemas.microsoft.com/office/drawing/2014/main" id="{E3CC6527-3B7B-4C8E-B564-9CA8B1D1D43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8" name="Pijl: punthaak 149">
                      <a:extLst>
                        <a:ext uri="{FF2B5EF4-FFF2-40B4-BE49-F238E27FC236}">
                          <a16:creationId xmlns:a16="http://schemas.microsoft.com/office/drawing/2014/main" id="{E8E8FED5-6A39-4FDD-BCE1-9D2A3C5D63E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1" name="Rechthoek 140">
                <a:extLst>
                  <a:ext uri="{FF2B5EF4-FFF2-40B4-BE49-F238E27FC236}">
                    <a16:creationId xmlns:a16="http://schemas.microsoft.com/office/drawing/2014/main" id="{61F48957-C999-4BA5-BFD4-837DEE3F13A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2" name="Rechthoek 141">
                <a:extLst>
                  <a:ext uri="{FF2B5EF4-FFF2-40B4-BE49-F238E27FC236}">
                    <a16:creationId xmlns:a16="http://schemas.microsoft.com/office/drawing/2014/main" id="{8D3A5F38-04B4-428D-86DE-EAA86FB8B402}"/>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7" name="Rechte verbindingslijn 106">
              <a:extLst>
                <a:ext uri="{FF2B5EF4-FFF2-40B4-BE49-F238E27FC236}">
                  <a16:creationId xmlns:a16="http://schemas.microsoft.com/office/drawing/2014/main" id="{BB1DB46F-8803-4310-9922-56A16F5287CB}"/>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8" name="Rechthoek 107">
              <a:extLst>
                <a:ext uri="{FF2B5EF4-FFF2-40B4-BE49-F238E27FC236}">
                  <a16:creationId xmlns:a16="http://schemas.microsoft.com/office/drawing/2014/main" id="{12F750AC-2868-4CB2-A314-0C90FA00968C}"/>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9" name="Ovaal 108">
              <a:extLst>
                <a:ext uri="{FF2B5EF4-FFF2-40B4-BE49-F238E27FC236}">
                  <a16:creationId xmlns:a16="http://schemas.microsoft.com/office/drawing/2014/main" id="{D1C1BD95-0183-440B-85B8-51B6267CDD13}"/>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0" name="Rechthoek 109">
              <a:extLst>
                <a:ext uri="{FF2B5EF4-FFF2-40B4-BE49-F238E27FC236}">
                  <a16:creationId xmlns:a16="http://schemas.microsoft.com/office/drawing/2014/main" id="{DFB7917F-5B8E-4029-ADFD-CDA665901EA4}"/>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1" name="Ovaal 110">
              <a:extLst>
                <a:ext uri="{FF2B5EF4-FFF2-40B4-BE49-F238E27FC236}">
                  <a16:creationId xmlns:a16="http://schemas.microsoft.com/office/drawing/2014/main" id="{E5948193-59B6-46C0-827C-AB7FFDB8277E}"/>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2" name="Rechthoek 111">
              <a:extLst>
                <a:ext uri="{FF2B5EF4-FFF2-40B4-BE49-F238E27FC236}">
                  <a16:creationId xmlns:a16="http://schemas.microsoft.com/office/drawing/2014/main" id="{93C60785-9206-4537-AE22-EAEE94576E74}"/>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3" name="Ovaal 112">
              <a:extLst>
                <a:ext uri="{FF2B5EF4-FFF2-40B4-BE49-F238E27FC236}">
                  <a16:creationId xmlns:a16="http://schemas.microsoft.com/office/drawing/2014/main" id="{94C6B7B2-D964-41E6-A69F-061C79B7C553}"/>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4" name="Rechthoek 113">
              <a:extLst>
                <a:ext uri="{FF2B5EF4-FFF2-40B4-BE49-F238E27FC236}">
                  <a16:creationId xmlns:a16="http://schemas.microsoft.com/office/drawing/2014/main" id="{39840345-4D91-4604-987A-B6F6AE4660A7}"/>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5" name="Ovaal 114">
              <a:extLst>
                <a:ext uri="{FF2B5EF4-FFF2-40B4-BE49-F238E27FC236}">
                  <a16:creationId xmlns:a16="http://schemas.microsoft.com/office/drawing/2014/main" id="{02B6114A-A0A4-481C-B0B1-0E9BABB598E3}"/>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6" name="Rechthoek 115">
              <a:extLst>
                <a:ext uri="{FF2B5EF4-FFF2-40B4-BE49-F238E27FC236}">
                  <a16:creationId xmlns:a16="http://schemas.microsoft.com/office/drawing/2014/main" id="{B0C4D80D-572C-4036-BCC1-A3F77B68D6E3}"/>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7" name="Rechte verbindingslijn 116">
              <a:extLst>
                <a:ext uri="{FF2B5EF4-FFF2-40B4-BE49-F238E27FC236}">
                  <a16:creationId xmlns:a16="http://schemas.microsoft.com/office/drawing/2014/main" id="{BE5855A1-24C4-4F78-AB90-266FEC0C625D}"/>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8" name="Meer informatie">
              <a:extLst>
                <a:ext uri="{FF2B5EF4-FFF2-40B4-BE49-F238E27FC236}">
                  <a16:creationId xmlns:a16="http://schemas.microsoft.com/office/drawing/2014/main" id="{C2E27692-B630-4E46-BE1C-AB9F575B87C0}"/>
                </a:ext>
              </a:extLst>
            </p:cNvPr>
            <p:cNvGrpSpPr/>
            <p:nvPr userDrawn="1"/>
          </p:nvGrpSpPr>
          <p:grpSpPr>
            <a:xfrm>
              <a:off x="-3421298" y="5326704"/>
              <a:ext cx="3178515" cy="783273"/>
              <a:chOff x="-3741486" y="3359148"/>
              <a:chExt cx="3178515" cy="783273"/>
            </a:xfrm>
          </p:grpSpPr>
          <p:sp>
            <p:nvSpPr>
              <p:cNvPr id="398" name="Freeform 101">
                <a:extLst>
                  <a:ext uri="{FF2B5EF4-FFF2-40B4-BE49-F238E27FC236}">
                    <a16:creationId xmlns:a16="http://schemas.microsoft.com/office/drawing/2014/main" id="{E5277B07-553A-4DFE-898D-3C42FB172921}"/>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9" name="Rechthoek 128">
                <a:extLst>
                  <a:ext uri="{FF2B5EF4-FFF2-40B4-BE49-F238E27FC236}">
                    <a16:creationId xmlns:a16="http://schemas.microsoft.com/office/drawing/2014/main" id="{9E620888-040A-4243-9057-7840D34F5A44}"/>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0" name="Rechte verbindingslijn 129">
                <a:extLst>
                  <a:ext uri="{FF2B5EF4-FFF2-40B4-BE49-F238E27FC236}">
                    <a16:creationId xmlns:a16="http://schemas.microsoft.com/office/drawing/2014/main" id="{473A32E8-0952-40DA-A01E-69F41E4C9C2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9" name="Rechthoek 118">
              <a:extLst>
                <a:ext uri="{FF2B5EF4-FFF2-40B4-BE49-F238E27FC236}">
                  <a16:creationId xmlns:a16="http://schemas.microsoft.com/office/drawing/2014/main" id="{B22FB381-16E0-4D0C-98B4-00F665193B3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0" name="Ovaal 119">
              <a:extLst>
                <a:ext uri="{FF2B5EF4-FFF2-40B4-BE49-F238E27FC236}">
                  <a16:creationId xmlns:a16="http://schemas.microsoft.com/office/drawing/2014/main" id="{7D88EECE-D9E2-49D4-90E0-2D728418D27E}"/>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1" name="Rechthoek 120">
              <a:extLst>
                <a:ext uri="{FF2B5EF4-FFF2-40B4-BE49-F238E27FC236}">
                  <a16:creationId xmlns:a16="http://schemas.microsoft.com/office/drawing/2014/main" id="{BFB7D91B-57BC-44A2-BEF3-63EA72B92EC7}"/>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2" name="Ovaal 121">
              <a:extLst>
                <a:ext uri="{FF2B5EF4-FFF2-40B4-BE49-F238E27FC236}">
                  <a16:creationId xmlns:a16="http://schemas.microsoft.com/office/drawing/2014/main" id="{5CBDF1AB-1A92-430D-94B0-9BA52D527680}"/>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3" name="Rechthoek 122">
              <a:extLst>
                <a:ext uri="{FF2B5EF4-FFF2-40B4-BE49-F238E27FC236}">
                  <a16:creationId xmlns:a16="http://schemas.microsoft.com/office/drawing/2014/main" id="{36A23F1F-9054-46DD-B8D3-64FA27B12D21}"/>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4" name="Ovaal 123">
              <a:extLst>
                <a:ext uri="{FF2B5EF4-FFF2-40B4-BE49-F238E27FC236}">
                  <a16:creationId xmlns:a16="http://schemas.microsoft.com/office/drawing/2014/main" id="{FC625E21-59B2-47D3-8B61-83091C489E67}"/>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5" name="Rechthoek 124">
              <a:extLst>
                <a:ext uri="{FF2B5EF4-FFF2-40B4-BE49-F238E27FC236}">
                  <a16:creationId xmlns:a16="http://schemas.microsoft.com/office/drawing/2014/main" id="{DF149BD9-A441-45FA-93C3-4584CB4235AE}"/>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6" name="Rechthoek 125">
              <a:extLst>
                <a:ext uri="{FF2B5EF4-FFF2-40B4-BE49-F238E27FC236}">
                  <a16:creationId xmlns:a16="http://schemas.microsoft.com/office/drawing/2014/main" id="{CF4DC028-02D6-4CB0-B091-F92DCA95A401}"/>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7" name="Ovaal 126">
              <a:extLst>
                <a:ext uri="{FF2B5EF4-FFF2-40B4-BE49-F238E27FC236}">
                  <a16:creationId xmlns:a16="http://schemas.microsoft.com/office/drawing/2014/main" id="{2C4906E1-BD0B-4A12-A767-09915B5ADD7A}"/>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20850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to + hoekje 8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1044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2" y="6190780"/>
            <a:ext cx="236314"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15" name="Tijdelijke aanduiding voor datum 3">
            <a:extLst>
              <a:ext uri="{FF2B5EF4-FFF2-40B4-BE49-F238E27FC236}">
                <a16:creationId xmlns:a16="http://schemas.microsoft.com/office/drawing/2014/main" id="{B4AED1A4-683A-4021-8F91-6EB13C2447C2}"/>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0503FAE-A68E-49CA-B3F3-F3703A2361C4}" type="datetime1">
              <a:rPr lang="nl-NL" noProof="0" smtClean="0"/>
              <a:t>27-10-2020</a:t>
            </a:fld>
            <a:endParaRPr lang="nl-NL" noProof="0"/>
          </a:p>
        </p:txBody>
      </p:sp>
      <p:sp>
        <p:nvSpPr>
          <p:cNvPr id="26" name="Tijdelijke aanduiding voor tekst 3">
            <a:extLst>
              <a:ext uri="{FF2B5EF4-FFF2-40B4-BE49-F238E27FC236}">
                <a16:creationId xmlns:a16="http://schemas.microsoft.com/office/drawing/2014/main" id="{3A586398-8104-4AD7-A024-8ECF8764CDF8}"/>
              </a:ext>
            </a:extLst>
          </p:cNvPr>
          <p:cNvSpPr>
            <a:spLocks noGrp="1"/>
          </p:cNvSpPr>
          <p:nvPr>
            <p:ph type="body" sz="quarter" idx="30"/>
          </p:nvPr>
        </p:nvSpPr>
        <p:spPr>
          <a:xfrm>
            <a:off x="834234" y="2026922"/>
            <a:ext cx="434972" cy="433391"/>
          </a:xfrm>
          <a:custGeom>
            <a:avLst/>
            <a:gdLst>
              <a:gd name="connsiteX0" fmla="*/ 0 w 1174750"/>
              <a:gd name="connsiteY0" fmla="*/ 0 h 923925"/>
              <a:gd name="connsiteX1" fmla="*/ 1174750 w 1174750"/>
              <a:gd name="connsiteY1" fmla="*/ 0 h 923925"/>
              <a:gd name="connsiteX2" fmla="*/ 1174750 w 1174750"/>
              <a:gd name="connsiteY2" fmla="*/ 923925 h 923925"/>
              <a:gd name="connsiteX3" fmla="*/ 0 w 1174750"/>
              <a:gd name="connsiteY3" fmla="*/ 923925 h 923925"/>
              <a:gd name="connsiteX4" fmla="*/ 0 w 1174750"/>
              <a:gd name="connsiteY4" fmla="*/ 0 h 923925"/>
              <a:gd name="connsiteX0" fmla="*/ 1174750 w 1266190"/>
              <a:gd name="connsiteY0" fmla="*/ 923925 h 1015365"/>
              <a:gd name="connsiteX1" fmla="*/ 0 w 1266190"/>
              <a:gd name="connsiteY1" fmla="*/ 923925 h 1015365"/>
              <a:gd name="connsiteX2" fmla="*/ 0 w 1266190"/>
              <a:gd name="connsiteY2" fmla="*/ 0 h 1015365"/>
              <a:gd name="connsiteX3" fmla="*/ 1174750 w 1266190"/>
              <a:gd name="connsiteY3" fmla="*/ 0 h 1015365"/>
              <a:gd name="connsiteX4" fmla="*/ 1266190 w 1266190"/>
              <a:gd name="connsiteY4" fmla="*/ 1015365 h 1015365"/>
              <a:gd name="connsiteX0" fmla="*/ 1174750 w 1174750"/>
              <a:gd name="connsiteY0" fmla="*/ 923925 h 923925"/>
              <a:gd name="connsiteX1" fmla="*/ 0 w 1174750"/>
              <a:gd name="connsiteY1" fmla="*/ 923925 h 923925"/>
              <a:gd name="connsiteX2" fmla="*/ 0 w 1174750"/>
              <a:gd name="connsiteY2" fmla="*/ 0 h 923925"/>
              <a:gd name="connsiteX3" fmla="*/ 1174750 w 1174750"/>
              <a:gd name="connsiteY3" fmla="*/ 0 h 923925"/>
              <a:gd name="connsiteX0" fmla="*/ 0 w 1174750"/>
              <a:gd name="connsiteY0" fmla="*/ 923925 h 923925"/>
              <a:gd name="connsiteX1" fmla="*/ 0 w 1174750"/>
              <a:gd name="connsiteY1" fmla="*/ 0 h 923925"/>
              <a:gd name="connsiteX2" fmla="*/ 1174750 w 1174750"/>
              <a:gd name="connsiteY2" fmla="*/ 0 h 923925"/>
            </a:gdLst>
            <a:ahLst/>
            <a:cxnLst>
              <a:cxn ang="0">
                <a:pos x="connsiteX0" y="connsiteY0"/>
              </a:cxn>
              <a:cxn ang="0">
                <a:pos x="connsiteX1" y="connsiteY1"/>
              </a:cxn>
              <a:cxn ang="0">
                <a:pos x="connsiteX2" y="connsiteY2"/>
              </a:cxn>
            </a:cxnLst>
            <a:rect l="l" t="t" r="r" b="b"/>
            <a:pathLst>
              <a:path w="1174750" h="923925">
                <a:moveTo>
                  <a:pt x="0" y="923925"/>
                </a:moveTo>
                <a:lnTo>
                  <a:pt x="0" y="0"/>
                </a:lnTo>
                <a:lnTo>
                  <a:pt x="1174750" y="0"/>
                </a:lnTo>
              </a:path>
            </a:pathLst>
          </a:custGeom>
          <a:ln w="19050">
            <a:solidFill>
              <a:schemeClr val="bg1"/>
            </a:solidFill>
          </a:ln>
        </p:spPr>
        <p:txBody>
          <a:bodyPr/>
          <a:lstStyle>
            <a:lvl1pPr marL="0" indent="0">
              <a:buNone/>
              <a:defRPr>
                <a:solidFill>
                  <a:schemeClr val="tx1">
                    <a:lumMod val="75000"/>
                    <a:lumOff val="25000"/>
                    <a:alpha val="0"/>
                  </a:schemeClr>
                </a:solidFill>
              </a:defRPr>
            </a:lvl1pPr>
          </a:lstStyle>
          <a:p>
            <a:pPr lvl="0"/>
            <a:endParaRPr lang="nl-NL" noProof="0"/>
          </a:p>
        </p:txBody>
      </p:sp>
      <p:sp>
        <p:nvSpPr>
          <p:cNvPr id="27" name="Tijdelijke aanduiding voor tekst 4">
            <a:extLst>
              <a:ext uri="{FF2B5EF4-FFF2-40B4-BE49-F238E27FC236}">
                <a16:creationId xmlns:a16="http://schemas.microsoft.com/office/drawing/2014/main" id="{F6F978E4-0108-406E-AB96-5F885709DC6F}"/>
              </a:ext>
            </a:extLst>
          </p:cNvPr>
          <p:cNvSpPr>
            <a:spLocks noGrp="1"/>
          </p:cNvSpPr>
          <p:nvPr>
            <p:ph type="body" sz="quarter" idx="33" hasCustomPrompt="1"/>
          </p:nvPr>
        </p:nvSpPr>
        <p:spPr>
          <a:xfrm>
            <a:off x="823914" y="2019301"/>
            <a:ext cx="4700586" cy="1765300"/>
          </a:xfrm>
          <a:noFill/>
        </p:spPr>
        <p:txBody>
          <a:bodyPr lIns="360000" tIns="288000" rIns="360000" bIns="360000"/>
          <a:lstStyle>
            <a:lvl1pPr marL="0" indent="0">
              <a:spcBef>
                <a:spcPts val="0"/>
              </a:spcBef>
              <a:spcAft>
                <a:spcPts val="0"/>
              </a:spcAft>
              <a:buFontTx/>
              <a:buNone/>
              <a:defRPr sz="2400" b="0">
                <a:solidFill>
                  <a:schemeClr val="bg1"/>
                </a:solidFill>
              </a:defRPr>
            </a:lvl1pPr>
            <a:lvl2pPr>
              <a:spcBef>
                <a:spcPts val="0"/>
              </a:spcBef>
              <a:spcAft>
                <a:spcPts val="0"/>
              </a:spcAft>
              <a:defRPr>
                <a:solidFill>
                  <a:schemeClr val="bg1"/>
                </a:solidFill>
              </a:defRPr>
            </a:lvl2pPr>
            <a:lvl3pPr>
              <a:spcBef>
                <a:spcPts val="0"/>
              </a:spcBef>
              <a:spcAft>
                <a:spcPts val="0"/>
              </a:spcAft>
              <a:defRPr>
                <a:solidFill>
                  <a:schemeClr val="bg1"/>
                </a:solidFill>
              </a:defRPr>
            </a:lvl3pPr>
            <a:lvl4pPr>
              <a:spcBef>
                <a:spcPts val="0"/>
              </a:spcBef>
              <a:spcAft>
                <a:spcPts val="0"/>
              </a:spcAft>
              <a:defRPr>
                <a:solidFill>
                  <a:schemeClr val="bg1"/>
                </a:solidFill>
              </a:defRPr>
            </a:lvl4pPr>
            <a:lvl5pPr>
              <a:spcBef>
                <a:spcPts val="0"/>
              </a:spcBef>
              <a:spcAft>
                <a:spcPts val="0"/>
              </a:spcAft>
              <a:defRPr>
                <a:solidFill>
                  <a:schemeClr val="bg1"/>
                </a:solidFill>
              </a:defRPr>
            </a:lvl5pPr>
          </a:lstStyle>
          <a:p>
            <a:pPr lvl="0"/>
            <a:r>
              <a:rPr lang="nl-NL" noProof="0"/>
              <a:t>Klik om tekst in te voegen</a:t>
            </a:r>
          </a:p>
        </p:txBody>
      </p:sp>
      <p:sp>
        <p:nvSpPr>
          <p:cNvPr id="32" name="Tijdelijke aanduiding voor tekst 5">
            <a:extLst>
              <a:ext uri="{FF2B5EF4-FFF2-40B4-BE49-F238E27FC236}">
                <a16:creationId xmlns:a16="http://schemas.microsoft.com/office/drawing/2014/main" id="{E42E3748-C94C-4A0F-BA64-33E6792422C5}"/>
              </a:ext>
            </a:extLst>
          </p:cNvPr>
          <p:cNvSpPr>
            <a:spLocks noGrp="1"/>
          </p:cNvSpPr>
          <p:nvPr>
            <p:ph type="body" sz="quarter" idx="34"/>
          </p:nvPr>
        </p:nvSpPr>
        <p:spPr>
          <a:xfrm>
            <a:off x="5083969" y="3340101"/>
            <a:ext cx="431007" cy="441326"/>
          </a:xfrm>
          <a:custGeom>
            <a:avLst/>
            <a:gdLst>
              <a:gd name="connsiteX0" fmla="*/ 0 w 1014412"/>
              <a:gd name="connsiteY0" fmla="*/ 196584 h 908050"/>
              <a:gd name="connsiteX1" fmla="*/ 196584 w 1014412"/>
              <a:gd name="connsiteY1" fmla="*/ 0 h 908050"/>
              <a:gd name="connsiteX2" fmla="*/ 817828 w 1014412"/>
              <a:gd name="connsiteY2" fmla="*/ 0 h 908050"/>
              <a:gd name="connsiteX3" fmla="*/ 1014412 w 1014412"/>
              <a:gd name="connsiteY3" fmla="*/ 196584 h 908050"/>
              <a:gd name="connsiteX4" fmla="*/ 1014412 w 1014412"/>
              <a:gd name="connsiteY4" fmla="*/ 711466 h 908050"/>
              <a:gd name="connsiteX5" fmla="*/ 817828 w 1014412"/>
              <a:gd name="connsiteY5" fmla="*/ 908050 h 908050"/>
              <a:gd name="connsiteX6" fmla="*/ 196584 w 1014412"/>
              <a:gd name="connsiteY6" fmla="*/ 908050 h 908050"/>
              <a:gd name="connsiteX7" fmla="*/ 0 w 1014412"/>
              <a:gd name="connsiteY7" fmla="*/ 711466 h 908050"/>
              <a:gd name="connsiteX8" fmla="*/ 0 w 1014412"/>
              <a:gd name="connsiteY8" fmla="*/ 196584 h 908050"/>
              <a:gd name="connsiteX0" fmla="*/ 1014412 w 1105852"/>
              <a:gd name="connsiteY0" fmla="*/ 196584 h 908050"/>
              <a:gd name="connsiteX1" fmla="*/ 1014412 w 1105852"/>
              <a:gd name="connsiteY1" fmla="*/ 711466 h 908050"/>
              <a:gd name="connsiteX2" fmla="*/ 817828 w 1105852"/>
              <a:gd name="connsiteY2" fmla="*/ 908050 h 908050"/>
              <a:gd name="connsiteX3" fmla="*/ 196584 w 1105852"/>
              <a:gd name="connsiteY3" fmla="*/ 908050 h 908050"/>
              <a:gd name="connsiteX4" fmla="*/ 0 w 1105852"/>
              <a:gd name="connsiteY4" fmla="*/ 711466 h 908050"/>
              <a:gd name="connsiteX5" fmla="*/ 0 w 1105852"/>
              <a:gd name="connsiteY5" fmla="*/ 196584 h 908050"/>
              <a:gd name="connsiteX6" fmla="*/ 196584 w 1105852"/>
              <a:gd name="connsiteY6" fmla="*/ 0 h 908050"/>
              <a:gd name="connsiteX7" fmla="*/ 817828 w 1105852"/>
              <a:gd name="connsiteY7" fmla="*/ 0 h 908050"/>
              <a:gd name="connsiteX8" fmla="*/ 1105852 w 1105852"/>
              <a:gd name="connsiteY8" fmla="*/ 288024 h 908050"/>
              <a:gd name="connsiteX0" fmla="*/ 1014412 w 1014412"/>
              <a:gd name="connsiteY0" fmla="*/ 196584 h 908050"/>
              <a:gd name="connsiteX1" fmla="*/ 1014412 w 1014412"/>
              <a:gd name="connsiteY1" fmla="*/ 711466 h 908050"/>
              <a:gd name="connsiteX2" fmla="*/ 817828 w 1014412"/>
              <a:gd name="connsiteY2" fmla="*/ 908050 h 908050"/>
              <a:gd name="connsiteX3" fmla="*/ 196584 w 1014412"/>
              <a:gd name="connsiteY3" fmla="*/ 908050 h 908050"/>
              <a:gd name="connsiteX4" fmla="*/ 0 w 1014412"/>
              <a:gd name="connsiteY4" fmla="*/ 711466 h 908050"/>
              <a:gd name="connsiteX5" fmla="*/ 0 w 1014412"/>
              <a:gd name="connsiteY5" fmla="*/ 196584 h 908050"/>
              <a:gd name="connsiteX6" fmla="*/ 196584 w 1014412"/>
              <a:gd name="connsiteY6" fmla="*/ 0 h 908050"/>
              <a:gd name="connsiteX7" fmla="*/ 817828 w 1014412"/>
              <a:gd name="connsiteY7" fmla="*/ 0 h 908050"/>
              <a:gd name="connsiteX0" fmla="*/ 1014412 w 1014412"/>
              <a:gd name="connsiteY0" fmla="*/ 196584 h 908050"/>
              <a:gd name="connsiteX1" fmla="*/ 1014412 w 1014412"/>
              <a:gd name="connsiteY1" fmla="*/ 711466 h 908050"/>
              <a:gd name="connsiteX2" fmla="*/ 817828 w 1014412"/>
              <a:gd name="connsiteY2" fmla="*/ 908050 h 908050"/>
              <a:gd name="connsiteX3" fmla="*/ 196584 w 1014412"/>
              <a:gd name="connsiteY3" fmla="*/ 908050 h 908050"/>
              <a:gd name="connsiteX4" fmla="*/ 0 w 1014412"/>
              <a:gd name="connsiteY4" fmla="*/ 711466 h 908050"/>
              <a:gd name="connsiteX5" fmla="*/ 0 w 1014412"/>
              <a:gd name="connsiteY5" fmla="*/ 196584 h 908050"/>
              <a:gd name="connsiteX6" fmla="*/ 196584 w 1014412"/>
              <a:gd name="connsiteY6" fmla="*/ 0 h 908050"/>
              <a:gd name="connsiteX0" fmla="*/ 1014412 w 1014412"/>
              <a:gd name="connsiteY0" fmla="*/ 0 h 711466"/>
              <a:gd name="connsiteX1" fmla="*/ 1014412 w 1014412"/>
              <a:gd name="connsiteY1" fmla="*/ 514882 h 711466"/>
              <a:gd name="connsiteX2" fmla="*/ 817828 w 1014412"/>
              <a:gd name="connsiteY2" fmla="*/ 711466 h 711466"/>
              <a:gd name="connsiteX3" fmla="*/ 196584 w 1014412"/>
              <a:gd name="connsiteY3" fmla="*/ 711466 h 711466"/>
              <a:gd name="connsiteX4" fmla="*/ 0 w 1014412"/>
              <a:gd name="connsiteY4" fmla="*/ 514882 h 711466"/>
              <a:gd name="connsiteX5" fmla="*/ 0 w 1014412"/>
              <a:gd name="connsiteY5" fmla="*/ 0 h 711466"/>
              <a:gd name="connsiteX0" fmla="*/ 1014412 w 1014412"/>
              <a:gd name="connsiteY0" fmla="*/ 0 h 711466"/>
              <a:gd name="connsiteX1" fmla="*/ 1014412 w 1014412"/>
              <a:gd name="connsiteY1" fmla="*/ 514882 h 711466"/>
              <a:gd name="connsiteX2" fmla="*/ 817828 w 1014412"/>
              <a:gd name="connsiteY2" fmla="*/ 711466 h 711466"/>
              <a:gd name="connsiteX3" fmla="*/ 196584 w 1014412"/>
              <a:gd name="connsiteY3" fmla="*/ 711466 h 711466"/>
              <a:gd name="connsiteX4" fmla="*/ 0 w 1014412"/>
              <a:gd name="connsiteY4" fmla="*/ 514882 h 711466"/>
              <a:gd name="connsiteX0" fmla="*/ 817828 w 817828"/>
              <a:gd name="connsiteY0" fmla="*/ 0 h 711466"/>
              <a:gd name="connsiteX1" fmla="*/ 817828 w 817828"/>
              <a:gd name="connsiteY1" fmla="*/ 514882 h 711466"/>
              <a:gd name="connsiteX2" fmla="*/ 621244 w 817828"/>
              <a:gd name="connsiteY2" fmla="*/ 711466 h 711466"/>
              <a:gd name="connsiteX3" fmla="*/ 0 w 817828"/>
              <a:gd name="connsiteY3" fmla="*/ 711466 h 711466"/>
              <a:gd name="connsiteX0" fmla="*/ 817828 w 817828"/>
              <a:gd name="connsiteY0" fmla="*/ 0 h 711466"/>
              <a:gd name="connsiteX1" fmla="*/ 815446 w 817828"/>
              <a:gd name="connsiteY1" fmla="*/ 270140 h 711466"/>
              <a:gd name="connsiteX2" fmla="*/ 817828 w 817828"/>
              <a:gd name="connsiteY2" fmla="*/ 514882 h 711466"/>
              <a:gd name="connsiteX3" fmla="*/ 621244 w 817828"/>
              <a:gd name="connsiteY3" fmla="*/ 711466 h 711466"/>
              <a:gd name="connsiteX4" fmla="*/ 0 w 817828"/>
              <a:gd name="connsiteY4" fmla="*/ 711466 h 711466"/>
              <a:gd name="connsiteX0" fmla="*/ 817828 w 817828"/>
              <a:gd name="connsiteY0" fmla="*/ 0 h 711466"/>
              <a:gd name="connsiteX1" fmla="*/ 815446 w 817828"/>
              <a:gd name="connsiteY1" fmla="*/ 270140 h 711466"/>
              <a:gd name="connsiteX2" fmla="*/ 817828 w 817828"/>
              <a:gd name="connsiteY2" fmla="*/ 514882 h 711466"/>
              <a:gd name="connsiteX3" fmla="*/ 621244 w 817828"/>
              <a:gd name="connsiteY3" fmla="*/ 711466 h 711466"/>
              <a:gd name="connsiteX4" fmla="*/ 386821 w 817828"/>
              <a:gd name="connsiteY4" fmla="*/ 708290 h 711466"/>
              <a:gd name="connsiteX5" fmla="*/ 0 w 817828"/>
              <a:gd name="connsiteY5" fmla="*/ 711466 h 711466"/>
              <a:gd name="connsiteX0" fmla="*/ 431007 w 431007"/>
              <a:gd name="connsiteY0" fmla="*/ 0 h 711466"/>
              <a:gd name="connsiteX1" fmla="*/ 428625 w 431007"/>
              <a:gd name="connsiteY1" fmla="*/ 270140 h 711466"/>
              <a:gd name="connsiteX2" fmla="*/ 431007 w 431007"/>
              <a:gd name="connsiteY2" fmla="*/ 514882 h 711466"/>
              <a:gd name="connsiteX3" fmla="*/ 234423 w 431007"/>
              <a:gd name="connsiteY3" fmla="*/ 711466 h 711466"/>
              <a:gd name="connsiteX4" fmla="*/ 0 w 431007"/>
              <a:gd name="connsiteY4" fmla="*/ 708290 h 711466"/>
              <a:gd name="connsiteX0" fmla="*/ 428625 w 431007"/>
              <a:gd name="connsiteY0" fmla="*/ 0 h 441326"/>
              <a:gd name="connsiteX1" fmla="*/ 431007 w 431007"/>
              <a:gd name="connsiteY1" fmla="*/ 244742 h 441326"/>
              <a:gd name="connsiteX2" fmla="*/ 234423 w 431007"/>
              <a:gd name="connsiteY2" fmla="*/ 441326 h 441326"/>
              <a:gd name="connsiteX3" fmla="*/ 0 w 431007"/>
              <a:gd name="connsiteY3" fmla="*/ 438150 h 441326"/>
            </a:gdLst>
            <a:ahLst/>
            <a:cxnLst>
              <a:cxn ang="0">
                <a:pos x="connsiteX0" y="connsiteY0"/>
              </a:cxn>
              <a:cxn ang="0">
                <a:pos x="connsiteX1" y="connsiteY1"/>
              </a:cxn>
              <a:cxn ang="0">
                <a:pos x="connsiteX2" y="connsiteY2"/>
              </a:cxn>
              <a:cxn ang="0">
                <a:pos x="connsiteX3" y="connsiteY3"/>
              </a:cxn>
            </a:cxnLst>
            <a:rect l="l" t="t" r="r" b="b"/>
            <a:pathLst>
              <a:path w="431007" h="441326">
                <a:moveTo>
                  <a:pt x="428625" y="0"/>
                </a:moveTo>
                <a:lnTo>
                  <a:pt x="431007" y="244742"/>
                </a:lnTo>
                <a:cubicBezTo>
                  <a:pt x="431007" y="353312"/>
                  <a:pt x="342993" y="441326"/>
                  <a:pt x="234423" y="441326"/>
                </a:cubicBezTo>
                <a:lnTo>
                  <a:pt x="0" y="438150"/>
                </a:lnTo>
              </a:path>
            </a:pathLst>
          </a:custGeom>
          <a:noFill/>
          <a:ln w="15875">
            <a:solidFill>
              <a:schemeClr val="bg1"/>
            </a:solidFill>
          </a:ln>
        </p:spPr>
        <p:txBody>
          <a:bodyPr/>
          <a:lstStyle>
            <a:lvl1pPr marL="0" indent="0">
              <a:buNone/>
              <a:defRPr>
                <a:solidFill>
                  <a:schemeClr val="tx1">
                    <a:lumMod val="75000"/>
                    <a:lumOff val="25000"/>
                    <a:alpha val="0"/>
                  </a:schemeClr>
                </a:solidFill>
              </a:defRPr>
            </a:lvl1pPr>
          </a:lstStyle>
          <a:p>
            <a:pPr lvl="0"/>
            <a:endParaRPr lang="nl-NL" noProof="0"/>
          </a:p>
        </p:txBody>
      </p:sp>
      <p:grpSp>
        <p:nvGrpSpPr>
          <p:cNvPr id="193" name="Groep 258">
            <a:extLst>
              <a:ext uri="{FF2B5EF4-FFF2-40B4-BE49-F238E27FC236}">
                <a16:creationId xmlns:a16="http://schemas.microsoft.com/office/drawing/2014/main" id="{2971AD4F-366B-4E40-BA05-1CB448D5BAD2}"/>
              </a:ext>
            </a:extLst>
          </p:cNvPr>
          <p:cNvGrpSpPr/>
          <p:nvPr userDrawn="1"/>
        </p:nvGrpSpPr>
        <p:grpSpPr>
          <a:xfrm>
            <a:off x="12391601" y="0"/>
            <a:ext cx="3183678" cy="5229113"/>
            <a:chOff x="12391601" y="0"/>
            <a:chExt cx="3183678" cy="5229113"/>
          </a:xfrm>
        </p:grpSpPr>
        <p:grpSp>
          <p:nvGrpSpPr>
            <p:cNvPr id="194" name="Meer informatie">
              <a:extLst>
                <a:ext uri="{FF2B5EF4-FFF2-40B4-BE49-F238E27FC236}">
                  <a16:creationId xmlns:a16="http://schemas.microsoft.com/office/drawing/2014/main" id="{286982BD-B312-4566-B12B-4B05D60B1164}"/>
                </a:ext>
              </a:extLst>
            </p:cNvPr>
            <p:cNvGrpSpPr/>
            <p:nvPr userDrawn="1"/>
          </p:nvGrpSpPr>
          <p:grpSpPr>
            <a:xfrm>
              <a:off x="12396764" y="4445840"/>
              <a:ext cx="3178515" cy="783273"/>
              <a:chOff x="-3741486" y="3386444"/>
              <a:chExt cx="3178515" cy="783273"/>
            </a:xfrm>
          </p:grpSpPr>
          <p:sp>
            <p:nvSpPr>
              <p:cNvPr id="371" name="Freeform 101">
                <a:extLst>
                  <a:ext uri="{FF2B5EF4-FFF2-40B4-BE49-F238E27FC236}">
                    <a16:creationId xmlns:a16="http://schemas.microsoft.com/office/drawing/2014/main" id="{E03F5211-188C-494D-8C4C-95E416330DBB}"/>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72" name="Rechthoek 306">
                <a:extLst>
                  <a:ext uri="{FF2B5EF4-FFF2-40B4-BE49-F238E27FC236}">
                    <a16:creationId xmlns:a16="http://schemas.microsoft.com/office/drawing/2014/main" id="{BD649D4E-7FB1-487B-8105-9D807B7DF15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73" name="Rechte verbindingslijn 307">
                <a:extLst>
                  <a:ext uri="{FF2B5EF4-FFF2-40B4-BE49-F238E27FC236}">
                    <a16:creationId xmlns:a16="http://schemas.microsoft.com/office/drawing/2014/main" id="{DCC2BC89-C4EC-444F-93D5-020B9E7B0B3D}"/>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95" name="Rechthoek 260">
              <a:extLst>
                <a:ext uri="{FF2B5EF4-FFF2-40B4-BE49-F238E27FC236}">
                  <a16:creationId xmlns:a16="http://schemas.microsoft.com/office/drawing/2014/main" id="{50E1DC5C-266F-4743-9170-86B38D99F2E4}"/>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77" name="Ovaal 261">
              <a:extLst>
                <a:ext uri="{FF2B5EF4-FFF2-40B4-BE49-F238E27FC236}">
                  <a16:creationId xmlns:a16="http://schemas.microsoft.com/office/drawing/2014/main" id="{A01D54F2-DAC8-4816-9D68-887D9FE1AE1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8" name="Rechte verbindingslijn 262">
              <a:extLst>
                <a:ext uri="{FF2B5EF4-FFF2-40B4-BE49-F238E27FC236}">
                  <a16:creationId xmlns:a16="http://schemas.microsoft.com/office/drawing/2014/main" id="{8F418CE3-621E-4ECF-AE67-042214F1EC0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9" name="Rechte verbindingslijn 263">
              <a:extLst>
                <a:ext uri="{FF2B5EF4-FFF2-40B4-BE49-F238E27FC236}">
                  <a16:creationId xmlns:a16="http://schemas.microsoft.com/office/drawing/2014/main" id="{4F2B94E1-BCBB-4F26-B68B-FDC99A3D8FC2}"/>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80" name="Rechthoek 264">
              <a:extLst>
                <a:ext uri="{FF2B5EF4-FFF2-40B4-BE49-F238E27FC236}">
                  <a16:creationId xmlns:a16="http://schemas.microsoft.com/office/drawing/2014/main" id="{5C602C05-284A-457E-8980-51DB058DA74C}"/>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1" name="Rechte verbindingslijn 265">
              <a:extLst>
                <a:ext uri="{FF2B5EF4-FFF2-40B4-BE49-F238E27FC236}">
                  <a16:creationId xmlns:a16="http://schemas.microsoft.com/office/drawing/2014/main" id="{CB2DA5FE-3E02-423D-8E15-CF9E1AB792A5}"/>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282" name="Ovaal 266">
              <a:extLst>
                <a:ext uri="{FF2B5EF4-FFF2-40B4-BE49-F238E27FC236}">
                  <a16:creationId xmlns:a16="http://schemas.microsoft.com/office/drawing/2014/main" id="{DD258FEB-69EA-450B-A536-66359AE5247F}"/>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3" name="Rechthoek 267">
              <a:extLst>
                <a:ext uri="{FF2B5EF4-FFF2-40B4-BE49-F238E27FC236}">
                  <a16:creationId xmlns:a16="http://schemas.microsoft.com/office/drawing/2014/main" id="{1F0BE5B5-69E3-49A5-8113-C729874E26C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4" name="Groep 268">
              <a:extLst>
                <a:ext uri="{FF2B5EF4-FFF2-40B4-BE49-F238E27FC236}">
                  <a16:creationId xmlns:a16="http://schemas.microsoft.com/office/drawing/2014/main" id="{F6230B4F-5457-4651-AEE1-F9754FF76FF9}"/>
                </a:ext>
              </a:extLst>
            </p:cNvPr>
            <p:cNvGrpSpPr/>
            <p:nvPr userDrawn="1"/>
          </p:nvGrpSpPr>
          <p:grpSpPr>
            <a:xfrm>
              <a:off x="12757282" y="2184550"/>
              <a:ext cx="825500" cy="209550"/>
              <a:chOff x="13504624" y="2482850"/>
              <a:chExt cx="825500" cy="209550"/>
            </a:xfrm>
          </p:grpSpPr>
          <p:sp>
            <p:nvSpPr>
              <p:cNvPr id="368" name="Rechthoek 302">
                <a:extLst>
                  <a:ext uri="{FF2B5EF4-FFF2-40B4-BE49-F238E27FC236}">
                    <a16:creationId xmlns:a16="http://schemas.microsoft.com/office/drawing/2014/main" id="{22B3D1F6-F60F-4EB2-ADF0-38C2A3D0C83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9" name="Rechte verbindingslijn 303">
                <a:extLst>
                  <a:ext uri="{FF2B5EF4-FFF2-40B4-BE49-F238E27FC236}">
                    <a16:creationId xmlns:a16="http://schemas.microsoft.com/office/drawing/2014/main" id="{2840ADCD-96B7-44F3-B757-104951BD229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70" name="Gelijkbenige driehoek 304">
                <a:extLst>
                  <a:ext uri="{FF2B5EF4-FFF2-40B4-BE49-F238E27FC236}">
                    <a16:creationId xmlns:a16="http://schemas.microsoft.com/office/drawing/2014/main" id="{C4D1AE4C-38A2-4780-A253-460B2402CBC9}"/>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85" name="Groep 269">
              <a:extLst>
                <a:ext uri="{FF2B5EF4-FFF2-40B4-BE49-F238E27FC236}">
                  <a16:creationId xmlns:a16="http://schemas.microsoft.com/office/drawing/2014/main" id="{EE8F6AE5-0422-43EF-877C-37DE7B8883EB}"/>
                </a:ext>
              </a:extLst>
            </p:cNvPr>
            <p:cNvGrpSpPr/>
            <p:nvPr userDrawn="1"/>
          </p:nvGrpSpPr>
          <p:grpSpPr>
            <a:xfrm>
              <a:off x="12757282" y="1216782"/>
              <a:ext cx="294789" cy="318834"/>
              <a:chOff x="14466489" y="1001522"/>
              <a:chExt cx="290627" cy="314333"/>
            </a:xfrm>
          </p:grpSpPr>
          <p:sp>
            <p:nvSpPr>
              <p:cNvPr id="362" name="Rechthoek 296">
                <a:extLst>
                  <a:ext uri="{FF2B5EF4-FFF2-40B4-BE49-F238E27FC236}">
                    <a16:creationId xmlns:a16="http://schemas.microsoft.com/office/drawing/2014/main" id="{571F1463-BB84-492B-889F-C00776B46D26}"/>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63" name="Ovaal 297">
                <a:extLst>
                  <a:ext uri="{FF2B5EF4-FFF2-40B4-BE49-F238E27FC236}">
                    <a16:creationId xmlns:a16="http://schemas.microsoft.com/office/drawing/2014/main" id="{6129ECE2-57A2-435D-A4EE-0EEE354F542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4" name="Vrije vorm: vorm 298">
                <a:extLst>
                  <a:ext uri="{FF2B5EF4-FFF2-40B4-BE49-F238E27FC236}">
                    <a16:creationId xmlns:a16="http://schemas.microsoft.com/office/drawing/2014/main" id="{BB9BEEC9-1D96-4E9A-BE22-AA17726B27E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5" name="Rechthoek: afgeronde hoeken 299">
                <a:extLst>
                  <a:ext uri="{FF2B5EF4-FFF2-40B4-BE49-F238E27FC236}">
                    <a16:creationId xmlns:a16="http://schemas.microsoft.com/office/drawing/2014/main" id="{AD6D05A4-F59F-4D21-883D-EF7056DF02F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66" name="Rechte verbindingslijn 300">
                <a:extLst>
                  <a:ext uri="{FF2B5EF4-FFF2-40B4-BE49-F238E27FC236}">
                    <a16:creationId xmlns:a16="http://schemas.microsoft.com/office/drawing/2014/main" id="{F1C839E8-D756-44F4-B793-0E8FF1C8795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67" name="Rechte verbindingslijn 301">
                <a:extLst>
                  <a:ext uri="{FF2B5EF4-FFF2-40B4-BE49-F238E27FC236}">
                    <a16:creationId xmlns:a16="http://schemas.microsoft.com/office/drawing/2014/main" id="{30FE9343-0C7B-4465-A4DC-DC54D21AD6C2}"/>
                  </a:ext>
                </a:extLst>
              </p:cNvPr>
              <p:cNvCxnSpPr>
                <a:cxnSpLocks/>
                <a:stCxn id="36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6" name="Ovaal 270">
              <a:extLst>
                <a:ext uri="{FF2B5EF4-FFF2-40B4-BE49-F238E27FC236}">
                  <a16:creationId xmlns:a16="http://schemas.microsoft.com/office/drawing/2014/main" id="{7AE386D5-78FB-4B79-8BE7-23312AE41E26}"/>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87" name="Rechthoek 271">
              <a:extLst>
                <a:ext uri="{FF2B5EF4-FFF2-40B4-BE49-F238E27FC236}">
                  <a16:creationId xmlns:a16="http://schemas.microsoft.com/office/drawing/2014/main" id="{3038A79B-91FF-4661-911E-D680E9CC8213}"/>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8" name="Rechte verbindingslijn 272">
              <a:extLst>
                <a:ext uri="{FF2B5EF4-FFF2-40B4-BE49-F238E27FC236}">
                  <a16:creationId xmlns:a16="http://schemas.microsoft.com/office/drawing/2014/main" id="{D0B59C2B-E3E3-49E2-BFCA-BB09B27EC74A}"/>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289" name="Rechthoek 273">
              <a:extLst>
                <a:ext uri="{FF2B5EF4-FFF2-40B4-BE49-F238E27FC236}">
                  <a16:creationId xmlns:a16="http://schemas.microsoft.com/office/drawing/2014/main" id="{C3D70EB3-E91D-448C-8B3A-FFA5FDDA4D06}"/>
                </a:ext>
              </a:extLst>
            </p:cNvPr>
            <p:cNvSpPr/>
            <p:nvPr userDrawn="1"/>
          </p:nvSpPr>
          <p:spPr>
            <a:xfrm>
              <a:off x="12654153" y="3238910"/>
              <a:ext cx="1624926" cy="805220"/>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290" name="Groep 274">
              <a:extLst>
                <a:ext uri="{FF2B5EF4-FFF2-40B4-BE49-F238E27FC236}">
                  <a16:creationId xmlns:a16="http://schemas.microsoft.com/office/drawing/2014/main" id="{B1F56C95-C493-4744-8D1A-DAFF50412708}"/>
                </a:ext>
              </a:extLst>
            </p:cNvPr>
            <p:cNvGrpSpPr/>
            <p:nvPr userDrawn="1"/>
          </p:nvGrpSpPr>
          <p:grpSpPr>
            <a:xfrm>
              <a:off x="13614067" y="3535184"/>
              <a:ext cx="1195438" cy="678267"/>
              <a:chOff x="12757284" y="3224292"/>
              <a:chExt cx="1195438" cy="678267"/>
            </a:xfrm>
          </p:grpSpPr>
          <p:sp>
            <p:nvSpPr>
              <p:cNvPr id="291" name="Rechthoek 275">
                <a:extLst>
                  <a:ext uri="{FF2B5EF4-FFF2-40B4-BE49-F238E27FC236}">
                    <a16:creationId xmlns:a16="http://schemas.microsoft.com/office/drawing/2014/main" id="{4E864FC8-874C-4730-9704-A3AF76325A16}"/>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92" name="Rechthoek 276">
                <a:extLst>
                  <a:ext uri="{FF2B5EF4-FFF2-40B4-BE49-F238E27FC236}">
                    <a16:creationId xmlns:a16="http://schemas.microsoft.com/office/drawing/2014/main" id="{C6701BA7-565F-4F08-A268-29BF69F5694E}"/>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93" name="Groep 277">
                <a:extLst>
                  <a:ext uri="{FF2B5EF4-FFF2-40B4-BE49-F238E27FC236}">
                    <a16:creationId xmlns:a16="http://schemas.microsoft.com/office/drawing/2014/main" id="{F837D2C2-C090-4859-A59E-617962948D87}"/>
                  </a:ext>
                </a:extLst>
              </p:cNvPr>
              <p:cNvGrpSpPr/>
              <p:nvPr userDrawn="1"/>
            </p:nvGrpSpPr>
            <p:grpSpPr>
              <a:xfrm>
                <a:off x="12839234" y="3289794"/>
                <a:ext cx="155951" cy="131922"/>
                <a:chOff x="12968836" y="3354170"/>
                <a:chExt cx="404806" cy="342433"/>
              </a:xfrm>
            </p:grpSpPr>
            <p:sp>
              <p:nvSpPr>
                <p:cNvPr id="306" name="Rechthoek: afgeronde hoeken 290">
                  <a:extLst>
                    <a:ext uri="{FF2B5EF4-FFF2-40B4-BE49-F238E27FC236}">
                      <a16:creationId xmlns:a16="http://schemas.microsoft.com/office/drawing/2014/main" id="{0F9DB7E2-00A2-4A86-BB1F-048032508F6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7" name="Rechthoek 291">
                  <a:extLst>
                    <a:ext uri="{FF2B5EF4-FFF2-40B4-BE49-F238E27FC236}">
                      <a16:creationId xmlns:a16="http://schemas.microsoft.com/office/drawing/2014/main" id="{4D0B0408-546F-4C2B-A4BB-C883B233491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Rechthoek 292">
                  <a:extLst>
                    <a:ext uri="{FF2B5EF4-FFF2-40B4-BE49-F238E27FC236}">
                      <a16:creationId xmlns:a16="http://schemas.microsoft.com/office/drawing/2014/main" id="{36F539AC-96C5-49A3-B6FE-8A1258D1226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9" name="Rechthoek 293">
                  <a:extLst>
                    <a:ext uri="{FF2B5EF4-FFF2-40B4-BE49-F238E27FC236}">
                      <a16:creationId xmlns:a16="http://schemas.microsoft.com/office/drawing/2014/main" id="{F73F991C-6652-423A-96E4-42F900271BE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0" name="Rechthoek 294">
                  <a:extLst>
                    <a:ext uri="{FF2B5EF4-FFF2-40B4-BE49-F238E27FC236}">
                      <a16:creationId xmlns:a16="http://schemas.microsoft.com/office/drawing/2014/main" id="{7EA8C298-6998-4F78-BE30-C940D037066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1" name="Rechthoek 295">
                  <a:extLst>
                    <a:ext uri="{FF2B5EF4-FFF2-40B4-BE49-F238E27FC236}">
                      <a16:creationId xmlns:a16="http://schemas.microsoft.com/office/drawing/2014/main" id="{324B9107-8BE1-47B3-B86A-8023966A2B4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4" name="Groep 278">
                <a:extLst>
                  <a:ext uri="{FF2B5EF4-FFF2-40B4-BE49-F238E27FC236}">
                    <a16:creationId xmlns:a16="http://schemas.microsoft.com/office/drawing/2014/main" id="{7686BF6E-68E7-49C3-B1EA-499D30BC896C}"/>
                  </a:ext>
                </a:extLst>
              </p:cNvPr>
              <p:cNvGrpSpPr/>
              <p:nvPr userDrawn="1"/>
            </p:nvGrpSpPr>
            <p:grpSpPr>
              <a:xfrm>
                <a:off x="12819679" y="3589117"/>
                <a:ext cx="166739" cy="218963"/>
                <a:chOff x="12940828" y="3950597"/>
                <a:chExt cx="432813" cy="568367"/>
              </a:xfrm>
            </p:grpSpPr>
            <p:grpSp>
              <p:nvGrpSpPr>
                <p:cNvPr id="298" name="Groep 282">
                  <a:extLst>
                    <a:ext uri="{FF2B5EF4-FFF2-40B4-BE49-F238E27FC236}">
                      <a16:creationId xmlns:a16="http://schemas.microsoft.com/office/drawing/2014/main" id="{3FC7067E-8D0E-4554-A7C0-E8E8593E9CBB}"/>
                    </a:ext>
                  </a:extLst>
                </p:cNvPr>
                <p:cNvGrpSpPr/>
                <p:nvPr userDrawn="1"/>
              </p:nvGrpSpPr>
              <p:grpSpPr>
                <a:xfrm>
                  <a:off x="13000382" y="4006891"/>
                  <a:ext cx="373259" cy="315747"/>
                  <a:chOff x="12968836" y="3354170"/>
                  <a:chExt cx="404806" cy="342433"/>
                </a:xfrm>
              </p:grpSpPr>
              <p:sp>
                <p:nvSpPr>
                  <p:cNvPr id="300" name="Rechthoek: afgeronde hoeken 284">
                    <a:extLst>
                      <a:ext uri="{FF2B5EF4-FFF2-40B4-BE49-F238E27FC236}">
                        <a16:creationId xmlns:a16="http://schemas.microsoft.com/office/drawing/2014/main" id="{2E32EFA6-6837-48D7-AB71-A58701D1D06A}"/>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1" name="Rechthoek 285">
                    <a:extLst>
                      <a:ext uri="{FF2B5EF4-FFF2-40B4-BE49-F238E27FC236}">
                        <a16:creationId xmlns:a16="http://schemas.microsoft.com/office/drawing/2014/main" id="{7201A464-F0A0-4EA2-8AA2-0FFF8952362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Rechthoek 286">
                    <a:extLst>
                      <a:ext uri="{FF2B5EF4-FFF2-40B4-BE49-F238E27FC236}">
                        <a16:creationId xmlns:a16="http://schemas.microsoft.com/office/drawing/2014/main" id="{F998DE25-860D-4486-842F-3CCB9BF46FA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Rechthoek 287">
                    <a:extLst>
                      <a:ext uri="{FF2B5EF4-FFF2-40B4-BE49-F238E27FC236}">
                        <a16:creationId xmlns:a16="http://schemas.microsoft.com/office/drawing/2014/main" id="{4E557AA1-1712-4FF2-A967-290C22B78C4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4" name="Rechthoek 288">
                    <a:extLst>
                      <a:ext uri="{FF2B5EF4-FFF2-40B4-BE49-F238E27FC236}">
                        <a16:creationId xmlns:a16="http://schemas.microsoft.com/office/drawing/2014/main" id="{D61A6982-10BC-4B01-8394-2B23781F985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5" name="Rechthoek 289">
                    <a:extLst>
                      <a:ext uri="{FF2B5EF4-FFF2-40B4-BE49-F238E27FC236}">
                        <a16:creationId xmlns:a16="http://schemas.microsoft.com/office/drawing/2014/main" id="{8FD3E83F-7748-44E3-A281-C85532C4FB9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99" name="Boog 283">
                  <a:extLst>
                    <a:ext uri="{FF2B5EF4-FFF2-40B4-BE49-F238E27FC236}">
                      <a16:creationId xmlns:a16="http://schemas.microsoft.com/office/drawing/2014/main" id="{A30AAC2F-0F76-42C7-A015-C0DB4F80FBA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95" name="Tekstvak 279">
                <a:extLst>
                  <a:ext uri="{FF2B5EF4-FFF2-40B4-BE49-F238E27FC236}">
                    <a16:creationId xmlns:a16="http://schemas.microsoft.com/office/drawing/2014/main" id="{6FFCC4B5-9E92-49E9-9961-E4A1A8AAC380}"/>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96" name="Tekstvak 280">
                <a:extLst>
                  <a:ext uri="{FF2B5EF4-FFF2-40B4-BE49-F238E27FC236}">
                    <a16:creationId xmlns:a16="http://schemas.microsoft.com/office/drawing/2014/main" id="{1354E724-79E1-473B-A1AC-31E67C55E4B8}"/>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97" name="Picture 3">
                <a:extLst>
                  <a:ext uri="{FF2B5EF4-FFF2-40B4-BE49-F238E27FC236}">
                    <a16:creationId xmlns:a16="http://schemas.microsoft.com/office/drawing/2014/main" id="{67B72367-B811-4518-935A-790E55536DD6}"/>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74" name="Groep 101">
            <a:extLst>
              <a:ext uri="{FF2B5EF4-FFF2-40B4-BE49-F238E27FC236}">
                <a16:creationId xmlns:a16="http://schemas.microsoft.com/office/drawing/2014/main" id="{338259DF-E928-416B-92C7-461B4BB9A02F}"/>
              </a:ext>
            </a:extLst>
          </p:cNvPr>
          <p:cNvGrpSpPr/>
          <p:nvPr userDrawn="1"/>
        </p:nvGrpSpPr>
        <p:grpSpPr>
          <a:xfrm>
            <a:off x="-3437547" y="1434"/>
            <a:ext cx="3201327" cy="6108543"/>
            <a:chOff x="-3437547" y="1434"/>
            <a:chExt cx="3201327" cy="6108543"/>
          </a:xfrm>
        </p:grpSpPr>
        <p:sp>
          <p:nvSpPr>
            <p:cNvPr id="375" name="Rechthoek 102">
              <a:extLst>
                <a:ext uri="{FF2B5EF4-FFF2-40B4-BE49-F238E27FC236}">
                  <a16:creationId xmlns:a16="http://schemas.microsoft.com/office/drawing/2014/main" id="{28A2DF06-98AF-4844-9A63-69DFA4ADF04B}"/>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76" name="Ovaal 103">
              <a:extLst>
                <a:ext uri="{FF2B5EF4-FFF2-40B4-BE49-F238E27FC236}">
                  <a16:creationId xmlns:a16="http://schemas.microsoft.com/office/drawing/2014/main" id="{46067E9B-14E0-447B-836E-1BD4DCBA3F2A}"/>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7" name="Rechte verbindingslijn 104">
              <a:extLst>
                <a:ext uri="{FF2B5EF4-FFF2-40B4-BE49-F238E27FC236}">
                  <a16:creationId xmlns:a16="http://schemas.microsoft.com/office/drawing/2014/main" id="{41EF17B4-6C05-410D-A3A9-1F014FDFC482}"/>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8" name="Groep 105">
              <a:extLst>
                <a:ext uri="{FF2B5EF4-FFF2-40B4-BE49-F238E27FC236}">
                  <a16:creationId xmlns:a16="http://schemas.microsoft.com/office/drawing/2014/main" id="{AEB3B8DA-72B0-450C-AF45-31A7A0EFDCE2}"/>
                </a:ext>
              </a:extLst>
            </p:cNvPr>
            <p:cNvGrpSpPr/>
            <p:nvPr userDrawn="1"/>
          </p:nvGrpSpPr>
          <p:grpSpPr>
            <a:xfrm>
              <a:off x="-3437547" y="349413"/>
              <a:ext cx="2933825" cy="558875"/>
              <a:chOff x="-3419346" y="368233"/>
              <a:chExt cx="3904920" cy="743862"/>
            </a:xfrm>
          </p:grpSpPr>
          <p:sp>
            <p:nvSpPr>
              <p:cNvPr id="403" name="Rechthoek 130">
                <a:extLst>
                  <a:ext uri="{FF2B5EF4-FFF2-40B4-BE49-F238E27FC236}">
                    <a16:creationId xmlns:a16="http://schemas.microsoft.com/office/drawing/2014/main" id="{7118C3EC-E52D-410E-BFEF-AA161E201105}"/>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4" name="Rechte verbindingslijn 131">
                <a:extLst>
                  <a:ext uri="{FF2B5EF4-FFF2-40B4-BE49-F238E27FC236}">
                    <a16:creationId xmlns:a16="http://schemas.microsoft.com/office/drawing/2014/main" id="{A6B223E7-9FFB-4F7A-ADD2-AC1024CDBC5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5" name="Rechte verbindingslijn 132">
                <a:extLst>
                  <a:ext uri="{FF2B5EF4-FFF2-40B4-BE49-F238E27FC236}">
                    <a16:creationId xmlns:a16="http://schemas.microsoft.com/office/drawing/2014/main" id="{BB68BFAD-5574-4CD4-89C6-AB14A65A73FB}"/>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6" name="Rechthoek 133">
                <a:extLst>
                  <a:ext uri="{FF2B5EF4-FFF2-40B4-BE49-F238E27FC236}">
                    <a16:creationId xmlns:a16="http://schemas.microsoft.com/office/drawing/2014/main" id="{7217609E-CE93-4E5C-B137-A44388AA22B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07" name="Groep 134">
                <a:extLst>
                  <a:ext uri="{FF2B5EF4-FFF2-40B4-BE49-F238E27FC236}">
                    <a16:creationId xmlns:a16="http://schemas.microsoft.com/office/drawing/2014/main" id="{95A4ABD4-4A26-4722-A1BD-5374AEAB4712}"/>
                  </a:ext>
                </a:extLst>
              </p:cNvPr>
              <p:cNvGrpSpPr/>
              <p:nvPr userDrawn="1"/>
            </p:nvGrpSpPr>
            <p:grpSpPr>
              <a:xfrm>
                <a:off x="-3002834" y="720303"/>
                <a:ext cx="182598" cy="143759"/>
                <a:chOff x="-3310843" y="700986"/>
                <a:chExt cx="182598" cy="143759"/>
              </a:xfrm>
            </p:grpSpPr>
            <p:grpSp>
              <p:nvGrpSpPr>
                <p:cNvPr id="446" name="Groep 175">
                  <a:extLst>
                    <a:ext uri="{FF2B5EF4-FFF2-40B4-BE49-F238E27FC236}">
                      <a16:creationId xmlns:a16="http://schemas.microsoft.com/office/drawing/2014/main" id="{E440BC0A-98BC-4E98-B83A-EADDB77EC987}"/>
                    </a:ext>
                  </a:extLst>
                </p:cNvPr>
                <p:cNvGrpSpPr/>
                <p:nvPr userDrawn="1"/>
              </p:nvGrpSpPr>
              <p:grpSpPr>
                <a:xfrm>
                  <a:off x="-3310843" y="700986"/>
                  <a:ext cx="182598" cy="143759"/>
                  <a:chOff x="-3310843" y="700986"/>
                  <a:chExt cx="182598" cy="143759"/>
                </a:xfrm>
              </p:grpSpPr>
              <p:cxnSp>
                <p:nvCxnSpPr>
                  <p:cNvPr id="450" name="Rechte verbindingslijn 179">
                    <a:extLst>
                      <a:ext uri="{FF2B5EF4-FFF2-40B4-BE49-F238E27FC236}">
                        <a16:creationId xmlns:a16="http://schemas.microsoft.com/office/drawing/2014/main" id="{0DD8F5DD-3266-44A6-B630-5DA0FFE453C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51" name="Rechte verbindingslijn 180">
                    <a:extLst>
                      <a:ext uri="{FF2B5EF4-FFF2-40B4-BE49-F238E27FC236}">
                        <a16:creationId xmlns:a16="http://schemas.microsoft.com/office/drawing/2014/main" id="{D57B3D79-C21F-4272-91C5-67E85E49AA2C}"/>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2" name="Rechte verbindingslijn 181">
                    <a:extLst>
                      <a:ext uri="{FF2B5EF4-FFF2-40B4-BE49-F238E27FC236}">
                        <a16:creationId xmlns:a16="http://schemas.microsoft.com/office/drawing/2014/main" id="{4BE0B40C-B49E-48F3-918B-C701DABF59C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3" name="Rechte verbindingslijn 182">
                    <a:extLst>
                      <a:ext uri="{FF2B5EF4-FFF2-40B4-BE49-F238E27FC236}">
                        <a16:creationId xmlns:a16="http://schemas.microsoft.com/office/drawing/2014/main" id="{31EF9541-946C-49F0-A244-5630C27BFAE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4" name="Rechte verbindingslijn 183">
                    <a:extLst>
                      <a:ext uri="{FF2B5EF4-FFF2-40B4-BE49-F238E27FC236}">
                        <a16:creationId xmlns:a16="http://schemas.microsoft.com/office/drawing/2014/main" id="{8CA63F56-B3AA-4AB3-B350-73E47BB488D8}"/>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47" name="Groep 176">
                  <a:extLst>
                    <a:ext uri="{FF2B5EF4-FFF2-40B4-BE49-F238E27FC236}">
                      <a16:creationId xmlns:a16="http://schemas.microsoft.com/office/drawing/2014/main" id="{A48D5948-E168-402A-8050-3C16D81C483D}"/>
                    </a:ext>
                  </a:extLst>
                </p:cNvPr>
                <p:cNvGrpSpPr/>
                <p:nvPr userDrawn="1"/>
              </p:nvGrpSpPr>
              <p:grpSpPr>
                <a:xfrm flipH="1">
                  <a:off x="-3310774" y="735854"/>
                  <a:ext cx="88801" cy="72568"/>
                  <a:chOff x="-2091059" y="1395403"/>
                  <a:chExt cx="157316" cy="128558"/>
                </a:xfrm>
              </p:grpSpPr>
              <p:sp>
                <p:nvSpPr>
                  <p:cNvPr id="448" name="Rechthoek 177">
                    <a:extLst>
                      <a:ext uri="{FF2B5EF4-FFF2-40B4-BE49-F238E27FC236}">
                        <a16:creationId xmlns:a16="http://schemas.microsoft.com/office/drawing/2014/main" id="{2BE291F6-5F7A-44E6-AE8B-59C2C496F65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9" name="Pijl: punthaak 178">
                    <a:extLst>
                      <a:ext uri="{FF2B5EF4-FFF2-40B4-BE49-F238E27FC236}">
                        <a16:creationId xmlns:a16="http://schemas.microsoft.com/office/drawing/2014/main" id="{DC5BFFFF-ABDE-4FDE-9193-B6A49BB675E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8" name="Groep 135">
                <a:extLst>
                  <a:ext uri="{FF2B5EF4-FFF2-40B4-BE49-F238E27FC236}">
                    <a16:creationId xmlns:a16="http://schemas.microsoft.com/office/drawing/2014/main" id="{30B5FE02-0721-478C-A05E-F9A47B3C073C}"/>
                  </a:ext>
                </a:extLst>
              </p:cNvPr>
              <p:cNvGrpSpPr/>
              <p:nvPr userDrawn="1"/>
            </p:nvGrpSpPr>
            <p:grpSpPr>
              <a:xfrm>
                <a:off x="-3326107" y="720303"/>
                <a:ext cx="182598" cy="143759"/>
                <a:chOff x="-3634116" y="700986"/>
                <a:chExt cx="182598" cy="143759"/>
              </a:xfrm>
            </p:grpSpPr>
            <p:grpSp>
              <p:nvGrpSpPr>
                <p:cNvPr id="437" name="Groep 166">
                  <a:extLst>
                    <a:ext uri="{FF2B5EF4-FFF2-40B4-BE49-F238E27FC236}">
                      <a16:creationId xmlns:a16="http://schemas.microsoft.com/office/drawing/2014/main" id="{AA00D5E1-A65F-4E20-8C89-3540ED5DEFC7}"/>
                    </a:ext>
                  </a:extLst>
                </p:cNvPr>
                <p:cNvGrpSpPr/>
                <p:nvPr userDrawn="1"/>
              </p:nvGrpSpPr>
              <p:grpSpPr>
                <a:xfrm>
                  <a:off x="-3634116" y="700986"/>
                  <a:ext cx="182598" cy="143759"/>
                  <a:chOff x="-3634116" y="700986"/>
                  <a:chExt cx="182598" cy="143759"/>
                </a:xfrm>
              </p:grpSpPr>
              <p:cxnSp>
                <p:nvCxnSpPr>
                  <p:cNvPr id="441" name="Rechte verbindingslijn 170">
                    <a:extLst>
                      <a:ext uri="{FF2B5EF4-FFF2-40B4-BE49-F238E27FC236}">
                        <a16:creationId xmlns:a16="http://schemas.microsoft.com/office/drawing/2014/main" id="{F22CA135-CCC3-434D-A798-5FEEF2B69A2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2" name="Rechte verbindingslijn 171">
                    <a:extLst>
                      <a:ext uri="{FF2B5EF4-FFF2-40B4-BE49-F238E27FC236}">
                        <a16:creationId xmlns:a16="http://schemas.microsoft.com/office/drawing/2014/main" id="{1BD9C09E-089D-488C-A77A-8110DDDDCFEC}"/>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3" name="Rechte verbindingslijn 172">
                    <a:extLst>
                      <a:ext uri="{FF2B5EF4-FFF2-40B4-BE49-F238E27FC236}">
                        <a16:creationId xmlns:a16="http://schemas.microsoft.com/office/drawing/2014/main" id="{ECA11229-F25A-45EC-864C-C353412768CB}"/>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4" name="Rechte verbindingslijn 173">
                    <a:extLst>
                      <a:ext uri="{FF2B5EF4-FFF2-40B4-BE49-F238E27FC236}">
                        <a16:creationId xmlns:a16="http://schemas.microsoft.com/office/drawing/2014/main" id="{E5907F98-968C-4BF7-A647-361ADE9AD3B0}"/>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45" name="Rechte verbindingslijn 174">
                    <a:extLst>
                      <a:ext uri="{FF2B5EF4-FFF2-40B4-BE49-F238E27FC236}">
                        <a16:creationId xmlns:a16="http://schemas.microsoft.com/office/drawing/2014/main" id="{99DFB417-2CAA-4DF3-B599-B77B9E34DF7A}"/>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8" name="Groep 167">
                  <a:extLst>
                    <a:ext uri="{FF2B5EF4-FFF2-40B4-BE49-F238E27FC236}">
                      <a16:creationId xmlns:a16="http://schemas.microsoft.com/office/drawing/2014/main" id="{5BF217D8-1B1B-4889-BAA3-8D1388FCB32C}"/>
                    </a:ext>
                  </a:extLst>
                </p:cNvPr>
                <p:cNvGrpSpPr/>
                <p:nvPr userDrawn="1"/>
              </p:nvGrpSpPr>
              <p:grpSpPr>
                <a:xfrm>
                  <a:off x="-3634047" y="735854"/>
                  <a:ext cx="88801" cy="72568"/>
                  <a:chOff x="-2091059" y="1395403"/>
                  <a:chExt cx="157316" cy="128558"/>
                </a:xfrm>
              </p:grpSpPr>
              <p:sp>
                <p:nvSpPr>
                  <p:cNvPr id="439" name="Rechthoek 168">
                    <a:extLst>
                      <a:ext uri="{FF2B5EF4-FFF2-40B4-BE49-F238E27FC236}">
                        <a16:creationId xmlns:a16="http://schemas.microsoft.com/office/drawing/2014/main" id="{458C9AFD-0F32-418A-A69D-309582E97F8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0" name="Pijl: punthaak 169">
                    <a:extLst>
                      <a:ext uri="{FF2B5EF4-FFF2-40B4-BE49-F238E27FC236}">
                        <a16:creationId xmlns:a16="http://schemas.microsoft.com/office/drawing/2014/main" id="{2E436D30-A920-457D-9D0E-A198643418C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9" name="Rechte verbindingslijn 136">
                <a:extLst>
                  <a:ext uri="{FF2B5EF4-FFF2-40B4-BE49-F238E27FC236}">
                    <a16:creationId xmlns:a16="http://schemas.microsoft.com/office/drawing/2014/main" id="{6270EA74-1608-4681-9FB7-65F2DA02BA2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10" name="Rechte verbindingslijn 137">
                <a:extLst>
                  <a:ext uri="{FF2B5EF4-FFF2-40B4-BE49-F238E27FC236}">
                    <a16:creationId xmlns:a16="http://schemas.microsoft.com/office/drawing/2014/main" id="{D1583D49-F4DD-47CD-A4CA-65F7A98B73B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11" name="Groep 138">
                <a:extLst>
                  <a:ext uri="{FF2B5EF4-FFF2-40B4-BE49-F238E27FC236}">
                    <a16:creationId xmlns:a16="http://schemas.microsoft.com/office/drawing/2014/main" id="{D40768BF-2654-4480-A426-4567566EA12E}"/>
                  </a:ext>
                </a:extLst>
              </p:cNvPr>
              <p:cNvGrpSpPr/>
              <p:nvPr userDrawn="1"/>
            </p:nvGrpSpPr>
            <p:grpSpPr>
              <a:xfrm>
                <a:off x="-2425037" y="370226"/>
                <a:ext cx="357690" cy="330595"/>
                <a:chOff x="-2721817" y="347336"/>
                <a:chExt cx="432805" cy="400021"/>
              </a:xfrm>
            </p:grpSpPr>
            <p:sp>
              <p:nvSpPr>
                <p:cNvPr id="426" name="Rechthoek 155">
                  <a:extLst>
                    <a:ext uri="{FF2B5EF4-FFF2-40B4-BE49-F238E27FC236}">
                      <a16:creationId xmlns:a16="http://schemas.microsoft.com/office/drawing/2014/main" id="{2708A78D-E7A4-4CD6-9CCE-92998E0A749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7" name="Groep 156">
                  <a:extLst>
                    <a:ext uri="{FF2B5EF4-FFF2-40B4-BE49-F238E27FC236}">
                      <a16:creationId xmlns:a16="http://schemas.microsoft.com/office/drawing/2014/main" id="{AD498375-8AFB-4CB8-AFC0-DE5DB6EE46BB}"/>
                    </a:ext>
                  </a:extLst>
                </p:cNvPr>
                <p:cNvGrpSpPr/>
                <p:nvPr userDrawn="1"/>
              </p:nvGrpSpPr>
              <p:grpSpPr>
                <a:xfrm>
                  <a:off x="-2652453" y="431583"/>
                  <a:ext cx="294076" cy="231526"/>
                  <a:chOff x="-3634116" y="700986"/>
                  <a:chExt cx="182598" cy="143759"/>
                </a:xfrm>
              </p:grpSpPr>
              <p:grpSp>
                <p:nvGrpSpPr>
                  <p:cNvPr id="428" name="Groep 157">
                    <a:extLst>
                      <a:ext uri="{FF2B5EF4-FFF2-40B4-BE49-F238E27FC236}">
                        <a16:creationId xmlns:a16="http://schemas.microsoft.com/office/drawing/2014/main" id="{BCC6168E-C5F5-4F4A-83BE-6C6E7BEF7719}"/>
                      </a:ext>
                    </a:extLst>
                  </p:cNvPr>
                  <p:cNvGrpSpPr/>
                  <p:nvPr userDrawn="1"/>
                </p:nvGrpSpPr>
                <p:grpSpPr>
                  <a:xfrm>
                    <a:off x="-3634116" y="700986"/>
                    <a:ext cx="182598" cy="143759"/>
                    <a:chOff x="-3634116" y="700986"/>
                    <a:chExt cx="182598" cy="143759"/>
                  </a:xfrm>
                </p:grpSpPr>
                <p:cxnSp>
                  <p:nvCxnSpPr>
                    <p:cNvPr id="432" name="Rechte verbindingslijn 161">
                      <a:extLst>
                        <a:ext uri="{FF2B5EF4-FFF2-40B4-BE49-F238E27FC236}">
                          <a16:creationId xmlns:a16="http://schemas.microsoft.com/office/drawing/2014/main" id="{1B79D54F-4B24-461F-9271-0E5E74ECAAA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3" name="Rechte verbindingslijn 162">
                      <a:extLst>
                        <a:ext uri="{FF2B5EF4-FFF2-40B4-BE49-F238E27FC236}">
                          <a16:creationId xmlns:a16="http://schemas.microsoft.com/office/drawing/2014/main" id="{4A24EEAC-6DE0-4F85-BA28-0F98130D58C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4" name="Rechte verbindingslijn 163">
                      <a:extLst>
                        <a:ext uri="{FF2B5EF4-FFF2-40B4-BE49-F238E27FC236}">
                          <a16:creationId xmlns:a16="http://schemas.microsoft.com/office/drawing/2014/main" id="{1EE4ADEC-8823-421C-AD36-D0D23C11C7D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35" name="Rechte verbindingslijn 164">
                      <a:extLst>
                        <a:ext uri="{FF2B5EF4-FFF2-40B4-BE49-F238E27FC236}">
                          <a16:creationId xmlns:a16="http://schemas.microsoft.com/office/drawing/2014/main" id="{BAAB1272-6DE7-4D50-86CD-331B7E196AF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36" name="Rechte verbindingslijn 165">
                      <a:extLst>
                        <a:ext uri="{FF2B5EF4-FFF2-40B4-BE49-F238E27FC236}">
                          <a16:creationId xmlns:a16="http://schemas.microsoft.com/office/drawing/2014/main" id="{819A472D-BF89-4B9C-AFC9-98A0DCB22A04}"/>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9" name="Groep 158">
                    <a:extLst>
                      <a:ext uri="{FF2B5EF4-FFF2-40B4-BE49-F238E27FC236}">
                        <a16:creationId xmlns:a16="http://schemas.microsoft.com/office/drawing/2014/main" id="{CE27A70B-7F06-4684-9AF6-0DD5691A69B8}"/>
                      </a:ext>
                    </a:extLst>
                  </p:cNvPr>
                  <p:cNvGrpSpPr/>
                  <p:nvPr userDrawn="1"/>
                </p:nvGrpSpPr>
                <p:grpSpPr>
                  <a:xfrm>
                    <a:off x="-3634047" y="735854"/>
                    <a:ext cx="88801" cy="72568"/>
                    <a:chOff x="-2091059" y="1395403"/>
                    <a:chExt cx="157316" cy="128558"/>
                  </a:xfrm>
                </p:grpSpPr>
                <p:sp>
                  <p:nvSpPr>
                    <p:cNvPr id="430" name="Rechthoek 159">
                      <a:extLst>
                        <a:ext uri="{FF2B5EF4-FFF2-40B4-BE49-F238E27FC236}">
                          <a16:creationId xmlns:a16="http://schemas.microsoft.com/office/drawing/2014/main" id="{1FBCB549-5FEE-4351-AA25-6E92C2FFA47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1" name="Pijl: punthaak 160">
                      <a:extLst>
                        <a:ext uri="{FF2B5EF4-FFF2-40B4-BE49-F238E27FC236}">
                          <a16:creationId xmlns:a16="http://schemas.microsoft.com/office/drawing/2014/main" id="{497AD88A-9DFF-4658-B52A-AC83FB57B12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2" name="Groep 139">
                <a:extLst>
                  <a:ext uri="{FF2B5EF4-FFF2-40B4-BE49-F238E27FC236}">
                    <a16:creationId xmlns:a16="http://schemas.microsoft.com/office/drawing/2014/main" id="{1373E528-45CA-4E53-AC39-95229D0D77AC}"/>
                  </a:ext>
                </a:extLst>
              </p:cNvPr>
              <p:cNvGrpSpPr/>
              <p:nvPr userDrawn="1"/>
            </p:nvGrpSpPr>
            <p:grpSpPr>
              <a:xfrm>
                <a:off x="-2425037" y="781500"/>
                <a:ext cx="357690" cy="330595"/>
                <a:chOff x="-2721817" y="782525"/>
                <a:chExt cx="432805" cy="400021"/>
              </a:xfrm>
            </p:grpSpPr>
            <p:sp>
              <p:nvSpPr>
                <p:cNvPr id="415" name="Rechthoek 142">
                  <a:extLst>
                    <a:ext uri="{FF2B5EF4-FFF2-40B4-BE49-F238E27FC236}">
                      <a16:creationId xmlns:a16="http://schemas.microsoft.com/office/drawing/2014/main" id="{921FF511-6E0C-4210-B13B-AF148BFE223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6" name="Groep 143">
                  <a:extLst>
                    <a:ext uri="{FF2B5EF4-FFF2-40B4-BE49-F238E27FC236}">
                      <a16:creationId xmlns:a16="http://schemas.microsoft.com/office/drawing/2014/main" id="{D3A64782-766E-409E-A4CB-79E9AC1F1FBC}"/>
                    </a:ext>
                  </a:extLst>
                </p:cNvPr>
                <p:cNvGrpSpPr/>
                <p:nvPr userDrawn="1"/>
              </p:nvGrpSpPr>
              <p:grpSpPr>
                <a:xfrm>
                  <a:off x="-2652453" y="866772"/>
                  <a:ext cx="294076" cy="231526"/>
                  <a:chOff x="-3310843" y="700986"/>
                  <a:chExt cx="182598" cy="143759"/>
                </a:xfrm>
              </p:grpSpPr>
              <p:grpSp>
                <p:nvGrpSpPr>
                  <p:cNvPr id="417" name="Groep 144">
                    <a:extLst>
                      <a:ext uri="{FF2B5EF4-FFF2-40B4-BE49-F238E27FC236}">
                        <a16:creationId xmlns:a16="http://schemas.microsoft.com/office/drawing/2014/main" id="{A8715599-D0BF-496C-B98A-52EB5013EE16}"/>
                      </a:ext>
                    </a:extLst>
                  </p:cNvPr>
                  <p:cNvGrpSpPr/>
                  <p:nvPr userDrawn="1"/>
                </p:nvGrpSpPr>
                <p:grpSpPr>
                  <a:xfrm>
                    <a:off x="-3310843" y="700986"/>
                    <a:ext cx="182598" cy="143759"/>
                    <a:chOff x="-3310843" y="700986"/>
                    <a:chExt cx="182598" cy="143759"/>
                  </a:xfrm>
                </p:grpSpPr>
                <p:cxnSp>
                  <p:nvCxnSpPr>
                    <p:cNvPr id="421" name="Rechte verbindingslijn 150">
                      <a:extLst>
                        <a:ext uri="{FF2B5EF4-FFF2-40B4-BE49-F238E27FC236}">
                          <a16:creationId xmlns:a16="http://schemas.microsoft.com/office/drawing/2014/main" id="{55570A44-3015-4527-A7A7-FEACAFBA0B6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2" name="Rechte verbindingslijn 151">
                      <a:extLst>
                        <a:ext uri="{FF2B5EF4-FFF2-40B4-BE49-F238E27FC236}">
                          <a16:creationId xmlns:a16="http://schemas.microsoft.com/office/drawing/2014/main" id="{74B77483-628D-4746-8C5E-D1233EFC6BD0}"/>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3" name="Rechte verbindingslijn 152">
                      <a:extLst>
                        <a:ext uri="{FF2B5EF4-FFF2-40B4-BE49-F238E27FC236}">
                          <a16:creationId xmlns:a16="http://schemas.microsoft.com/office/drawing/2014/main" id="{9AEDC554-F8FE-4B93-8EF0-B6C6AE6E8854}"/>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4" name="Rechte verbindingslijn 153">
                      <a:extLst>
                        <a:ext uri="{FF2B5EF4-FFF2-40B4-BE49-F238E27FC236}">
                          <a16:creationId xmlns:a16="http://schemas.microsoft.com/office/drawing/2014/main" id="{F70C91DA-90F0-4D28-97A9-1E4E3E4BB43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25" name="Rechte verbindingslijn 154">
                      <a:extLst>
                        <a:ext uri="{FF2B5EF4-FFF2-40B4-BE49-F238E27FC236}">
                          <a16:creationId xmlns:a16="http://schemas.microsoft.com/office/drawing/2014/main" id="{BCF21B92-219B-439F-94D2-2EE954625C9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8" name="Groep 147">
                    <a:extLst>
                      <a:ext uri="{FF2B5EF4-FFF2-40B4-BE49-F238E27FC236}">
                        <a16:creationId xmlns:a16="http://schemas.microsoft.com/office/drawing/2014/main" id="{86D9C6D7-6AE9-4830-9281-D6584C1E26EF}"/>
                      </a:ext>
                    </a:extLst>
                  </p:cNvPr>
                  <p:cNvGrpSpPr/>
                  <p:nvPr userDrawn="1"/>
                </p:nvGrpSpPr>
                <p:grpSpPr>
                  <a:xfrm flipH="1">
                    <a:off x="-3310774" y="735854"/>
                    <a:ext cx="88801" cy="72568"/>
                    <a:chOff x="-2091059" y="1395403"/>
                    <a:chExt cx="157316" cy="128558"/>
                  </a:xfrm>
                </p:grpSpPr>
                <p:sp>
                  <p:nvSpPr>
                    <p:cNvPr id="419" name="Rechthoek 148">
                      <a:extLst>
                        <a:ext uri="{FF2B5EF4-FFF2-40B4-BE49-F238E27FC236}">
                          <a16:creationId xmlns:a16="http://schemas.microsoft.com/office/drawing/2014/main" id="{DDA69756-3C25-4BCC-B98E-E4E2BFE5152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0" name="Pijl: punthaak 149">
                      <a:extLst>
                        <a:ext uri="{FF2B5EF4-FFF2-40B4-BE49-F238E27FC236}">
                          <a16:creationId xmlns:a16="http://schemas.microsoft.com/office/drawing/2014/main" id="{0C849BAC-1FA5-417C-9F64-27EF3BE48F5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3" name="Rechthoek 140">
                <a:extLst>
                  <a:ext uri="{FF2B5EF4-FFF2-40B4-BE49-F238E27FC236}">
                    <a16:creationId xmlns:a16="http://schemas.microsoft.com/office/drawing/2014/main" id="{57F44E59-EA0A-493D-8877-43FAFDB3851F}"/>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4" name="Rechthoek 141">
                <a:extLst>
                  <a:ext uri="{FF2B5EF4-FFF2-40B4-BE49-F238E27FC236}">
                    <a16:creationId xmlns:a16="http://schemas.microsoft.com/office/drawing/2014/main" id="{1B793F85-F644-47A4-9AC8-B6B7F3E2FA5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9" name="Rechte verbindingslijn 106">
              <a:extLst>
                <a:ext uri="{FF2B5EF4-FFF2-40B4-BE49-F238E27FC236}">
                  <a16:creationId xmlns:a16="http://schemas.microsoft.com/office/drawing/2014/main" id="{8FF48551-704B-4D34-9CD8-42999FEBECD4}"/>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80" name="Rechthoek 107">
              <a:extLst>
                <a:ext uri="{FF2B5EF4-FFF2-40B4-BE49-F238E27FC236}">
                  <a16:creationId xmlns:a16="http://schemas.microsoft.com/office/drawing/2014/main" id="{2FB100F1-50D3-40AA-AAD1-E92560B01903}"/>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81" name="Ovaal 108">
              <a:extLst>
                <a:ext uri="{FF2B5EF4-FFF2-40B4-BE49-F238E27FC236}">
                  <a16:creationId xmlns:a16="http://schemas.microsoft.com/office/drawing/2014/main" id="{2C3CA135-26DA-4CCA-8884-C09C077BECB9}"/>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82" name="Rechthoek 109">
              <a:extLst>
                <a:ext uri="{FF2B5EF4-FFF2-40B4-BE49-F238E27FC236}">
                  <a16:creationId xmlns:a16="http://schemas.microsoft.com/office/drawing/2014/main" id="{DE03D004-9A38-488E-9076-24B2C9ED947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83" name="Ovaal 110">
              <a:extLst>
                <a:ext uri="{FF2B5EF4-FFF2-40B4-BE49-F238E27FC236}">
                  <a16:creationId xmlns:a16="http://schemas.microsoft.com/office/drawing/2014/main" id="{FAD89444-6A20-41B0-A64F-F4B5F72CB63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84" name="Rechthoek 111">
              <a:extLst>
                <a:ext uri="{FF2B5EF4-FFF2-40B4-BE49-F238E27FC236}">
                  <a16:creationId xmlns:a16="http://schemas.microsoft.com/office/drawing/2014/main" id="{0F9CD558-45DC-44A0-92F8-E30CBADD92B4}"/>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85" name="Ovaal 112">
              <a:extLst>
                <a:ext uri="{FF2B5EF4-FFF2-40B4-BE49-F238E27FC236}">
                  <a16:creationId xmlns:a16="http://schemas.microsoft.com/office/drawing/2014/main" id="{A2D3384E-816B-4837-B52E-674F369B432F}"/>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6" name="Rechthoek 113">
              <a:extLst>
                <a:ext uri="{FF2B5EF4-FFF2-40B4-BE49-F238E27FC236}">
                  <a16:creationId xmlns:a16="http://schemas.microsoft.com/office/drawing/2014/main" id="{288EB5CF-01BC-455B-A956-851C9B03D3E5}"/>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87" name="Ovaal 114">
              <a:extLst>
                <a:ext uri="{FF2B5EF4-FFF2-40B4-BE49-F238E27FC236}">
                  <a16:creationId xmlns:a16="http://schemas.microsoft.com/office/drawing/2014/main" id="{BE467455-FD26-4B56-B3F0-4544E07A2975}"/>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8" name="Rechthoek 115">
              <a:extLst>
                <a:ext uri="{FF2B5EF4-FFF2-40B4-BE49-F238E27FC236}">
                  <a16:creationId xmlns:a16="http://schemas.microsoft.com/office/drawing/2014/main" id="{957AD378-FCAF-4460-A615-B07093B46021}"/>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9" name="Rechte verbindingslijn 116">
              <a:extLst>
                <a:ext uri="{FF2B5EF4-FFF2-40B4-BE49-F238E27FC236}">
                  <a16:creationId xmlns:a16="http://schemas.microsoft.com/office/drawing/2014/main" id="{8C3CAF68-DF71-4577-BD05-B956E4EDF0F8}"/>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90" name="Meer informatie">
              <a:extLst>
                <a:ext uri="{FF2B5EF4-FFF2-40B4-BE49-F238E27FC236}">
                  <a16:creationId xmlns:a16="http://schemas.microsoft.com/office/drawing/2014/main" id="{D1CAA577-857D-4A57-B6AE-1A32A3F8D0B2}"/>
                </a:ext>
              </a:extLst>
            </p:cNvPr>
            <p:cNvGrpSpPr/>
            <p:nvPr userDrawn="1"/>
          </p:nvGrpSpPr>
          <p:grpSpPr>
            <a:xfrm>
              <a:off x="-3421298" y="5326704"/>
              <a:ext cx="3178515" cy="783273"/>
              <a:chOff x="-3741486" y="3359148"/>
              <a:chExt cx="3178515" cy="783273"/>
            </a:xfrm>
          </p:grpSpPr>
          <p:sp>
            <p:nvSpPr>
              <p:cNvPr id="400" name="Freeform 101">
                <a:extLst>
                  <a:ext uri="{FF2B5EF4-FFF2-40B4-BE49-F238E27FC236}">
                    <a16:creationId xmlns:a16="http://schemas.microsoft.com/office/drawing/2014/main" id="{8406BF06-EF0D-420E-B55B-720A24CFA023}"/>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401" name="Rechthoek 128">
                <a:extLst>
                  <a:ext uri="{FF2B5EF4-FFF2-40B4-BE49-F238E27FC236}">
                    <a16:creationId xmlns:a16="http://schemas.microsoft.com/office/drawing/2014/main" id="{A85A2347-96B5-45AE-BF20-17A09F752B25}"/>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02" name="Rechte verbindingslijn 129">
                <a:extLst>
                  <a:ext uri="{FF2B5EF4-FFF2-40B4-BE49-F238E27FC236}">
                    <a16:creationId xmlns:a16="http://schemas.microsoft.com/office/drawing/2014/main" id="{B2681177-882A-4A37-902E-7361087B8040}"/>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91" name="Rechthoek 118">
              <a:extLst>
                <a:ext uri="{FF2B5EF4-FFF2-40B4-BE49-F238E27FC236}">
                  <a16:creationId xmlns:a16="http://schemas.microsoft.com/office/drawing/2014/main" id="{8D6A030F-B9C3-4A83-9AB5-33AEED2F9B1F}"/>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92" name="Ovaal 119">
              <a:extLst>
                <a:ext uri="{FF2B5EF4-FFF2-40B4-BE49-F238E27FC236}">
                  <a16:creationId xmlns:a16="http://schemas.microsoft.com/office/drawing/2014/main" id="{7B430C8A-61C8-488D-9ADF-F5F7E47F1F09}"/>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3" name="Rechthoek 120">
              <a:extLst>
                <a:ext uri="{FF2B5EF4-FFF2-40B4-BE49-F238E27FC236}">
                  <a16:creationId xmlns:a16="http://schemas.microsoft.com/office/drawing/2014/main" id="{963F0E55-297E-4042-959D-034439DFC555}"/>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94" name="Ovaal 121">
              <a:extLst>
                <a:ext uri="{FF2B5EF4-FFF2-40B4-BE49-F238E27FC236}">
                  <a16:creationId xmlns:a16="http://schemas.microsoft.com/office/drawing/2014/main" id="{7A8AB799-7483-474C-AF1B-2A8F511B5132}"/>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5" name="Rechthoek 122">
              <a:extLst>
                <a:ext uri="{FF2B5EF4-FFF2-40B4-BE49-F238E27FC236}">
                  <a16:creationId xmlns:a16="http://schemas.microsoft.com/office/drawing/2014/main" id="{B45BB950-51BF-4A79-8369-45A81C208A86}"/>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96" name="Ovaal 123">
              <a:extLst>
                <a:ext uri="{FF2B5EF4-FFF2-40B4-BE49-F238E27FC236}">
                  <a16:creationId xmlns:a16="http://schemas.microsoft.com/office/drawing/2014/main" id="{F89A8608-5F6F-4DE5-B8DD-89D7E6C82B4F}"/>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7" name="Rechthoek 124">
              <a:extLst>
                <a:ext uri="{FF2B5EF4-FFF2-40B4-BE49-F238E27FC236}">
                  <a16:creationId xmlns:a16="http://schemas.microsoft.com/office/drawing/2014/main" id="{44DDFD63-BF95-4A4F-BE13-C513C897E181}"/>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8" name="Rechthoek 125">
              <a:extLst>
                <a:ext uri="{FF2B5EF4-FFF2-40B4-BE49-F238E27FC236}">
                  <a16:creationId xmlns:a16="http://schemas.microsoft.com/office/drawing/2014/main" id="{1BBC7BBB-526C-427F-B072-34D7980BA998}"/>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9" name="Ovaal 126">
              <a:extLst>
                <a:ext uri="{FF2B5EF4-FFF2-40B4-BE49-F238E27FC236}">
                  <a16:creationId xmlns:a16="http://schemas.microsoft.com/office/drawing/2014/main" id="{53471E96-064C-43F6-9ABF-8E43EAC9F2A2}"/>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pic>
        <p:nvPicPr>
          <p:cNvPr id="143" name="Afbeelding 142">
            <a:extLst>
              <a:ext uri="{FF2B5EF4-FFF2-40B4-BE49-F238E27FC236}">
                <a16:creationId xmlns:a16="http://schemas.microsoft.com/office/drawing/2014/main" id="{FEF6CE8F-1817-41AC-B049-F5D45E1DD7B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Tree>
    <p:extLst>
      <p:ext uri="{BB962C8B-B14F-4D97-AF65-F5344CB8AC3E}">
        <p14:creationId xmlns:p14="http://schemas.microsoft.com/office/powerpoint/2010/main" val="71008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to + Tekst horizontaal 50% ">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0" y="3428701"/>
            <a:ext cx="12192000" cy="3429299"/>
          </a:xfrm>
          <a:solidFill>
            <a:schemeClr val="bg1">
              <a:lumMod val="95000"/>
            </a:schemeClr>
          </a:solidFill>
        </p:spPr>
        <p:txBody>
          <a:bodyPr tIns="1008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0" name="Tijdelijke aanduiding voor verticale tekst 2">
            <a:extLst>
              <a:ext uri="{FF2B5EF4-FFF2-40B4-BE49-F238E27FC236}">
                <a16:creationId xmlns:a16="http://schemas.microsoft.com/office/drawing/2014/main" id="{F8646127-FAA8-40B9-BA27-B65B55E1D214}"/>
              </a:ext>
            </a:extLst>
          </p:cNvPr>
          <p:cNvSpPr>
            <a:spLocks noGrp="1"/>
          </p:cNvSpPr>
          <p:nvPr>
            <p:ph type="body" orient="vert" idx="1" hasCustomPrompt="1"/>
          </p:nvPr>
        </p:nvSpPr>
        <p:spPr>
          <a:xfrm>
            <a:off x="493498" y="1462292"/>
            <a:ext cx="5602501" cy="1420476"/>
          </a:xfrm>
        </p:spPr>
        <p:txBody>
          <a:bodyPr vert="horz"/>
          <a:lstStyle>
            <a:lvl1pPr>
              <a:defRPr/>
            </a:lvl1pPr>
            <a:lvl2pPr>
              <a:defRPr/>
            </a:lvl2pPr>
            <a:lvl3pPr>
              <a:defRPr/>
            </a:lvl3pPr>
            <a:lvl4pPr>
              <a:defRPr/>
            </a:lvl4pPr>
            <a:lvl5pPr>
              <a:defRPr/>
            </a:lvl5pPr>
            <a:lvl6pPr marL="177800" indent="-177800">
              <a:buFont typeface="Arial" panose="020B0604020202020204" pitchFamily="34" charset="0"/>
              <a:buChar char="•"/>
              <a:defRPr sz="1600">
                <a:latin typeface="+mj-lt"/>
              </a:defRPr>
            </a:lvl6pPr>
            <a:lvl7pPr>
              <a:defRPr/>
            </a:lvl7pPr>
            <a:lvl8pPr>
              <a:defRPr/>
            </a:lvl8pPr>
            <a:lvl9pPr>
              <a:defRPr/>
            </a:lvl9pPr>
          </a:lstStyle>
          <a:p>
            <a:pPr lvl="0"/>
            <a:r>
              <a:rPr lang="nl-NL" noProof="0"/>
              <a:t>Header</a:t>
            </a:r>
          </a:p>
          <a:p>
            <a:pPr lvl="1"/>
            <a:r>
              <a:rPr lang="nl-NL" noProof="0"/>
              <a:t>Platte tekst</a:t>
            </a:r>
          </a:p>
          <a:p>
            <a:pPr lvl="2"/>
            <a:r>
              <a:rPr lang="nl-NL" noProof="0"/>
              <a:t>Sub-bullet #2</a:t>
            </a:r>
          </a:p>
          <a:p>
            <a:pPr lvl="3"/>
            <a:r>
              <a:rPr lang="nl-NL" noProof="0"/>
              <a:t>Platte tekst1</a:t>
            </a:r>
          </a:p>
        </p:txBody>
      </p:sp>
      <p:sp>
        <p:nvSpPr>
          <p:cNvPr id="23" name="Titel 1">
            <a:extLst>
              <a:ext uri="{FF2B5EF4-FFF2-40B4-BE49-F238E27FC236}">
                <a16:creationId xmlns:a16="http://schemas.microsoft.com/office/drawing/2014/main" id="{D9B5C8AD-E451-4910-BCD7-D1E346AA054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tekst 14">
            <a:extLst>
              <a:ext uri="{FF2B5EF4-FFF2-40B4-BE49-F238E27FC236}">
                <a16:creationId xmlns:a16="http://schemas.microsoft.com/office/drawing/2014/main" id="{9A64BF12-7DFA-4BAF-9073-5EB142A3237E}"/>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47" name="Tijdelijke aanduiding voor voettekst 4">
            <a:extLst>
              <a:ext uri="{FF2B5EF4-FFF2-40B4-BE49-F238E27FC236}">
                <a16:creationId xmlns:a16="http://schemas.microsoft.com/office/drawing/2014/main" id="{58C156A9-63A9-476C-A14C-D38512258534}"/>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48" name="Tijdelijke aanduiding voor dianummer 5">
            <a:extLst>
              <a:ext uri="{FF2B5EF4-FFF2-40B4-BE49-F238E27FC236}">
                <a16:creationId xmlns:a16="http://schemas.microsoft.com/office/drawing/2014/main" id="{4873E8A5-4959-4902-84E2-A62C71813836}"/>
              </a:ext>
            </a:extLst>
          </p:cNvPr>
          <p:cNvSpPr>
            <a:spLocks noGrp="1"/>
          </p:cNvSpPr>
          <p:nvPr>
            <p:ph type="sldNum" sz="quarter" idx="12"/>
          </p:nvPr>
        </p:nvSpPr>
        <p:spPr>
          <a:xfrm>
            <a:off x="480241" y="6190780"/>
            <a:ext cx="244463"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datum 3">
            <a:extLst>
              <a:ext uri="{FF2B5EF4-FFF2-40B4-BE49-F238E27FC236}">
                <a16:creationId xmlns:a16="http://schemas.microsoft.com/office/drawing/2014/main" id="{35B3F705-7563-46B4-AC7E-1ADE5F14C8BF}"/>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A9541AB-70E6-4E41-922C-2B951D28D1F5}" type="datetime1">
              <a:rPr lang="nl-NL" noProof="0" smtClean="0"/>
              <a:t>27-10-2020</a:t>
            </a:fld>
            <a:endParaRPr lang="nl-NL" noProof="0"/>
          </a:p>
        </p:txBody>
      </p:sp>
      <p:grpSp>
        <p:nvGrpSpPr>
          <p:cNvPr id="316" name="Groep 258">
            <a:extLst>
              <a:ext uri="{FF2B5EF4-FFF2-40B4-BE49-F238E27FC236}">
                <a16:creationId xmlns:a16="http://schemas.microsoft.com/office/drawing/2014/main" id="{36D1E311-8D84-4CAC-90BA-2D5A3B87AEDF}"/>
              </a:ext>
            </a:extLst>
          </p:cNvPr>
          <p:cNvGrpSpPr/>
          <p:nvPr userDrawn="1"/>
        </p:nvGrpSpPr>
        <p:grpSpPr>
          <a:xfrm>
            <a:off x="12391601" y="0"/>
            <a:ext cx="3183678" cy="5229113"/>
            <a:chOff x="12391601" y="0"/>
            <a:chExt cx="3183678" cy="5229113"/>
          </a:xfrm>
        </p:grpSpPr>
        <p:grpSp>
          <p:nvGrpSpPr>
            <p:cNvPr id="317" name="Meer informatie">
              <a:extLst>
                <a:ext uri="{FF2B5EF4-FFF2-40B4-BE49-F238E27FC236}">
                  <a16:creationId xmlns:a16="http://schemas.microsoft.com/office/drawing/2014/main" id="{F247902E-2F32-467F-831D-B3867F4015B2}"/>
                </a:ext>
              </a:extLst>
            </p:cNvPr>
            <p:cNvGrpSpPr/>
            <p:nvPr userDrawn="1"/>
          </p:nvGrpSpPr>
          <p:grpSpPr>
            <a:xfrm>
              <a:off x="12396764" y="4445840"/>
              <a:ext cx="3178515" cy="783273"/>
              <a:chOff x="-3741486" y="3386444"/>
              <a:chExt cx="3178515" cy="783273"/>
            </a:xfrm>
          </p:grpSpPr>
          <p:sp>
            <p:nvSpPr>
              <p:cNvPr id="363" name="Freeform 101">
                <a:extLst>
                  <a:ext uri="{FF2B5EF4-FFF2-40B4-BE49-F238E27FC236}">
                    <a16:creationId xmlns:a16="http://schemas.microsoft.com/office/drawing/2014/main" id="{B5E8F268-F552-4075-961E-C623F2BD71E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64" name="Rechthoek 306">
                <a:extLst>
                  <a:ext uri="{FF2B5EF4-FFF2-40B4-BE49-F238E27FC236}">
                    <a16:creationId xmlns:a16="http://schemas.microsoft.com/office/drawing/2014/main" id="{579E171F-FBD9-4E2A-8058-8D3D2556DFCF}"/>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65" name="Rechte verbindingslijn 307">
                <a:extLst>
                  <a:ext uri="{FF2B5EF4-FFF2-40B4-BE49-F238E27FC236}">
                    <a16:creationId xmlns:a16="http://schemas.microsoft.com/office/drawing/2014/main" id="{3CE04F83-6BC5-49E8-B74F-8E37B1B115C9}"/>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318" name="Rechthoek 260">
              <a:extLst>
                <a:ext uri="{FF2B5EF4-FFF2-40B4-BE49-F238E27FC236}">
                  <a16:creationId xmlns:a16="http://schemas.microsoft.com/office/drawing/2014/main" id="{9DEA071A-65DE-4416-907A-CAD853D3C9C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319" name="Ovaal 261">
              <a:extLst>
                <a:ext uri="{FF2B5EF4-FFF2-40B4-BE49-F238E27FC236}">
                  <a16:creationId xmlns:a16="http://schemas.microsoft.com/office/drawing/2014/main" id="{8CA01E0A-E885-4E74-9735-525DBACDE80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20" name="Rechte verbindingslijn 262">
              <a:extLst>
                <a:ext uri="{FF2B5EF4-FFF2-40B4-BE49-F238E27FC236}">
                  <a16:creationId xmlns:a16="http://schemas.microsoft.com/office/drawing/2014/main" id="{FBFFED2D-04EA-4601-9F77-20335A17181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321" name="Rechte verbindingslijn 263">
              <a:extLst>
                <a:ext uri="{FF2B5EF4-FFF2-40B4-BE49-F238E27FC236}">
                  <a16:creationId xmlns:a16="http://schemas.microsoft.com/office/drawing/2014/main" id="{A6204301-5815-40D9-8339-235B499DCA2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22" name="Rechthoek 264">
              <a:extLst>
                <a:ext uri="{FF2B5EF4-FFF2-40B4-BE49-F238E27FC236}">
                  <a16:creationId xmlns:a16="http://schemas.microsoft.com/office/drawing/2014/main" id="{474AECF9-5584-41BC-BB53-539C9CD6945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23" name="Rechte verbindingslijn 265">
              <a:extLst>
                <a:ext uri="{FF2B5EF4-FFF2-40B4-BE49-F238E27FC236}">
                  <a16:creationId xmlns:a16="http://schemas.microsoft.com/office/drawing/2014/main" id="{E2E9C9A3-7EA1-4CB4-BE0B-3BFD20A66958}"/>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324" name="Ovaal 266">
              <a:extLst>
                <a:ext uri="{FF2B5EF4-FFF2-40B4-BE49-F238E27FC236}">
                  <a16:creationId xmlns:a16="http://schemas.microsoft.com/office/drawing/2014/main" id="{DC97E41A-8AB2-4D00-A818-50F2DBCD702D}"/>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25" name="Rechthoek 267">
              <a:extLst>
                <a:ext uri="{FF2B5EF4-FFF2-40B4-BE49-F238E27FC236}">
                  <a16:creationId xmlns:a16="http://schemas.microsoft.com/office/drawing/2014/main" id="{CDB87134-79CA-43C7-BE52-FBDCE655B907}"/>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6" name="Groep 268">
              <a:extLst>
                <a:ext uri="{FF2B5EF4-FFF2-40B4-BE49-F238E27FC236}">
                  <a16:creationId xmlns:a16="http://schemas.microsoft.com/office/drawing/2014/main" id="{4316D768-2ECD-478E-9B0C-EFFFE89C6619}"/>
                </a:ext>
              </a:extLst>
            </p:cNvPr>
            <p:cNvGrpSpPr/>
            <p:nvPr userDrawn="1"/>
          </p:nvGrpSpPr>
          <p:grpSpPr>
            <a:xfrm>
              <a:off x="12757282" y="2184550"/>
              <a:ext cx="825500" cy="209550"/>
              <a:chOff x="13504624" y="2482850"/>
              <a:chExt cx="825500" cy="209550"/>
            </a:xfrm>
          </p:grpSpPr>
          <p:sp>
            <p:nvSpPr>
              <p:cNvPr id="360" name="Rechthoek 302">
                <a:extLst>
                  <a:ext uri="{FF2B5EF4-FFF2-40B4-BE49-F238E27FC236}">
                    <a16:creationId xmlns:a16="http://schemas.microsoft.com/office/drawing/2014/main" id="{E6C8724B-930C-4249-87DE-FBEA8663075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1" name="Rechte verbindingslijn 303">
                <a:extLst>
                  <a:ext uri="{FF2B5EF4-FFF2-40B4-BE49-F238E27FC236}">
                    <a16:creationId xmlns:a16="http://schemas.microsoft.com/office/drawing/2014/main" id="{BA5CEE17-E7CF-413F-B94A-70F065A7458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2" name="Gelijkbenige driehoek 304">
                <a:extLst>
                  <a:ext uri="{FF2B5EF4-FFF2-40B4-BE49-F238E27FC236}">
                    <a16:creationId xmlns:a16="http://schemas.microsoft.com/office/drawing/2014/main" id="{835ADAE6-D3D7-4BA4-B429-BD8B1F4A415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7" name="Groep 269">
              <a:extLst>
                <a:ext uri="{FF2B5EF4-FFF2-40B4-BE49-F238E27FC236}">
                  <a16:creationId xmlns:a16="http://schemas.microsoft.com/office/drawing/2014/main" id="{88245547-2CB6-4EA5-AA7D-D9318CC5DE38}"/>
                </a:ext>
              </a:extLst>
            </p:cNvPr>
            <p:cNvGrpSpPr/>
            <p:nvPr userDrawn="1"/>
          </p:nvGrpSpPr>
          <p:grpSpPr>
            <a:xfrm>
              <a:off x="12757282" y="1216782"/>
              <a:ext cx="294789" cy="318834"/>
              <a:chOff x="14466489" y="1001522"/>
              <a:chExt cx="290627" cy="314333"/>
            </a:xfrm>
          </p:grpSpPr>
          <p:sp>
            <p:nvSpPr>
              <p:cNvPr id="354" name="Rechthoek 296">
                <a:extLst>
                  <a:ext uri="{FF2B5EF4-FFF2-40B4-BE49-F238E27FC236}">
                    <a16:creationId xmlns:a16="http://schemas.microsoft.com/office/drawing/2014/main" id="{F0857272-19EB-49AA-93EF-10DED9064E85}"/>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5" name="Ovaal 297">
                <a:extLst>
                  <a:ext uri="{FF2B5EF4-FFF2-40B4-BE49-F238E27FC236}">
                    <a16:creationId xmlns:a16="http://schemas.microsoft.com/office/drawing/2014/main" id="{2498E560-5C87-4882-A1C6-4C4CAD08A39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6" name="Vrije vorm: vorm 298">
                <a:extLst>
                  <a:ext uri="{FF2B5EF4-FFF2-40B4-BE49-F238E27FC236}">
                    <a16:creationId xmlns:a16="http://schemas.microsoft.com/office/drawing/2014/main" id="{291A8D1E-5609-465B-A7D6-31B4403635C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7" name="Rechthoek: afgeronde hoeken 299">
                <a:extLst>
                  <a:ext uri="{FF2B5EF4-FFF2-40B4-BE49-F238E27FC236}">
                    <a16:creationId xmlns:a16="http://schemas.microsoft.com/office/drawing/2014/main" id="{6896E2FD-E642-42E5-900E-D97DAE4D441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58" name="Rechte verbindingslijn 300">
                <a:extLst>
                  <a:ext uri="{FF2B5EF4-FFF2-40B4-BE49-F238E27FC236}">
                    <a16:creationId xmlns:a16="http://schemas.microsoft.com/office/drawing/2014/main" id="{0C7F6D9A-4123-4E61-B449-32DEC7D55B2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59" name="Rechte verbindingslijn 301">
                <a:extLst>
                  <a:ext uri="{FF2B5EF4-FFF2-40B4-BE49-F238E27FC236}">
                    <a16:creationId xmlns:a16="http://schemas.microsoft.com/office/drawing/2014/main" id="{39470C20-F42A-421F-AD86-6A7275F8F832}"/>
                  </a:ext>
                </a:extLst>
              </p:cNvPr>
              <p:cNvCxnSpPr>
                <a:cxnSpLocks/>
                <a:stCxn id="357"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28" name="Ovaal 270">
              <a:extLst>
                <a:ext uri="{FF2B5EF4-FFF2-40B4-BE49-F238E27FC236}">
                  <a16:creationId xmlns:a16="http://schemas.microsoft.com/office/drawing/2014/main" id="{556F0622-7777-4EA3-915C-9BDF6980D118}"/>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29" name="Rechthoek 271">
              <a:extLst>
                <a:ext uri="{FF2B5EF4-FFF2-40B4-BE49-F238E27FC236}">
                  <a16:creationId xmlns:a16="http://schemas.microsoft.com/office/drawing/2014/main" id="{3230BBC0-9B33-4F5C-B1F9-A65620C0EB0C}"/>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30" name="Rechte verbindingslijn 272">
              <a:extLst>
                <a:ext uri="{FF2B5EF4-FFF2-40B4-BE49-F238E27FC236}">
                  <a16:creationId xmlns:a16="http://schemas.microsoft.com/office/drawing/2014/main" id="{4A1507E3-D3B4-40FD-90E1-E1D092B96604}"/>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331" name="Rechthoek 273">
              <a:extLst>
                <a:ext uri="{FF2B5EF4-FFF2-40B4-BE49-F238E27FC236}">
                  <a16:creationId xmlns:a16="http://schemas.microsoft.com/office/drawing/2014/main" id="{3001FB9C-B5D0-40F3-A0A3-A6B48F046D2D}"/>
                </a:ext>
              </a:extLst>
            </p:cNvPr>
            <p:cNvSpPr/>
            <p:nvPr userDrawn="1"/>
          </p:nvSpPr>
          <p:spPr>
            <a:xfrm>
              <a:off x="12654153" y="3238910"/>
              <a:ext cx="1624926" cy="805220"/>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332" name="Groep 274">
              <a:extLst>
                <a:ext uri="{FF2B5EF4-FFF2-40B4-BE49-F238E27FC236}">
                  <a16:creationId xmlns:a16="http://schemas.microsoft.com/office/drawing/2014/main" id="{D73EA66C-7BB5-4EA8-BE8A-2442C4935B97}"/>
                </a:ext>
              </a:extLst>
            </p:cNvPr>
            <p:cNvGrpSpPr/>
            <p:nvPr userDrawn="1"/>
          </p:nvGrpSpPr>
          <p:grpSpPr>
            <a:xfrm>
              <a:off x="13614067" y="3535184"/>
              <a:ext cx="1195438" cy="678267"/>
              <a:chOff x="12757284" y="3224292"/>
              <a:chExt cx="1195438" cy="678267"/>
            </a:xfrm>
          </p:grpSpPr>
          <p:sp>
            <p:nvSpPr>
              <p:cNvPr id="333" name="Rechthoek 275">
                <a:extLst>
                  <a:ext uri="{FF2B5EF4-FFF2-40B4-BE49-F238E27FC236}">
                    <a16:creationId xmlns:a16="http://schemas.microsoft.com/office/drawing/2014/main" id="{811796B3-EF4C-4E6E-B30D-CBFD96DAF072}"/>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4" name="Rechthoek 276">
                <a:extLst>
                  <a:ext uri="{FF2B5EF4-FFF2-40B4-BE49-F238E27FC236}">
                    <a16:creationId xmlns:a16="http://schemas.microsoft.com/office/drawing/2014/main" id="{D6EA42A0-F0B9-4BA6-B151-395CB3391C6B}"/>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35" name="Groep 277">
                <a:extLst>
                  <a:ext uri="{FF2B5EF4-FFF2-40B4-BE49-F238E27FC236}">
                    <a16:creationId xmlns:a16="http://schemas.microsoft.com/office/drawing/2014/main" id="{1CC3F710-8816-4F24-94E8-E5396578E567}"/>
                  </a:ext>
                </a:extLst>
              </p:cNvPr>
              <p:cNvGrpSpPr/>
              <p:nvPr userDrawn="1"/>
            </p:nvGrpSpPr>
            <p:grpSpPr>
              <a:xfrm>
                <a:off x="12839234" y="3289794"/>
                <a:ext cx="155951" cy="131922"/>
                <a:chOff x="12968836" y="3354170"/>
                <a:chExt cx="404806" cy="342433"/>
              </a:xfrm>
            </p:grpSpPr>
            <p:sp>
              <p:nvSpPr>
                <p:cNvPr id="348" name="Rechthoek: afgeronde hoeken 290">
                  <a:extLst>
                    <a:ext uri="{FF2B5EF4-FFF2-40B4-BE49-F238E27FC236}">
                      <a16:creationId xmlns:a16="http://schemas.microsoft.com/office/drawing/2014/main" id="{CFFFE2AC-1CF5-4448-8D61-DA96ED94CE3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9" name="Rechthoek 291">
                  <a:extLst>
                    <a:ext uri="{FF2B5EF4-FFF2-40B4-BE49-F238E27FC236}">
                      <a16:creationId xmlns:a16="http://schemas.microsoft.com/office/drawing/2014/main" id="{2C4F7AC9-8649-49D6-8297-BCF8F4918AA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0" name="Rechthoek 292">
                  <a:extLst>
                    <a:ext uri="{FF2B5EF4-FFF2-40B4-BE49-F238E27FC236}">
                      <a16:creationId xmlns:a16="http://schemas.microsoft.com/office/drawing/2014/main" id="{2011685F-B6F3-4B1B-987A-066DF85D545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1" name="Rechthoek 293">
                  <a:extLst>
                    <a:ext uri="{FF2B5EF4-FFF2-40B4-BE49-F238E27FC236}">
                      <a16:creationId xmlns:a16="http://schemas.microsoft.com/office/drawing/2014/main" id="{147F988F-82F9-45EB-A843-CADD842A40C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2" name="Rechthoek 294">
                  <a:extLst>
                    <a:ext uri="{FF2B5EF4-FFF2-40B4-BE49-F238E27FC236}">
                      <a16:creationId xmlns:a16="http://schemas.microsoft.com/office/drawing/2014/main" id="{93174B6E-9980-4110-85E1-62C76E877C9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3" name="Rechthoek 295">
                  <a:extLst>
                    <a:ext uri="{FF2B5EF4-FFF2-40B4-BE49-F238E27FC236}">
                      <a16:creationId xmlns:a16="http://schemas.microsoft.com/office/drawing/2014/main" id="{013B3206-AD1B-4ACA-B5D3-2C67401630F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6" name="Groep 278">
                <a:extLst>
                  <a:ext uri="{FF2B5EF4-FFF2-40B4-BE49-F238E27FC236}">
                    <a16:creationId xmlns:a16="http://schemas.microsoft.com/office/drawing/2014/main" id="{6ACA6617-2BB6-4ABA-9C68-5FA3F3DA54B0}"/>
                  </a:ext>
                </a:extLst>
              </p:cNvPr>
              <p:cNvGrpSpPr/>
              <p:nvPr userDrawn="1"/>
            </p:nvGrpSpPr>
            <p:grpSpPr>
              <a:xfrm>
                <a:off x="12819679" y="3589117"/>
                <a:ext cx="166739" cy="218963"/>
                <a:chOff x="12940828" y="3950597"/>
                <a:chExt cx="432813" cy="568367"/>
              </a:xfrm>
            </p:grpSpPr>
            <p:grpSp>
              <p:nvGrpSpPr>
                <p:cNvPr id="340" name="Groep 282">
                  <a:extLst>
                    <a:ext uri="{FF2B5EF4-FFF2-40B4-BE49-F238E27FC236}">
                      <a16:creationId xmlns:a16="http://schemas.microsoft.com/office/drawing/2014/main" id="{E7440BAB-4AC5-40E9-9257-C3345E62E5D2}"/>
                    </a:ext>
                  </a:extLst>
                </p:cNvPr>
                <p:cNvGrpSpPr/>
                <p:nvPr userDrawn="1"/>
              </p:nvGrpSpPr>
              <p:grpSpPr>
                <a:xfrm>
                  <a:off x="13000382" y="4006891"/>
                  <a:ext cx="373259" cy="315747"/>
                  <a:chOff x="12968836" y="3354170"/>
                  <a:chExt cx="404806" cy="342433"/>
                </a:xfrm>
              </p:grpSpPr>
              <p:sp>
                <p:nvSpPr>
                  <p:cNvPr id="342" name="Rechthoek: afgeronde hoeken 284">
                    <a:extLst>
                      <a:ext uri="{FF2B5EF4-FFF2-40B4-BE49-F238E27FC236}">
                        <a16:creationId xmlns:a16="http://schemas.microsoft.com/office/drawing/2014/main" id="{666EA79E-EB4D-421E-91C5-BC365649C3FA}"/>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3" name="Rechthoek 285">
                    <a:extLst>
                      <a:ext uri="{FF2B5EF4-FFF2-40B4-BE49-F238E27FC236}">
                        <a16:creationId xmlns:a16="http://schemas.microsoft.com/office/drawing/2014/main" id="{9294C2A9-8FB4-4AB3-909D-F398C507DC8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4" name="Rechthoek 286">
                    <a:extLst>
                      <a:ext uri="{FF2B5EF4-FFF2-40B4-BE49-F238E27FC236}">
                        <a16:creationId xmlns:a16="http://schemas.microsoft.com/office/drawing/2014/main" id="{D0A0093F-0BEC-4AE7-A4E6-D61C469D369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5" name="Rechthoek 287">
                    <a:extLst>
                      <a:ext uri="{FF2B5EF4-FFF2-40B4-BE49-F238E27FC236}">
                        <a16:creationId xmlns:a16="http://schemas.microsoft.com/office/drawing/2014/main" id="{4753C24D-B9A2-43DD-B063-211D2499DB7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6" name="Rechthoek 288">
                    <a:extLst>
                      <a:ext uri="{FF2B5EF4-FFF2-40B4-BE49-F238E27FC236}">
                        <a16:creationId xmlns:a16="http://schemas.microsoft.com/office/drawing/2014/main" id="{DDC0FA9C-30F8-41BA-9DDF-765A6245932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Rechthoek 289">
                    <a:extLst>
                      <a:ext uri="{FF2B5EF4-FFF2-40B4-BE49-F238E27FC236}">
                        <a16:creationId xmlns:a16="http://schemas.microsoft.com/office/drawing/2014/main" id="{22AC01F9-94D0-4481-8711-74AB927E9A3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341" name="Boog 283">
                  <a:extLst>
                    <a:ext uri="{FF2B5EF4-FFF2-40B4-BE49-F238E27FC236}">
                      <a16:creationId xmlns:a16="http://schemas.microsoft.com/office/drawing/2014/main" id="{42C81A20-09EE-4B2C-9B48-06BC245AC19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337" name="Tekstvak 279">
                <a:extLst>
                  <a:ext uri="{FF2B5EF4-FFF2-40B4-BE49-F238E27FC236}">
                    <a16:creationId xmlns:a16="http://schemas.microsoft.com/office/drawing/2014/main" id="{97B51EFD-7399-440F-865D-CC5DBAD78393}"/>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338" name="Tekstvak 280">
                <a:extLst>
                  <a:ext uri="{FF2B5EF4-FFF2-40B4-BE49-F238E27FC236}">
                    <a16:creationId xmlns:a16="http://schemas.microsoft.com/office/drawing/2014/main" id="{4FB5C194-1412-4668-AA39-753115BD491D}"/>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339" name="Picture 3">
                <a:extLst>
                  <a:ext uri="{FF2B5EF4-FFF2-40B4-BE49-F238E27FC236}">
                    <a16:creationId xmlns:a16="http://schemas.microsoft.com/office/drawing/2014/main" id="{E107FAA0-4BCD-4601-815B-47EBB0714F61}"/>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366" name="Groep 101">
            <a:extLst>
              <a:ext uri="{FF2B5EF4-FFF2-40B4-BE49-F238E27FC236}">
                <a16:creationId xmlns:a16="http://schemas.microsoft.com/office/drawing/2014/main" id="{499A5420-2011-4D75-B838-A384C28A904F}"/>
              </a:ext>
            </a:extLst>
          </p:cNvPr>
          <p:cNvGrpSpPr/>
          <p:nvPr userDrawn="1"/>
        </p:nvGrpSpPr>
        <p:grpSpPr>
          <a:xfrm>
            <a:off x="-3437547" y="1434"/>
            <a:ext cx="3201327" cy="6108543"/>
            <a:chOff x="-3437547" y="1434"/>
            <a:chExt cx="3201327" cy="6108543"/>
          </a:xfrm>
        </p:grpSpPr>
        <p:sp>
          <p:nvSpPr>
            <p:cNvPr id="367" name="Rechthoek 102">
              <a:extLst>
                <a:ext uri="{FF2B5EF4-FFF2-40B4-BE49-F238E27FC236}">
                  <a16:creationId xmlns:a16="http://schemas.microsoft.com/office/drawing/2014/main" id="{2D64814E-EC06-4B67-ACFD-22064D995CEC}"/>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368" name="Ovaal 103">
              <a:extLst>
                <a:ext uri="{FF2B5EF4-FFF2-40B4-BE49-F238E27FC236}">
                  <a16:creationId xmlns:a16="http://schemas.microsoft.com/office/drawing/2014/main" id="{0BEC63D2-D5BA-4315-9FE6-CFCECB87AAD5}"/>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69" name="Rechte verbindingslijn 104">
              <a:extLst>
                <a:ext uri="{FF2B5EF4-FFF2-40B4-BE49-F238E27FC236}">
                  <a16:creationId xmlns:a16="http://schemas.microsoft.com/office/drawing/2014/main" id="{7E735E68-2D11-4502-8446-05D97AD7D74B}"/>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70" name="Groep 105">
              <a:extLst>
                <a:ext uri="{FF2B5EF4-FFF2-40B4-BE49-F238E27FC236}">
                  <a16:creationId xmlns:a16="http://schemas.microsoft.com/office/drawing/2014/main" id="{378A7A2A-2992-4761-8B5B-E079D397DD6A}"/>
                </a:ext>
              </a:extLst>
            </p:cNvPr>
            <p:cNvGrpSpPr/>
            <p:nvPr userDrawn="1"/>
          </p:nvGrpSpPr>
          <p:grpSpPr>
            <a:xfrm>
              <a:off x="-3437547" y="349413"/>
              <a:ext cx="2933825" cy="558875"/>
              <a:chOff x="-3419346" y="368233"/>
              <a:chExt cx="3904920" cy="743862"/>
            </a:xfrm>
          </p:grpSpPr>
          <p:sp>
            <p:nvSpPr>
              <p:cNvPr id="395" name="Rechthoek 130">
                <a:extLst>
                  <a:ext uri="{FF2B5EF4-FFF2-40B4-BE49-F238E27FC236}">
                    <a16:creationId xmlns:a16="http://schemas.microsoft.com/office/drawing/2014/main" id="{5D58194D-0D98-4924-8B75-7FAC5E699BCA}"/>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96" name="Rechte verbindingslijn 131">
                <a:extLst>
                  <a:ext uri="{FF2B5EF4-FFF2-40B4-BE49-F238E27FC236}">
                    <a16:creationId xmlns:a16="http://schemas.microsoft.com/office/drawing/2014/main" id="{B19781D8-E506-4DEC-921A-34B94DCA211C}"/>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7" name="Rechte verbindingslijn 132">
                <a:extLst>
                  <a:ext uri="{FF2B5EF4-FFF2-40B4-BE49-F238E27FC236}">
                    <a16:creationId xmlns:a16="http://schemas.microsoft.com/office/drawing/2014/main" id="{C87BC0B4-78AA-474D-9152-4F3D7450ECF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8" name="Rechthoek 133">
                <a:extLst>
                  <a:ext uri="{FF2B5EF4-FFF2-40B4-BE49-F238E27FC236}">
                    <a16:creationId xmlns:a16="http://schemas.microsoft.com/office/drawing/2014/main" id="{55E6E367-2783-4092-8FEE-AEA9DE14B24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99" name="Groep 134">
                <a:extLst>
                  <a:ext uri="{FF2B5EF4-FFF2-40B4-BE49-F238E27FC236}">
                    <a16:creationId xmlns:a16="http://schemas.microsoft.com/office/drawing/2014/main" id="{6DED40C6-FDE5-4E29-8F11-E9CB25DB43A1}"/>
                  </a:ext>
                </a:extLst>
              </p:cNvPr>
              <p:cNvGrpSpPr/>
              <p:nvPr userDrawn="1"/>
            </p:nvGrpSpPr>
            <p:grpSpPr>
              <a:xfrm>
                <a:off x="-3002834" y="720303"/>
                <a:ext cx="182598" cy="143759"/>
                <a:chOff x="-3310843" y="700986"/>
                <a:chExt cx="182598" cy="143759"/>
              </a:xfrm>
            </p:grpSpPr>
            <p:grpSp>
              <p:nvGrpSpPr>
                <p:cNvPr id="438" name="Groep 175">
                  <a:extLst>
                    <a:ext uri="{FF2B5EF4-FFF2-40B4-BE49-F238E27FC236}">
                      <a16:creationId xmlns:a16="http://schemas.microsoft.com/office/drawing/2014/main" id="{42BA1EE2-0A70-4F47-ADFD-2E5BD90B32EE}"/>
                    </a:ext>
                  </a:extLst>
                </p:cNvPr>
                <p:cNvGrpSpPr/>
                <p:nvPr userDrawn="1"/>
              </p:nvGrpSpPr>
              <p:grpSpPr>
                <a:xfrm>
                  <a:off x="-3310843" y="700986"/>
                  <a:ext cx="182598" cy="143759"/>
                  <a:chOff x="-3310843" y="700986"/>
                  <a:chExt cx="182598" cy="143759"/>
                </a:xfrm>
              </p:grpSpPr>
              <p:cxnSp>
                <p:nvCxnSpPr>
                  <p:cNvPr id="442" name="Rechte verbindingslijn 179">
                    <a:extLst>
                      <a:ext uri="{FF2B5EF4-FFF2-40B4-BE49-F238E27FC236}">
                        <a16:creationId xmlns:a16="http://schemas.microsoft.com/office/drawing/2014/main" id="{284A5066-91E3-45C2-AF19-AD12A3DDE7A2}"/>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3" name="Rechte verbindingslijn 180">
                    <a:extLst>
                      <a:ext uri="{FF2B5EF4-FFF2-40B4-BE49-F238E27FC236}">
                        <a16:creationId xmlns:a16="http://schemas.microsoft.com/office/drawing/2014/main" id="{2E26BA27-92D8-4293-9304-132EFDD4BA8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44" name="Rechte verbindingslijn 181">
                    <a:extLst>
                      <a:ext uri="{FF2B5EF4-FFF2-40B4-BE49-F238E27FC236}">
                        <a16:creationId xmlns:a16="http://schemas.microsoft.com/office/drawing/2014/main" id="{C224DF49-13A8-45DA-9D24-CD5DCE74ED5E}"/>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45" name="Rechte verbindingslijn 182">
                    <a:extLst>
                      <a:ext uri="{FF2B5EF4-FFF2-40B4-BE49-F238E27FC236}">
                        <a16:creationId xmlns:a16="http://schemas.microsoft.com/office/drawing/2014/main" id="{50969154-33C2-473A-9C7C-33ABE4AE3434}"/>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46" name="Rechte verbindingslijn 183">
                    <a:extLst>
                      <a:ext uri="{FF2B5EF4-FFF2-40B4-BE49-F238E27FC236}">
                        <a16:creationId xmlns:a16="http://schemas.microsoft.com/office/drawing/2014/main" id="{70F8092A-DFBB-42B9-A978-BE67C6436EB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39" name="Groep 176">
                  <a:extLst>
                    <a:ext uri="{FF2B5EF4-FFF2-40B4-BE49-F238E27FC236}">
                      <a16:creationId xmlns:a16="http://schemas.microsoft.com/office/drawing/2014/main" id="{E67ADC8F-33D7-4359-B643-999A3B476BF2}"/>
                    </a:ext>
                  </a:extLst>
                </p:cNvPr>
                <p:cNvGrpSpPr/>
                <p:nvPr userDrawn="1"/>
              </p:nvGrpSpPr>
              <p:grpSpPr>
                <a:xfrm flipH="1">
                  <a:off x="-3310774" y="735854"/>
                  <a:ext cx="88801" cy="72568"/>
                  <a:chOff x="-2091059" y="1395403"/>
                  <a:chExt cx="157316" cy="128558"/>
                </a:xfrm>
              </p:grpSpPr>
              <p:sp>
                <p:nvSpPr>
                  <p:cNvPr id="440" name="Rechthoek 177">
                    <a:extLst>
                      <a:ext uri="{FF2B5EF4-FFF2-40B4-BE49-F238E27FC236}">
                        <a16:creationId xmlns:a16="http://schemas.microsoft.com/office/drawing/2014/main" id="{011BE4EF-C92C-4767-A137-36E934A989C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1" name="Pijl: punthaak 178">
                    <a:extLst>
                      <a:ext uri="{FF2B5EF4-FFF2-40B4-BE49-F238E27FC236}">
                        <a16:creationId xmlns:a16="http://schemas.microsoft.com/office/drawing/2014/main" id="{29E8FDE8-AFAA-4372-9051-0DD6C4F3740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00" name="Groep 135">
                <a:extLst>
                  <a:ext uri="{FF2B5EF4-FFF2-40B4-BE49-F238E27FC236}">
                    <a16:creationId xmlns:a16="http://schemas.microsoft.com/office/drawing/2014/main" id="{9BE66751-8166-4A2B-B91E-1E846FB6EE02}"/>
                  </a:ext>
                </a:extLst>
              </p:cNvPr>
              <p:cNvGrpSpPr/>
              <p:nvPr userDrawn="1"/>
            </p:nvGrpSpPr>
            <p:grpSpPr>
              <a:xfrm>
                <a:off x="-3326107" y="720303"/>
                <a:ext cx="182598" cy="143759"/>
                <a:chOff x="-3634116" y="700986"/>
                <a:chExt cx="182598" cy="143759"/>
              </a:xfrm>
            </p:grpSpPr>
            <p:grpSp>
              <p:nvGrpSpPr>
                <p:cNvPr id="429" name="Groep 166">
                  <a:extLst>
                    <a:ext uri="{FF2B5EF4-FFF2-40B4-BE49-F238E27FC236}">
                      <a16:creationId xmlns:a16="http://schemas.microsoft.com/office/drawing/2014/main" id="{15F70B2E-8C7D-4BF3-8360-730240DECD85}"/>
                    </a:ext>
                  </a:extLst>
                </p:cNvPr>
                <p:cNvGrpSpPr/>
                <p:nvPr userDrawn="1"/>
              </p:nvGrpSpPr>
              <p:grpSpPr>
                <a:xfrm>
                  <a:off x="-3634116" y="700986"/>
                  <a:ext cx="182598" cy="143759"/>
                  <a:chOff x="-3634116" y="700986"/>
                  <a:chExt cx="182598" cy="143759"/>
                </a:xfrm>
              </p:grpSpPr>
              <p:cxnSp>
                <p:nvCxnSpPr>
                  <p:cNvPr id="433" name="Rechte verbindingslijn 170">
                    <a:extLst>
                      <a:ext uri="{FF2B5EF4-FFF2-40B4-BE49-F238E27FC236}">
                        <a16:creationId xmlns:a16="http://schemas.microsoft.com/office/drawing/2014/main" id="{7D2C9672-D372-4000-9CBC-115031CA28A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34" name="Rechte verbindingslijn 171">
                    <a:extLst>
                      <a:ext uri="{FF2B5EF4-FFF2-40B4-BE49-F238E27FC236}">
                        <a16:creationId xmlns:a16="http://schemas.microsoft.com/office/drawing/2014/main" id="{F3A7755B-65CC-4BB9-920D-7664BD92DE2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35" name="Rechte verbindingslijn 172">
                    <a:extLst>
                      <a:ext uri="{FF2B5EF4-FFF2-40B4-BE49-F238E27FC236}">
                        <a16:creationId xmlns:a16="http://schemas.microsoft.com/office/drawing/2014/main" id="{FDAB4B75-FC68-4C3F-B8EE-A80E9DB5D74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36" name="Rechte verbindingslijn 173">
                    <a:extLst>
                      <a:ext uri="{FF2B5EF4-FFF2-40B4-BE49-F238E27FC236}">
                        <a16:creationId xmlns:a16="http://schemas.microsoft.com/office/drawing/2014/main" id="{0FEE98D8-AA9E-4A93-B965-DE4FE61E8A5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37" name="Rechte verbindingslijn 174">
                    <a:extLst>
                      <a:ext uri="{FF2B5EF4-FFF2-40B4-BE49-F238E27FC236}">
                        <a16:creationId xmlns:a16="http://schemas.microsoft.com/office/drawing/2014/main" id="{45B1A038-D331-45B3-9609-841A0D364EE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30" name="Groep 167">
                  <a:extLst>
                    <a:ext uri="{FF2B5EF4-FFF2-40B4-BE49-F238E27FC236}">
                      <a16:creationId xmlns:a16="http://schemas.microsoft.com/office/drawing/2014/main" id="{3629D0A9-C414-483A-8BEA-E270405556D8}"/>
                    </a:ext>
                  </a:extLst>
                </p:cNvPr>
                <p:cNvGrpSpPr/>
                <p:nvPr userDrawn="1"/>
              </p:nvGrpSpPr>
              <p:grpSpPr>
                <a:xfrm>
                  <a:off x="-3634047" y="735854"/>
                  <a:ext cx="88801" cy="72568"/>
                  <a:chOff x="-2091059" y="1395403"/>
                  <a:chExt cx="157316" cy="128558"/>
                </a:xfrm>
              </p:grpSpPr>
              <p:sp>
                <p:nvSpPr>
                  <p:cNvPr id="431" name="Rechthoek 168">
                    <a:extLst>
                      <a:ext uri="{FF2B5EF4-FFF2-40B4-BE49-F238E27FC236}">
                        <a16:creationId xmlns:a16="http://schemas.microsoft.com/office/drawing/2014/main" id="{B750199F-F7A6-432A-B204-5C9E9EE1CE0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2" name="Pijl: punthaak 169">
                    <a:extLst>
                      <a:ext uri="{FF2B5EF4-FFF2-40B4-BE49-F238E27FC236}">
                        <a16:creationId xmlns:a16="http://schemas.microsoft.com/office/drawing/2014/main" id="{C3A380C1-3321-4D62-BFDB-4A0495B21DB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01" name="Rechte verbindingslijn 136">
                <a:extLst>
                  <a:ext uri="{FF2B5EF4-FFF2-40B4-BE49-F238E27FC236}">
                    <a16:creationId xmlns:a16="http://schemas.microsoft.com/office/drawing/2014/main" id="{0B48BE40-A7BF-44B4-BAAF-DCF61D0AC3C0}"/>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2" name="Rechte verbindingslijn 137">
                <a:extLst>
                  <a:ext uri="{FF2B5EF4-FFF2-40B4-BE49-F238E27FC236}">
                    <a16:creationId xmlns:a16="http://schemas.microsoft.com/office/drawing/2014/main" id="{CAD9DAB0-C649-4F6A-B655-B9C38AF6AF1E}"/>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3" name="Groep 138">
                <a:extLst>
                  <a:ext uri="{FF2B5EF4-FFF2-40B4-BE49-F238E27FC236}">
                    <a16:creationId xmlns:a16="http://schemas.microsoft.com/office/drawing/2014/main" id="{437E2FE3-352E-40A7-96F4-85F3ED96BD9F}"/>
                  </a:ext>
                </a:extLst>
              </p:cNvPr>
              <p:cNvGrpSpPr/>
              <p:nvPr userDrawn="1"/>
            </p:nvGrpSpPr>
            <p:grpSpPr>
              <a:xfrm>
                <a:off x="-2425037" y="370226"/>
                <a:ext cx="357690" cy="330595"/>
                <a:chOff x="-2721817" y="347336"/>
                <a:chExt cx="432805" cy="400021"/>
              </a:xfrm>
            </p:grpSpPr>
            <p:sp>
              <p:nvSpPr>
                <p:cNvPr id="418" name="Rechthoek 155">
                  <a:extLst>
                    <a:ext uri="{FF2B5EF4-FFF2-40B4-BE49-F238E27FC236}">
                      <a16:creationId xmlns:a16="http://schemas.microsoft.com/office/drawing/2014/main" id="{51476116-5CB7-4DAA-8A14-55D1631F605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9" name="Groep 156">
                  <a:extLst>
                    <a:ext uri="{FF2B5EF4-FFF2-40B4-BE49-F238E27FC236}">
                      <a16:creationId xmlns:a16="http://schemas.microsoft.com/office/drawing/2014/main" id="{9684212E-612F-48E2-8B33-53E894485212}"/>
                    </a:ext>
                  </a:extLst>
                </p:cNvPr>
                <p:cNvGrpSpPr/>
                <p:nvPr userDrawn="1"/>
              </p:nvGrpSpPr>
              <p:grpSpPr>
                <a:xfrm>
                  <a:off x="-2652453" y="431583"/>
                  <a:ext cx="294076" cy="231526"/>
                  <a:chOff x="-3634116" y="700986"/>
                  <a:chExt cx="182598" cy="143759"/>
                </a:xfrm>
              </p:grpSpPr>
              <p:grpSp>
                <p:nvGrpSpPr>
                  <p:cNvPr id="420" name="Groep 157">
                    <a:extLst>
                      <a:ext uri="{FF2B5EF4-FFF2-40B4-BE49-F238E27FC236}">
                        <a16:creationId xmlns:a16="http://schemas.microsoft.com/office/drawing/2014/main" id="{16BD5BF6-82E5-49DB-A502-24AB0EA61EC5}"/>
                      </a:ext>
                    </a:extLst>
                  </p:cNvPr>
                  <p:cNvGrpSpPr/>
                  <p:nvPr userDrawn="1"/>
                </p:nvGrpSpPr>
                <p:grpSpPr>
                  <a:xfrm>
                    <a:off x="-3634116" y="700986"/>
                    <a:ext cx="182598" cy="143759"/>
                    <a:chOff x="-3634116" y="700986"/>
                    <a:chExt cx="182598" cy="143759"/>
                  </a:xfrm>
                </p:grpSpPr>
                <p:cxnSp>
                  <p:nvCxnSpPr>
                    <p:cNvPr id="424" name="Rechte verbindingslijn 161">
                      <a:extLst>
                        <a:ext uri="{FF2B5EF4-FFF2-40B4-BE49-F238E27FC236}">
                          <a16:creationId xmlns:a16="http://schemas.microsoft.com/office/drawing/2014/main" id="{624AB6CD-5C28-4A32-8E61-1B9FA77269F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25" name="Rechte verbindingslijn 162">
                      <a:extLst>
                        <a:ext uri="{FF2B5EF4-FFF2-40B4-BE49-F238E27FC236}">
                          <a16:creationId xmlns:a16="http://schemas.microsoft.com/office/drawing/2014/main" id="{2486EF96-FACA-496E-A9C6-C853B6CA185B}"/>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26" name="Rechte verbindingslijn 163">
                      <a:extLst>
                        <a:ext uri="{FF2B5EF4-FFF2-40B4-BE49-F238E27FC236}">
                          <a16:creationId xmlns:a16="http://schemas.microsoft.com/office/drawing/2014/main" id="{C2887AA7-B8BD-45A6-BA4B-F534B9780535}"/>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27" name="Rechte verbindingslijn 164">
                      <a:extLst>
                        <a:ext uri="{FF2B5EF4-FFF2-40B4-BE49-F238E27FC236}">
                          <a16:creationId xmlns:a16="http://schemas.microsoft.com/office/drawing/2014/main" id="{446B49E1-CEFF-42EA-A25E-5F83ADCA28E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28" name="Rechte verbindingslijn 165">
                      <a:extLst>
                        <a:ext uri="{FF2B5EF4-FFF2-40B4-BE49-F238E27FC236}">
                          <a16:creationId xmlns:a16="http://schemas.microsoft.com/office/drawing/2014/main" id="{951AA69F-9418-497F-A76D-574001B8CED8}"/>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21" name="Groep 158">
                    <a:extLst>
                      <a:ext uri="{FF2B5EF4-FFF2-40B4-BE49-F238E27FC236}">
                        <a16:creationId xmlns:a16="http://schemas.microsoft.com/office/drawing/2014/main" id="{11A01E36-BF6A-4BDC-9D9B-9D87F5B5FE00}"/>
                      </a:ext>
                    </a:extLst>
                  </p:cNvPr>
                  <p:cNvGrpSpPr/>
                  <p:nvPr userDrawn="1"/>
                </p:nvGrpSpPr>
                <p:grpSpPr>
                  <a:xfrm>
                    <a:off x="-3634047" y="735854"/>
                    <a:ext cx="88801" cy="72568"/>
                    <a:chOff x="-2091059" y="1395403"/>
                    <a:chExt cx="157316" cy="128558"/>
                  </a:xfrm>
                </p:grpSpPr>
                <p:sp>
                  <p:nvSpPr>
                    <p:cNvPr id="422" name="Rechthoek 159">
                      <a:extLst>
                        <a:ext uri="{FF2B5EF4-FFF2-40B4-BE49-F238E27FC236}">
                          <a16:creationId xmlns:a16="http://schemas.microsoft.com/office/drawing/2014/main" id="{FFE7CD91-D023-4949-AA24-0764677B3B5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3" name="Pijl: punthaak 160">
                      <a:extLst>
                        <a:ext uri="{FF2B5EF4-FFF2-40B4-BE49-F238E27FC236}">
                          <a16:creationId xmlns:a16="http://schemas.microsoft.com/office/drawing/2014/main" id="{4E14FF6B-DBEF-415E-923F-EF2452D2F7F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04" name="Groep 139">
                <a:extLst>
                  <a:ext uri="{FF2B5EF4-FFF2-40B4-BE49-F238E27FC236}">
                    <a16:creationId xmlns:a16="http://schemas.microsoft.com/office/drawing/2014/main" id="{C012CF78-AB64-4518-B6A4-16C39269FF98}"/>
                  </a:ext>
                </a:extLst>
              </p:cNvPr>
              <p:cNvGrpSpPr/>
              <p:nvPr userDrawn="1"/>
            </p:nvGrpSpPr>
            <p:grpSpPr>
              <a:xfrm>
                <a:off x="-2425037" y="781500"/>
                <a:ext cx="357690" cy="330595"/>
                <a:chOff x="-2721817" y="782525"/>
                <a:chExt cx="432805" cy="400021"/>
              </a:xfrm>
            </p:grpSpPr>
            <p:sp>
              <p:nvSpPr>
                <p:cNvPr id="407" name="Rechthoek 142">
                  <a:extLst>
                    <a:ext uri="{FF2B5EF4-FFF2-40B4-BE49-F238E27FC236}">
                      <a16:creationId xmlns:a16="http://schemas.microsoft.com/office/drawing/2014/main" id="{122957F7-B7F2-455A-9450-EAB957663871}"/>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08" name="Groep 143">
                  <a:extLst>
                    <a:ext uri="{FF2B5EF4-FFF2-40B4-BE49-F238E27FC236}">
                      <a16:creationId xmlns:a16="http://schemas.microsoft.com/office/drawing/2014/main" id="{88E8234C-942F-4448-8F6C-7C07A2CCC888}"/>
                    </a:ext>
                  </a:extLst>
                </p:cNvPr>
                <p:cNvGrpSpPr/>
                <p:nvPr userDrawn="1"/>
              </p:nvGrpSpPr>
              <p:grpSpPr>
                <a:xfrm>
                  <a:off x="-2652453" y="866772"/>
                  <a:ext cx="294076" cy="231526"/>
                  <a:chOff x="-3310843" y="700986"/>
                  <a:chExt cx="182598" cy="143759"/>
                </a:xfrm>
              </p:grpSpPr>
              <p:grpSp>
                <p:nvGrpSpPr>
                  <p:cNvPr id="409" name="Groep 144">
                    <a:extLst>
                      <a:ext uri="{FF2B5EF4-FFF2-40B4-BE49-F238E27FC236}">
                        <a16:creationId xmlns:a16="http://schemas.microsoft.com/office/drawing/2014/main" id="{928CA7C9-B2BE-47AB-9898-58C1A64B7847}"/>
                      </a:ext>
                    </a:extLst>
                  </p:cNvPr>
                  <p:cNvGrpSpPr/>
                  <p:nvPr userDrawn="1"/>
                </p:nvGrpSpPr>
                <p:grpSpPr>
                  <a:xfrm>
                    <a:off x="-3310843" y="700986"/>
                    <a:ext cx="182598" cy="143759"/>
                    <a:chOff x="-3310843" y="700986"/>
                    <a:chExt cx="182598" cy="143759"/>
                  </a:xfrm>
                </p:grpSpPr>
                <p:cxnSp>
                  <p:nvCxnSpPr>
                    <p:cNvPr id="413" name="Rechte verbindingslijn 150">
                      <a:extLst>
                        <a:ext uri="{FF2B5EF4-FFF2-40B4-BE49-F238E27FC236}">
                          <a16:creationId xmlns:a16="http://schemas.microsoft.com/office/drawing/2014/main" id="{D803FA41-D9C6-41DA-B918-56E98B0FF92B}"/>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14" name="Rechte verbindingslijn 151">
                      <a:extLst>
                        <a:ext uri="{FF2B5EF4-FFF2-40B4-BE49-F238E27FC236}">
                          <a16:creationId xmlns:a16="http://schemas.microsoft.com/office/drawing/2014/main" id="{6B79DD8C-2F28-4CDF-950F-2D0B4C480E4D}"/>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15" name="Rechte verbindingslijn 152">
                      <a:extLst>
                        <a:ext uri="{FF2B5EF4-FFF2-40B4-BE49-F238E27FC236}">
                          <a16:creationId xmlns:a16="http://schemas.microsoft.com/office/drawing/2014/main" id="{C2EB7F2D-FE9F-4EC3-A324-D6C6ABD3992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16" name="Rechte verbindingslijn 153">
                      <a:extLst>
                        <a:ext uri="{FF2B5EF4-FFF2-40B4-BE49-F238E27FC236}">
                          <a16:creationId xmlns:a16="http://schemas.microsoft.com/office/drawing/2014/main" id="{14F0A6D3-AD05-4D5A-9F49-E6427E0D4278}"/>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17" name="Rechte verbindingslijn 154">
                      <a:extLst>
                        <a:ext uri="{FF2B5EF4-FFF2-40B4-BE49-F238E27FC236}">
                          <a16:creationId xmlns:a16="http://schemas.microsoft.com/office/drawing/2014/main" id="{DE736537-DB28-40AC-AFCF-BD7275E28D8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10" name="Groep 147">
                    <a:extLst>
                      <a:ext uri="{FF2B5EF4-FFF2-40B4-BE49-F238E27FC236}">
                        <a16:creationId xmlns:a16="http://schemas.microsoft.com/office/drawing/2014/main" id="{835E3527-CB2F-4263-A363-76F8BA9A2ABA}"/>
                      </a:ext>
                    </a:extLst>
                  </p:cNvPr>
                  <p:cNvGrpSpPr/>
                  <p:nvPr userDrawn="1"/>
                </p:nvGrpSpPr>
                <p:grpSpPr>
                  <a:xfrm flipH="1">
                    <a:off x="-3310774" y="735854"/>
                    <a:ext cx="88801" cy="72568"/>
                    <a:chOff x="-2091059" y="1395403"/>
                    <a:chExt cx="157316" cy="128558"/>
                  </a:xfrm>
                </p:grpSpPr>
                <p:sp>
                  <p:nvSpPr>
                    <p:cNvPr id="411" name="Rechthoek 148">
                      <a:extLst>
                        <a:ext uri="{FF2B5EF4-FFF2-40B4-BE49-F238E27FC236}">
                          <a16:creationId xmlns:a16="http://schemas.microsoft.com/office/drawing/2014/main" id="{CA875A60-46AE-4C65-855C-EFFE4E3FC84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2" name="Pijl: punthaak 149">
                      <a:extLst>
                        <a:ext uri="{FF2B5EF4-FFF2-40B4-BE49-F238E27FC236}">
                          <a16:creationId xmlns:a16="http://schemas.microsoft.com/office/drawing/2014/main" id="{9B4C7617-04BF-4D68-9A78-27638E36DF4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05" name="Rechthoek 140">
                <a:extLst>
                  <a:ext uri="{FF2B5EF4-FFF2-40B4-BE49-F238E27FC236}">
                    <a16:creationId xmlns:a16="http://schemas.microsoft.com/office/drawing/2014/main" id="{8B9DA54A-3E0E-4E65-B029-51F3C37A74B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06" name="Rechthoek 141">
                <a:extLst>
                  <a:ext uri="{FF2B5EF4-FFF2-40B4-BE49-F238E27FC236}">
                    <a16:creationId xmlns:a16="http://schemas.microsoft.com/office/drawing/2014/main" id="{49DA7EAC-205B-40D6-AB30-DFB68303322D}"/>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1" name="Rechte verbindingslijn 106">
              <a:extLst>
                <a:ext uri="{FF2B5EF4-FFF2-40B4-BE49-F238E27FC236}">
                  <a16:creationId xmlns:a16="http://schemas.microsoft.com/office/drawing/2014/main" id="{C5ABBB3F-6077-4B6E-84F0-41754CEC3CF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72" name="Rechthoek 107">
              <a:extLst>
                <a:ext uri="{FF2B5EF4-FFF2-40B4-BE49-F238E27FC236}">
                  <a16:creationId xmlns:a16="http://schemas.microsoft.com/office/drawing/2014/main" id="{4644BFC4-EFF6-414D-B86A-EB2BAE02D13A}"/>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373" name="Ovaal 108">
              <a:extLst>
                <a:ext uri="{FF2B5EF4-FFF2-40B4-BE49-F238E27FC236}">
                  <a16:creationId xmlns:a16="http://schemas.microsoft.com/office/drawing/2014/main" id="{222F7817-CAC9-4CAE-A726-9F9C194D57A7}"/>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74" name="Rechthoek 109">
              <a:extLst>
                <a:ext uri="{FF2B5EF4-FFF2-40B4-BE49-F238E27FC236}">
                  <a16:creationId xmlns:a16="http://schemas.microsoft.com/office/drawing/2014/main" id="{C90B2FD1-B61B-4B50-9B2C-D477A9CC8FEC}"/>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375" name="Ovaal 110">
              <a:extLst>
                <a:ext uri="{FF2B5EF4-FFF2-40B4-BE49-F238E27FC236}">
                  <a16:creationId xmlns:a16="http://schemas.microsoft.com/office/drawing/2014/main" id="{071D15E5-022D-4BF6-A7F2-D19652CF52D5}"/>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76" name="Rechthoek 111">
              <a:extLst>
                <a:ext uri="{FF2B5EF4-FFF2-40B4-BE49-F238E27FC236}">
                  <a16:creationId xmlns:a16="http://schemas.microsoft.com/office/drawing/2014/main" id="{C9599796-EF6B-49C6-9614-A97F6CE55E7E}"/>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77" name="Ovaal 112">
              <a:extLst>
                <a:ext uri="{FF2B5EF4-FFF2-40B4-BE49-F238E27FC236}">
                  <a16:creationId xmlns:a16="http://schemas.microsoft.com/office/drawing/2014/main" id="{17C30153-B73D-4F3F-B713-61411FD7EE1A}"/>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78" name="Rechthoek 113">
              <a:extLst>
                <a:ext uri="{FF2B5EF4-FFF2-40B4-BE49-F238E27FC236}">
                  <a16:creationId xmlns:a16="http://schemas.microsoft.com/office/drawing/2014/main" id="{26713C73-DE33-43A1-A96F-64A2217C1335}"/>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379" name="Ovaal 114">
              <a:extLst>
                <a:ext uri="{FF2B5EF4-FFF2-40B4-BE49-F238E27FC236}">
                  <a16:creationId xmlns:a16="http://schemas.microsoft.com/office/drawing/2014/main" id="{A93E11CB-385C-4013-AED3-1FED35D7A662}"/>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0" name="Rechthoek 115">
              <a:extLst>
                <a:ext uri="{FF2B5EF4-FFF2-40B4-BE49-F238E27FC236}">
                  <a16:creationId xmlns:a16="http://schemas.microsoft.com/office/drawing/2014/main" id="{C3885BD8-7601-4586-9CAA-EC0AE505A42C}"/>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81" name="Rechte verbindingslijn 116">
              <a:extLst>
                <a:ext uri="{FF2B5EF4-FFF2-40B4-BE49-F238E27FC236}">
                  <a16:creationId xmlns:a16="http://schemas.microsoft.com/office/drawing/2014/main" id="{0893CAF0-0A43-44A5-B490-17C42FFBD37C}"/>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82" name="Meer informatie">
              <a:extLst>
                <a:ext uri="{FF2B5EF4-FFF2-40B4-BE49-F238E27FC236}">
                  <a16:creationId xmlns:a16="http://schemas.microsoft.com/office/drawing/2014/main" id="{E267C605-B3B7-4F41-A876-077B5FBDB0C6}"/>
                </a:ext>
              </a:extLst>
            </p:cNvPr>
            <p:cNvGrpSpPr/>
            <p:nvPr userDrawn="1"/>
          </p:nvGrpSpPr>
          <p:grpSpPr>
            <a:xfrm>
              <a:off x="-3421298" y="5326704"/>
              <a:ext cx="3178515" cy="783273"/>
              <a:chOff x="-3741486" y="3359148"/>
              <a:chExt cx="3178515" cy="783273"/>
            </a:xfrm>
          </p:grpSpPr>
          <p:sp>
            <p:nvSpPr>
              <p:cNvPr id="392" name="Freeform 101">
                <a:extLst>
                  <a:ext uri="{FF2B5EF4-FFF2-40B4-BE49-F238E27FC236}">
                    <a16:creationId xmlns:a16="http://schemas.microsoft.com/office/drawing/2014/main" id="{335E7CE3-B1F2-4E63-ADFC-895FFB457FEC}"/>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93" name="Rechthoek 128">
                <a:extLst>
                  <a:ext uri="{FF2B5EF4-FFF2-40B4-BE49-F238E27FC236}">
                    <a16:creationId xmlns:a16="http://schemas.microsoft.com/office/drawing/2014/main" id="{BD3A310A-D7F4-4143-9DCB-B18639977D6F}"/>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94" name="Rechte verbindingslijn 129">
                <a:extLst>
                  <a:ext uri="{FF2B5EF4-FFF2-40B4-BE49-F238E27FC236}">
                    <a16:creationId xmlns:a16="http://schemas.microsoft.com/office/drawing/2014/main" id="{799E6CC0-4324-4DB0-A403-95BE25B52756}"/>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83" name="Rechthoek 118">
              <a:extLst>
                <a:ext uri="{FF2B5EF4-FFF2-40B4-BE49-F238E27FC236}">
                  <a16:creationId xmlns:a16="http://schemas.microsoft.com/office/drawing/2014/main" id="{E6DBE633-8ABC-4EA2-9761-7D6781C3A93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84" name="Ovaal 119">
              <a:extLst>
                <a:ext uri="{FF2B5EF4-FFF2-40B4-BE49-F238E27FC236}">
                  <a16:creationId xmlns:a16="http://schemas.microsoft.com/office/drawing/2014/main" id="{7977BA6B-288D-4F6D-A52F-048D05D3EE25}"/>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85" name="Rechthoek 120">
              <a:extLst>
                <a:ext uri="{FF2B5EF4-FFF2-40B4-BE49-F238E27FC236}">
                  <a16:creationId xmlns:a16="http://schemas.microsoft.com/office/drawing/2014/main" id="{64CB5F35-7832-468A-9294-B5FA006E0A9B}"/>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86" name="Ovaal 121">
              <a:extLst>
                <a:ext uri="{FF2B5EF4-FFF2-40B4-BE49-F238E27FC236}">
                  <a16:creationId xmlns:a16="http://schemas.microsoft.com/office/drawing/2014/main" id="{D33A4D8C-B46E-4A71-8F78-4FC97C51F9D4}"/>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87" name="Rechthoek 122">
              <a:extLst>
                <a:ext uri="{FF2B5EF4-FFF2-40B4-BE49-F238E27FC236}">
                  <a16:creationId xmlns:a16="http://schemas.microsoft.com/office/drawing/2014/main" id="{218A8E72-B126-4B9D-A65F-F5E24A713AEC}"/>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88" name="Ovaal 123">
              <a:extLst>
                <a:ext uri="{FF2B5EF4-FFF2-40B4-BE49-F238E27FC236}">
                  <a16:creationId xmlns:a16="http://schemas.microsoft.com/office/drawing/2014/main" id="{CD028276-437C-4BF8-AC8B-A080FAF72170}"/>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89" name="Rechthoek 124">
              <a:extLst>
                <a:ext uri="{FF2B5EF4-FFF2-40B4-BE49-F238E27FC236}">
                  <a16:creationId xmlns:a16="http://schemas.microsoft.com/office/drawing/2014/main" id="{E74024F1-21E0-4871-B5AD-43AE53A18A3F}"/>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90" name="Rechthoek 125">
              <a:extLst>
                <a:ext uri="{FF2B5EF4-FFF2-40B4-BE49-F238E27FC236}">
                  <a16:creationId xmlns:a16="http://schemas.microsoft.com/office/drawing/2014/main" id="{9415484F-B8F5-403B-A6A4-83B4F9F15B52}"/>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91" name="Ovaal 126">
              <a:extLst>
                <a:ext uri="{FF2B5EF4-FFF2-40B4-BE49-F238E27FC236}">
                  <a16:creationId xmlns:a16="http://schemas.microsoft.com/office/drawing/2014/main" id="{62B38F30-2E75-4A27-9E55-A5762DE3FF91}"/>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pic>
        <p:nvPicPr>
          <p:cNvPr id="141" name="Afbeelding 140">
            <a:extLst>
              <a:ext uri="{FF2B5EF4-FFF2-40B4-BE49-F238E27FC236}">
                <a16:creationId xmlns:a16="http://schemas.microsoft.com/office/drawing/2014/main" id="{3759FC37-E816-43C1-B68B-00434A7E487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Tree>
    <p:extLst>
      <p:ext uri="{BB962C8B-B14F-4D97-AF65-F5344CB8AC3E}">
        <p14:creationId xmlns:p14="http://schemas.microsoft.com/office/powerpoint/2010/main" val="2764052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tmplLst>
          <p:tmpl>
            <p:tnLst>
              <p:par>
                <p:cTn presetID="10" presetClass="entr" presetSubtype="0" fill="hold" nodeType="withEffect">
                  <p:stCondLst>
                    <p:cond delay="500"/>
                  </p:stCondLst>
                  <p:childTnLst>
                    <p:set>
                      <p:cBhvr>
                        <p:cTn dur="1" fill="hold">
                          <p:stCondLst>
                            <p:cond delay="0"/>
                          </p:stCondLst>
                        </p:cTn>
                        <p:tgtEl>
                          <p:spTgt spid="20"/>
                        </p:tgtEl>
                        <p:attrNameLst>
                          <p:attrName>style.visibility</p:attrName>
                        </p:attrNameLst>
                      </p:cBhvr>
                      <p:to>
                        <p:strVal val="visible"/>
                      </p:to>
                    </p:set>
                    <p:animEffect transition="in" filter="fade">
                      <p:cBhvr>
                        <p:cTn dur="750"/>
                        <p:tgtEl>
                          <p:spTgt spid="20"/>
                        </p:tgtEl>
                      </p:cBhvr>
                    </p:animEffect>
                  </p:childTnLst>
                </p:cTn>
              </p:par>
            </p:tnLst>
          </p:tmpl>
        </p:tmplLst>
      </p:b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oto + Wolk 100% ">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7145"/>
            <a:ext cx="12192002" cy="6865145"/>
          </a:xfrm>
          <a:solidFill>
            <a:schemeClr val="bg1">
              <a:lumMod val="95000"/>
            </a:schemeClr>
          </a:solidFill>
        </p:spPr>
        <p:txBody>
          <a:bodyPr tIns="1044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3" name="Tijdelijke aanduiding voor voettekst 4">
            <a:extLst>
              <a:ext uri="{FF2B5EF4-FFF2-40B4-BE49-F238E27FC236}">
                <a16:creationId xmlns:a16="http://schemas.microsoft.com/office/drawing/2014/main" id="{3FD2C40F-5ED0-4573-8F6F-31F0DA9D4651}"/>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FDCACBC6-40CE-484B-AC87-549D0BAA4F94}"/>
              </a:ext>
            </a:extLst>
          </p:cNvPr>
          <p:cNvSpPr>
            <a:spLocks noGrp="1"/>
          </p:cNvSpPr>
          <p:nvPr>
            <p:ph type="sldNum" sz="quarter" idx="12"/>
          </p:nvPr>
        </p:nvSpPr>
        <p:spPr>
          <a:xfrm>
            <a:off x="480241" y="6190780"/>
            <a:ext cx="236313"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3" name="Tijdelijke aanduiding voor tekst 3">
            <a:extLst>
              <a:ext uri="{FF2B5EF4-FFF2-40B4-BE49-F238E27FC236}">
                <a16:creationId xmlns:a16="http://schemas.microsoft.com/office/drawing/2014/main" id="{6F196782-009C-4892-9740-D47F8104AB77}"/>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6" name="Tijdelijke aanduiding voor tekst 15">
            <a:extLst>
              <a:ext uri="{FF2B5EF4-FFF2-40B4-BE49-F238E27FC236}">
                <a16:creationId xmlns:a16="http://schemas.microsoft.com/office/drawing/2014/main" id="{D78D1FB9-F46F-4739-84B5-17E9644E5150}"/>
              </a:ext>
            </a:extLst>
          </p:cNvPr>
          <p:cNvSpPr>
            <a:spLocks noGrp="1"/>
          </p:cNvSpPr>
          <p:nvPr>
            <p:ph type="body" sz="quarter" idx="43" hasCustomPrompt="1"/>
          </p:nvPr>
        </p:nvSpPr>
        <p:spPr>
          <a:xfrm>
            <a:off x="6004471" y="1504043"/>
            <a:ext cx="4524067" cy="1943514"/>
          </a:xfrm>
          <a:custGeom>
            <a:avLst/>
            <a:gdLst>
              <a:gd name="connsiteX0" fmla="*/ 71054 w 4524067"/>
              <a:gd name="connsiteY0" fmla="*/ 0 h 1943514"/>
              <a:gd name="connsiteX1" fmla="*/ 4453013 w 4524067"/>
              <a:gd name="connsiteY1" fmla="*/ 0 h 1943514"/>
              <a:gd name="connsiteX2" fmla="*/ 4524067 w 4524067"/>
              <a:gd name="connsiteY2" fmla="*/ 71054 h 1943514"/>
              <a:gd name="connsiteX3" fmla="*/ 4524067 w 4524067"/>
              <a:gd name="connsiteY3" fmla="*/ 1604261 h 1943514"/>
              <a:gd name="connsiteX4" fmla="*/ 374342 w 4524067"/>
              <a:gd name="connsiteY4" fmla="*/ 1604261 h 1943514"/>
              <a:gd name="connsiteX5" fmla="*/ 374342 w 4524067"/>
              <a:gd name="connsiteY5" fmla="*/ 1604495 h 1943514"/>
              <a:gd name="connsiteX6" fmla="*/ 372031 w 4524067"/>
              <a:gd name="connsiteY6" fmla="*/ 1604262 h 1943514"/>
              <a:gd name="connsiteX7" fmla="*/ 7555 w 4524067"/>
              <a:gd name="connsiteY7" fmla="*/ 1901319 h 1943514"/>
              <a:gd name="connsiteX8" fmla="*/ 3301 w 4524067"/>
              <a:gd name="connsiteY8" fmla="*/ 1943514 h 1943514"/>
              <a:gd name="connsiteX9" fmla="*/ 0 w 4524067"/>
              <a:gd name="connsiteY9" fmla="*/ 1935545 h 1943514"/>
              <a:gd name="connsiteX10" fmla="*/ 0 w 4524067"/>
              <a:gd name="connsiteY10" fmla="*/ 71054 h 1943514"/>
              <a:gd name="connsiteX11" fmla="*/ 71054 w 4524067"/>
              <a:gd name="connsiteY11"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524067 w 4524067"/>
              <a:gd name="connsiteY4" fmla="*/ 1604261 h 1943514"/>
              <a:gd name="connsiteX5" fmla="*/ 4481998 w 4524067"/>
              <a:gd name="connsiteY5" fmla="*/ 1606550 h 1943514"/>
              <a:gd name="connsiteX6" fmla="*/ 374342 w 4524067"/>
              <a:gd name="connsiteY6" fmla="*/ 1604261 h 1943514"/>
              <a:gd name="connsiteX7" fmla="*/ 374342 w 4524067"/>
              <a:gd name="connsiteY7" fmla="*/ 1604495 h 1943514"/>
              <a:gd name="connsiteX8" fmla="*/ 372031 w 4524067"/>
              <a:gd name="connsiteY8" fmla="*/ 1604262 h 1943514"/>
              <a:gd name="connsiteX9" fmla="*/ 7555 w 4524067"/>
              <a:gd name="connsiteY9" fmla="*/ 1901319 h 1943514"/>
              <a:gd name="connsiteX10" fmla="*/ 3301 w 4524067"/>
              <a:gd name="connsiteY10" fmla="*/ 1943514 h 1943514"/>
              <a:gd name="connsiteX11" fmla="*/ 0 w 4524067"/>
              <a:gd name="connsiteY11" fmla="*/ 1935545 h 1943514"/>
              <a:gd name="connsiteX12" fmla="*/ 0 w 4524067"/>
              <a:gd name="connsiteY12" fmla="*/ 71054 h 1943514"/>
              <a:gd name="connsiteX13" fmla="*/ 71054 w 4524067"/>
              <a:gd name="connsiteY13" fmla="*/ 0 h 1943514"/>
              <a:gd name="connsiteX0" fmla="*/ 71054 w 4799095"/>
              <a:gd name="connsiteY0" fmla="*/ 0 h 1943514"/>
              <a:gd name="connsiteX1" fmla="*/ 4453013 w 4799095"/>
              <a:gd name="connsiteY1" fmla="*/ 0 h 1943514"/>
              <a:gd name="connsiteX2" fmla="*/ 4524067 w 4799095"/>
              <a:gd name="connsiteY2" fmla="*/ 71054 h 1943514"/>
              <a:gd name="connsiteX3" fmla="*/ 4522480 w 4799095"/>
              <a:gd name="connsiteY3" fmla="*/ 1547019 h 1943514"/>
              <a:gd name="connsiteX4" fmla="*/ 4524067 w 4799095"/>
              <a:gd name="connsiteY4" fmla="*/ 1604261 h 1943514"/>
              <a:gd name="connsiteX5" fmla="*/ 4481998 w 4799095"/>
              <a:gd name="connsiteY5" fmla="*/ 1606550 h 1943514"/>
              <a:gd name="connsiteX6" fmla="*/ 374342 w 4799095"/>
              <a:gd name="connsiteY6" fmla="*/ 1604261 h 1943514"/>
              <a:gd name="connsiteX7" fmla="*/ 374342 w 4799095"/>
              <a:gd name="connsiteY7" fmla="*/ 1604495 h 1943514"/>
              <a:gd name="connsiteX8" fmla="*/ 372031 w 4799095"/>
              <a:gd name="connsiteY8" fmla="*/ 1604262 h 1943514"/>
              <a:gd name="connsiteX9" fmla="*/ 7555 w 4799095"/>
              <a:gd name="connsiteY9" fmla="*/ 1901319 h 1943514"/>
              <a:gd name="connsiteX10" fmla="*/ 3301 w 4799095"/>
              <a:gd name="connsiteY10" fmla="*/ 1943514 h 1943514"/>
              <a:gd name="connsiteX11" fmla="*/ 0 w 4799095"/>
              <a:gd name="connsiteY11" fmla="*/ 1935545 h 1943514"/>
              <a:gd name="connsiteX12" fmla="*/ 0 w 4799095"/>
              <a:gd name="connsiteY12" fmla="*/ 71054 h 1943514"/>
              <a:gd name="connsiteX13" fmla="*/ 71054 w 4799095"/>
              <a:gd name="connsiteY13" fmla="*/ 0 h 1943514"/>
              <a:gd name="connsiteX0" fmla="*/ 71054 w 4798479"/>
              <a:gd name="connsiteY0" fmla="*/ 0 h 1943514"/>
              <a:gd name="connsiteX1" fmla="*/ 4453013 w 4798479"/>
              <a:gd name="connsiteY1" fmla="*/ 0 h 1943514"/>
              <a:gd name="connsiteX2" fmla="*/ 4524067 w 4798479"/>
              <a:gd name="connsiteY2" fmla="*/ 71054 h 1943514"/>
              <a:gd name="connsiteX3" fmla="*/ 4522480 w 4798479"/>
              <a:gd name="connsiteY3" fmla="*/ 1547019 h 1943514"/>
              <a:gd name="connsiteX4" fmla="*/ 4481998 w 4798479"/>
              <a:gd name="connsiteY4" fmla="*/ 1606550 h 1943514"/>
              <a:gd name="connsiteX5" fmla="*/ 374342 w 4798479"/>
              <a:gd name="connsiteY5" fmla="*/ 1604261 h 1943514"/>
              <a:gd name="connsiteX6" fmla="*/ 374342 w 4798479"/>
              <a:gd name="connsiteY6" fmla="*/ 1604495 h 1943514"/>
              <a:gd name="connsiteX7" fmla="*/ 372031 w 4798479"/>
              <a:gd name="connsiteY7" fmla="*/ 1604262 h 1943514"/>
              <a:gd name="connsiteX8" fmla="*/ 7555 w 4798479"/>
              <a:gd name="connsiteY8" fmla="*/ 1901319 h 1943514"/>
              <a:gd name="connsiteX9" fmla="*/ 3301 w 4798479"/>
              <a:gd name="connsiteY9" fmla="*/ 1943514 h 1943514"/>
              <a:gd name="connsiteX10" fmla="*/ 0 w 4798479"/>
              <a:gd name="connsiteY10" fmla="*/ 1935545 h 1943514"/>
              <a:gd name="connsiteX11" fmla="*/ 0 w 4798479"/>
              <a:gd name="connsiteY11" fmla="*/ 71054 h 1943514"/>
              <a:gd name="connsiteX12" fmla="*/ 71054 w 4798479"/>
              <a:gd name="connsiteY12" fmla="*/ 0 h 1943514"/>
              <a:gd name="connsiteX0" fmla="*/ 71054 w 4801282"/>
              <a:gd name="connsiteY0" fmla="*/ 0 h 1943514"/>
              <a:gd name="connsiteX1" fmla="*/ 4453013 w 4801282"/>
              <a:gd name="connsiteY1" fmla="*/ 0 h 1943514"/>
              <a:gd name="connsiteX2" fmla="*/ 4524067 w 4801282"/>
              <a:gd name="connsiteY2" fmla="*/ 71054 h 1943514"/>
              <a:gd name="connsiteX3" fmla="*/ 4522480 w 4801282"/>
              <a:gd name="connsiteY3" fmla="*/ 1547019 h 1943514"/>
              <a:gd name="connsiteX4" fmla="*/ 4481998 w 4801282"/>
              <a:gd name="connsiteY4" fmla="*/ 1606550 h 1943514"/>
              <a:gd name="connsiteX5" fmla="*/ 374342 w 4801282"/>
              <a:gd name="connsiteY5" fmla="*/ 1604261 h 1943514"/>
              <a:gd name="connsiteX6" fmla="*/ 374342 w 4801282"/>
              <a:gd name="connsiteY6" fmla="*/ 1604495 h 1943514"/>
              <a:gd name="connsiteX7" fmla="*/ 372031 w 4801282"/>
              <a:gd name="connsiteY7" fmla="*/ 1604262 h 1943514"/>
              <a:gd name="connsiteX8" fmla="*/ 7555 w 4801282"/>
              <a:gd name="connsiteY8" fmla="*/ 1901319 h 1943514"/>
              <a:gd name="connsiteX9" fmla="*/ 3301 w 4801282"/>
              <a:gd name="connsiteY9" fmla="*/ 1943514 h 1943514"/>
              <a:gd name="connsiteX10" fmla="*/ 0 w 4801282"/>
              <a:gd name="connsiteY10" fmla="*/ 1935545 h 1943514"/>
              <a:gd name="connsiteX11" fmla="*/ 0 w 4801282"/>
              <a:gd name="connsiteY11" fmla="*/ 71054 h 1943514"/>
              <a:gd name="connsiteX12" fmla="*/ 71054 w 4801282"/>
              <a:gd name="connsiteY12" fmla="*/ 0 h 1943514"/>
              <a:gd name="connsiteX0" fmla="*/ 71054 w 4527104"/>
              <a:gd name="connsiteY0" fmla="*/ 0 h 1943514"/>
              <a:gd name="connsiteX1" fmla="*/ 4453013 w 4527104"/>
              <a:gd name="connsiteY1" fmla="*/ 0 h 1943514"/>
              <a:gd name="connsiteX2" fmla="*/ 4524067 w 4527104"/>
              <a:gd name="connsiteY2" fmla="*/ 71054 h 1943514"/>
              <a:gd name="connsiteX3" fmla="*/ 4522480 w 4527104"/>
              <a:gd name="connsiteY3" fmla="*/ 1547019 h 1943514"/>
              <a:gd name="connsiteX4" fmla="*/ 4481998 w 4527104"/>
              <a:gd name="connsiteY4" fmla="*/ 1606550 h 1943514"/>
              <a:gd name="connsiteX5" fmla="*/ 374342 w 4527104"/>
              <a:gd name="connsiteY5" fmla="*/ 1604261 h 1943514"/>
              <a:gd name="connsiteX6" fmla="*/ 374342 w 4527104"/>
              <a:gd name="connsiteY6" fmla="*/ 1604495 h 1943514"/>
              <a:gd name="connsiteX7" fmla="*/ 372031 w 4527104"/>
              <a:gd name="connsiteY7" fmla="*/ 1604262 h 1943514"/>
              <a:gd name="connsiteX8" fmla="*/ 7555 w 4527104"/>
              <a:gd name="connsiteY8" fmla="*/ 1901319 h 1943514"/>
              <a:gd name="connsiteX9" fmla="*/ 3301 w 4527104"/>
              <a:gd name="connsiteY9" fmla="*/ 1943514 h 1943514"/>
              <a:gd name="connsiteX10" fmla="*/ 0 w 4527104"/>
              <a:gd name="connsiteY10" fmla="*/ 1935545 h 1943514"/>
              <a:gd name="connsiteX11" fmla="*/ 0 w 4527104"/>
              <a:gd name="connsiteY11" fmla="*/ 71054 h 1943514"/>
              <a:gd name="connsiteX12" fmla="*/ 71054 w 4527104"/>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81998 w 4524067"/>
              <a:gd name="connsiteY4" fmla="*/ 1606550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47019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 name="connsiteX0" fmla="*/ 71054 w 4524067"/>
              <a:gd name="connsiteY0" fmla="*/ 0 h 1943514"/>
              <a:gd name="connsiteX1" fmla="*/ 4453013 w 4524067"/>
              <a:gd name="connsiteY1" fmla="*/ 0 h 1943514"/>
              <a:gd name="connsiteX2" fmla="*/ 4524067 w 4524067"/>
              <a:gd name="connsiteY2" fmla="*/ 71054 h 1943514"/>
              <a:gd name="connsiteX3" fmla="*/ 4522480 w 4524067"/>
              <a:gd name="connsiteY3" fmla="*/ 1516062 h 1943514"/>
              <a:gd name="connsiteX4" fmla="*/ 4458185 w 4524067"/>
              <a:gd name="connsiteY4" fmla="*/ 1608931 h 1943514"/>
              <a:gd name="connsiteX5" fmla="*/ 374342 w 4524067"/>
              <a:gd name="connsiteY5" fmla="*/ 1604261 h 1943514"/>
              <a:gd name="connsiteX6" fmla="*/ 374342 w 4524067"/>
              <a:gd name="connsiteY6" fmla="*/ 1604495 h 1943514"/>
              <a:gd name="connsiteX7" fmla="*/ 372031 w 4524067"/>
              <a:gd name="connsiteY7" fmla="*/ 1604262 h 1943514"/>
              <a:gd name="connsiteX8" fmla="*/ 7555 w 4524067"/>
              <a:gd name="connsiteY8" fmla="*/ 1901319 h 1943514"/>
              <a:gd name="connsiteX9" fmla="*/ 3301 w 4524067"/>
              <a:gd name="connsiteY9" fmla="*/ 1943514 h 1943514"/>
              <a:gd name="connsiteX10" fmla="*/ 0 w 4524067"/>
              <a:gd name="connsiteY10" fmla="*/ 1935545 h 1943514"/>
              <a:gd name="connsiteX11" fmla="*/ 0 w 4524067"/>
              <a:gd name="connsiteY11" fmla="*/ 71054 h 1943514"/>
              <a:gd name="connsiteX12" fmla="*/ 71054 w 4524067"/>
              <a:gd name="connsiteY12" fmla="*/ 0 h 194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24067" h="1943514">
                <a:moveTo>
                  <a:pt x="71054" y="0"/>
                </a:moveTo>
                <a:lnTo>
                  <a:pt x="4453013" y="0"/>
                </a:lnTo>
                <a:cubicBezTo>
                  <a:pt x="4492255" y="0"/>
                  <a:pt x="4524067" y="31812"/>
                  <a:pt x="4524067" y="71054"/>
                </a:cubicBezTo>
                <a:cubicBezTo>
                  <a:pt x="4523538" y="552723"/>
                  <a:pt x="4522346" y="1479221"/>
                  <a:pt x="4522480" y="1516062"/>
                </a:cubicBezTo>
                <a:cubicBezTo>
                  <a:pt x="4522614" y="1552903"/>
                  <a:pt x="4525654" y="1606535"/>
                  <a:pt x="4458185" y="1608931"/>
                </a:cubicBezTo>
                <a:cubicBezTo>
                  <a:pt x="4390716" y="1611327"/>
                  <a:pt x="1735623" y="1605818"/>
                  <a:pt x="374342" y="1604261"/>
                </a:cubicBezTo>
                <a:lnTo>
                  <a:pt x="374342" y="1604495"/>
                </a:lnTo>
                <a:lnTo>
                  <a:pt x="372031" y="1604262"/>
                </a:lnTo>
                <a:cubicBezTo>
                  <a:pt x="192246" y="1604262"/>
                  <a:pt x="42246" y="1731789"/>
                  <a:pt x="7555" y="1901319"/>
                </a:cubicBezTo>
                <a:lnTo>
                  <a:pt x="3301" y="1943514"/>
                </a:lnTo>
                <a:lnTo>
                  <a:pt x="0" y="1935545"/>
                </a:lnTo>
                <a:lnTo>
                  <a:pt x="0" y="71054"/>
                </a:lnTo>
                <a:cubicBezTo>
                  <a:pt x="0" y="31812"/>
                  <a:pt x="31812" y="0"/>
                  <a:pt x="71054" y="0"/>
                </a:cubicBezTo>
                <a:close/>
              </a:path>
            </a:pathLst>
          </a:custGeom>
          <a:solidFill>
            <a:schemeClr val="tx2">
              <a:alpha val="85000"/>
            </a:schemeClr>
          </a:solidFill>
        </p:spPr>
        <p:txBody>
          <a:bodyPr wrap="square" lIns="360000" tIns="180000" rIns="576000" bIns="180000">
            <a:noAutofit/>
          </a:bodyPr>
          <a:lstStyle>
            <a:lvl1pPr marL="0" indent="0">
              <a:lnSpc>
                <a:spcPct val="110000"/>
              </a:lnSpc>
              <a:spcBef>
                <a:spcPts val="0"/>
              </a:spcBef>
              <a:spcAft>
                <a:spcPts val="0"/>
              </a:spcAft>
              <a:buFontTx/>
              <a:buNone/>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lnSpc>
                <a:spcPct val="100000"/>
              </a:lnSpc>
              <a:defRPr sz="2400" b="0">
                <a:solidFill>
                  <a:schemeClr val="bg1"/>
                </a:solidFill>
              </a:defRPr>
            </a:lvl5pPr>
          </a:lstStyle>
          <a:p>
            <a:pPr lvl="0"/>
            <a:r>
              <a:rPr lang="nl-NL" noProof="0"/>
              <a:t>Klik om tekst in te voegen</a:t>
            </a:r>
          </a:p>
        </p:txBody>
      </p:sp>
      <p:sp>
        <p:nvSpPr>
          <p:cNvPr id="14" name="Tijdelijke aanduiding voor datum 3">
            <a:extLst>
              <a:ext uri="{FF2B5EF4-FFF2-40B4-BE49-F238E27FC236}">
                <a16:creationId xmlns:a16="http://schemas.microsoft.com/office/drawing/2014/main" id="{6C5C6C08-DDA7-4CC4-B473-244AE8EBA705}"/>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0B70BE4-B49B-4495-86FF-21BC09262938}" type="datetime1">
              <a:rPr lang="nl-NL" noProof="0" smtClean="0"/>
              <a:t>27-10-2020</a:t>
            </a:fld>
            <a:endParaRPr lang="nl-NL" noProof="0"/>
          </a:p>
        </p:txBody>
      </p:sp>
      <p:grpSp>
        <p:nvGrpSpPr>
          <p:cNvPr id="175" name="Groep 258">
            <a:extLst>
              <a:ext uri="{FF2B5EF4-FFF2-40B4-BE49-F238E27FC236}">
                <a16:creationId xmlns:a16="http://schemas.microsoft.com/office/drawing/2014/main" id="{32746DC4-88FC-4573-AFD3-B1C8E92AA3FC}"/>
              </a:ext>
            </a:extLst>
          </p:cNvPr>
          <p:cNvGrpSpPr/>
          <p:nvPr userDrawn="1"/>
        </p:nvGrpSpPr>
        <p:grpSpPr>
          <a:xfrm>
            <a:off x="12391601" y="0"/>
            <a:ext cx="3183678" cy="5229113"/>
            <a:chOff x="12391601" y="0"/>
            <a:chExt cx="3183678" cy="5229113"/>
          </a:xfrm>
        </p:grpSpPr>
        <p:grpSp>
          <p:nvGrpSpPr>
            <p:cNvPr id="176" name="Meer informatie">
              <a:extLst>
                <a:ext uri="{FF2B5EF4-FFF2-40B4-BE49-F238E27FC236}">
                  <a16:creationId xmlns:a16="http://schemas.microsoft.com/office/drawing/2014/main" id="{B0670A90-84BD-4C03-8E9A-E3A811B1DE03}"/>
                </a:ext>
              </a:extLst>
            </p:cNvPr>
            <p:cNvGrpSpPr/>
            <p:nvPr userDrawn="1"/>
          </p:nvGrpSpPr>
          <p:grpSpPr>
            <a:xfrm>
              <a:off x="12396764" y="4445840"/>
              <a:ext cx="3178515" cy="783273"/>
              <a:chOff x="-3741486" y="3386444"/>
              <a:chExt cx="3178515" cy="783273"/>
            </a:xfrm>
          </p:grpSpPr>
          <p:sp>
            <p:nvSpPr>
              <p:cNvPr id="235" name="Freeform 101">
                <a:extLst>
                  <a:ext uri="{FF2B5EF4-FFF2-40B4-BE49-F238E27FC236}">
                    <a16:creationId xmlns:a16="http://schemas.microsoft.com/office/drawing/2014/main" id="{21EE44E5-6482-4E8B-9DB5-EC22FDA9814D}"/>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6" name="Rechthoek 306">
                <a:extLst>
                  <a:ext uri="{FF2B5EF4-FFF2-40B4-BE49-F238E27FC236}">
                    <a16:creationId xmlns:a16="http://schemas.microsoft.com/office/drawing/2014/main" id="{68056740-4BDC-40A5-92C4-290C510A0CB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37" name="Rechte verbindingslijn 307">
                <a:extLst>
                  <a:ext uri="{FF2B5EF4-FFF2-40B4-BE49-F238E27FC236}">
                    <a16:creationId xmlns:a16="http://schemas.microsoft.com/office/drawing/2014/main" id="{F04CC3DB-5360-461B-ADBA-345B3743A5A4}"/>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77" name="Rechthoek 260">
              <a:extLst>
                <a:ext uri="{FF2B5EF4-FFF2-40B4-BE49-F238E27FC236}">
                  <a16:creationId xmlns:a16="http://schemas.microsoft.com/office/drawing/2014/main" id="{BBFC268C-2613-4F95-919A-428B00EF1E1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78" name="Ovaal 261">
              <a:extLst>
                <a:ext uri="{FF2B5EF4-FFF2-40B4-BE49-F238E27FC236}">
                  <a16:creationId xmlns:a16="http://schemas.microsoft.com/office/drawing/2014/main" id="{419C2E17-C33F-4062-A892-E17A6E639D8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9" name="Rechte verbindingslijn 262">
              <a:extLst>
                <a:ext uri="{FF2B5EF4-FFF2-40B4-BE49-F238E27FC236}">
                  <a16:creationId xmlns:a16="http://schemas.microsoft.com/office/drawing/2014/main" id="{896FA431-FE05-4130-8A0E-F455E9D66292}"/>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0" name="Rechte verbindingslijn 263">
              <a:extLst>
                <a:ext uri="{FF2B5EF4-FFF2-40B4-BE49-F238E27FC236}">
                  <a16:creationId xmlns:a16="http://schemas.microsoft.com/office/drawing/2014/main" id="{302FC35A-411F-4C1F-A29F-11E63FF7A33D}"/>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1" name="Rechthoek 264">
              <a:extLst>
                <a:ext uri="{FF2B5EF4-FFF2-40B4-BE49-F238E27FC236}">
                  <a16:creationId xmlns:a16="http://schemas.microsoft.com/office/drawing/2014/main" id="{A755A67A-9BBC-4244-973C-D2A8C42C21A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2" name="Rechte verbindingslijn 265">
              <a:extLst>
                <a:ext uri="{FF2B5EF4-FFF2-40B4-BE49-F238E27FC236}">
                  <a16:creationId xmlns:a16="http://schemas.microsoft.com/office/drawing/2014/main" id="{76B2D01C-1BE0-4770-9A9F-F28D68D47F30}"/>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3" name="Ovaal 266">
              <a:extLst>
                <a:ext uri="{FF2B5EF4-FFF2-40B4-BE49-F238E27FC236}">
                  <a16:creationId xmlns:a16="http://schemas.microsoft.com/office/drawing/2014/main" id="{7AE8A063-9ECB-487E-B64D-4A50F3013EC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4" name="Rechthoek 267">
              <a:extLst>
                <a:ext uri="{FF2B5EF4-FFF2-40B4-BE49-F238E27FC236}">
                  <a16:creationId xmlns:a16="http://schemas.microsoft.com/office/drawing/2014/main" id="{A3902585-C030-41F4-8736-968356A94343}"/>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5" name="Groep 268">
              <a:extLst>
                <a:ext uri="{FF2B5EF4-FFF2-40B4-BE49-F238E27FC236}">
                  <a16:creationId xmlns:a16="http://schemas.microsoft.com/office/drawing/2014/main" id="{DC07FDFD-2AE0-4E87-8F46-E07793262170}"/>
                </a:ext>
              </a:extLst>
            </p:cNvPr>
            <p:cNvGrpSpPr/>
            <p:nvPr userDrawn="1"/>
          </p:nvGrpSpPr>
          <p:grpSpPr>
            <a:xfrm>
              <a:off x="12757282" y="2184550"/>
              <a:ext cx="825500" cy="209550"/>
              <a:chOff x="13504624" y="2482850"/>
              <a:chExt cx="825500" cy="209550"/>
            </a:xfrm>
          </p:grpSpPr>
          <p:sp>
            <p:nvSpPr>
              <p:cNvPr id="232" name="Rechthoek 302">
                <a:extLst>
                  <a:ext uri="{FF2B5EF4-FFF2-40B4-BE49-F238E27FC236}">
                    <a16:creationId xmlns:a16="http://schemas.microsoft.com/office/drawing/2014/main" id="{C3944425-6892-4ADE-81EE-8F269C56B50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3" name="Rechte verbindingslijn 303">
                <a:extLst>
                  <a:ext uri="{FF2B5EF4-FFF2-40B4-BE49-F238E27FC236}">
                    <a16:creationId xmlns:a16="http://schemas.microsoft.com/office/drawing/2014/main" id="{AA6D1494-D166-4EF1-AB19-C53BDF4AB2F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4" name="Gelijkbenige driehoek 304">
                <a:extLst>
                  <a:ext uri="{FF2B5EF4-FFF2-40B4-BE49-F238E27FC236}">
                    <a16:creationId xmlns:a16="http://schemas.microsoft.com/office/drawing/2014/main" id="{30A47B12-907C-4F85-A5D5-29F5CBF80A4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6" name="Groep 269">
              <a:extLst>
                <a:ext uri="{FF2B5EF4-FFF2-40B4-BE49-F238E27FC236}">
                  <a16:creationId xmlns:a16="http://schemas.microsoft.com/office/drawing/2014/main" id="{C24B7CB5-91E0-4939-88F8-E2D52FAC4B45}"/>
                </a:ext>
              </a:extLst>
            </p:cNvPr>
            <p:cNvGrpSpPr/>
            <p:nvPr userDrawn="1"/>
          </p:nvGrpSpPr>
          <p:grpSpPr>
            <a:xfrm>
              <a:off x="12757282" y="1216782"/>
              <a:ext cx="294789" cy="318834"/>
              <a:chOff x="14466489" y="1001522"/>
              <a:chExt cx="290627" cy="314333"/>
            </a:xfrm>
          </p:grpSpPr>
          <p:sp>
            <p:nvSpPr>
              <p:cNvPr id="213" name="Rechthoek 296">
                <a:extLst>
                  <a:ext uri="{FF2B5EF4-FFF2-40B4-BE49-F238E27FC236}">
                    <a16:creationId xmlns:a16="http://schemas.microsoft.com/office/drawing/2014/main" id="{869C421D-F735-4172-83F8-6113DE4D1BA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7" name="Ovaal 297">
                <a:extLst>
                  <a:ext uri="{FF2B5EF4-FFF2-40B4-BE49-F238E27FC236}">
                    <a16:creationId xmlns:a16="http://schemas.microsoft.com/office/drawing/2014/main" id="{ABB8A66C-4036-40C4-BCA1-1C8405EDCF11}"/>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8" name="Vrije vorm: vorm 298">
                <a:extLst>
                  <a:ext uri="{FF2B5EF4-FFF2-40B4-BE49-F238E27FC236}">
                    <a16:creationId xmlns:a16="http://schemas.microsoft.com/office/drawing/2014/main" id="{FDED221B-20FC-4FEB-807C-A24B925B1EE0}"/>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9" name="Rechthoek: afgeronde hoeken 299">
                <a:extLst>
                  <a:ext uri="{FF2B5EF4-FFF2-40B4-BE49-F238E27FC236}">
                    <a16:creationId xmlns:a16="http://schemas.microsoft.com/office/drawing/2014/main" id="{C5A637DF-387F-4796-9C11-925EE3284C34}"/>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30" name="Rechte verbindingslijn 300">
                <a:extLst>
                  <a:ext uri="{FF2B5EF4-FFF2-40B4-BE49-F238E27FC236}">
                    <a16:creationId xmlns:a16="http://schemas.microsoft.com/office/drawing/2014/main" id="{BED97851-1EF9-44DD-A9F7-C30ABE59134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1" name="Rechte verbindingslijn 301">
                <a:extLst>
                  <a:ext uri="{FF2B5EF4-FFF2-40B4-BE49-F238E27FC236}">
                    <a16:creationId xmlns:a16="http://schemas.microsoft.com/office/drawing/2014/main" id="{691BDA09-845E-4BFA-A421-28B572C25D7A}"/>
                  </a:ext>
                </a:extLst>
              </p:cNvPr>
              <p:cNvCxnSpPr>
                <a:cxnSpLocks/>
                <a:stCxn id="22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7" name="Ovaal 270">
              <a:extLst>
                <a:ext uri="{FF2B5EF4-FFF2-40B4-BE49-F238E27FC236}">
                  <a16:creationId xmlns:a16="http://schemas.microsoft.com/office/drawing/2014/main" id="{316501B2-FA5B-4AC3-B66F-07021F7BB709}"/>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8" name="Rechthoek 271">
              <a:extLst>
                <a:ext uri="{FF2B5EF4-FFF2-40B4-BE49-F238E27FC236}">
                  <a16:creationId xmlns:a16="http://schemas.microsoft.com/office/drawing/2014/main" id="{C00A2A26-F9E7-4C43-AFF7-A43201DB0241}"/>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272">
              <a:extLst>
                <a:ext uri="{FF2B5EF4-FFF2-40B4-BE49-F238E27FC236}">
                  <a16:creationId xmlns:a16="http://schemas.microsoft.com/office/drawing/2014/main" id="{5DBBCEC7-1DBB-4B05-8BCA-ED381E55F00E}"/>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0" name="Rechthoek 273">
              <a:extLst>
                <a:ext uri="{FF2B5EF4-FFF2-40B4-BE49-F238E27FC236}">
                  <a16:creationId xmlns:a16="http://schemas.microsoft.com/office/drawing/2014/main" id="{BA60779A-6B3B-425F-BFC6-DCFFF26ED9CF}"/>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1" name="Groep 274">
              <a:extLst>
                <a:ext uri="{FF2B5EF4-FFF2-40B4-BE49-F238E27FC236}">
                  <a16:creationId xmlns:a16="http://schemas.microsoft.com/office/drawing/2014/main" id="{E61A0D1D-B200-4A2A-9DEA-80EC488B11D7}"/>
                </a:ext>
              </a:extLst>
            </p:cNvPr>
            <p:cNvGrpSpPr/>
            <p:nvPr userDrawn="1"/>
          </p:nvGrpSpPr>
          <p:grpSpPr>
            <a:xfrm>
              <a:off x="13614067" y="3535184"/>
              <a:ext cx="1195438" cy="678267"/>
              <a:chOff x="12757284" y="3224292"/>
              <a:chExt cx="1195438" cy="678267"/>
            </a:xfrm>
          </p:grpSpPr>
          <p:sp>
            <p:nvSpPr>
              <p:cNvPr id="192" name="Rechthoek 275">
                <a:extLst>
                  <a:ext uri="{FF2B5EF4-FFF2-40B4-BE49-F238E27FC236}">
                    <a16:creationId xmlns:a16="http://schemas.microsoft.com/office/drawing/2014/main" id="{F5E6DE1B-3A05-4A9A-AA3A-51649ADD934E}"/>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3" name="Rechthoek 276">
                <a:extLst>
                  <a:ext uri="{FF2B5EF4-FFF2-40B4-BE49-F238E27FC236}">
                    <a16:creationId xmlns:a16="http://schemas.microsoft.com/office/drawing/2014/main" id="{F567E2FE-17B8-400C-BFF3-450395110597}"/>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4" name="Groep 277">
                <a:extLst>
                  <a:ext uri="{FF2B5EF4-FFF2-40B4-BE49-F238E27FC236}">
                    <a16:creationId xmlns:a16="http://schemas.microsoft.com/office/drawing/2014/main" id="{90E12851-D269-4CFD-8A49-89471511595E}"/>
                  </a:ext>
                </a:extLst>
              </p:cNvPr>
              <p:cNvGrpSpPr/>
              <p:nvPr userDrawn="1"/>
            </p:nvGrpSpPr>
            <p:grpSpPr>
              <a:xfrm>
                <a:off x="12839234" y="3289794"/>
                <a:ext cx="155951" cy="131922"/>
                <a:chOff x="12968836" y="3354170"/>
                <a:chExt cx="404806" cy="342433"/>
              </a:xfrm>
            </p:grpSpPr>
            <p:sp>
              <p:nvSpPr>
                <p:cNvPr id="207" name="Rechthoek: afgeronde hoeken 290">
                  <a:extLst>
                    <a:ext uri="{FF2B5EF4-FFF2-40B4-BE49-F238E27FC236}">
                      <a16:creationId xmlns:a16="http://schemas.microsoft.com/office/drawing/2014/main" id="{94EB7F95-EBB8-4505-884A-956C1FCD891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8" name="Rechthoek 291">
                  <a:extLst>
                    <a:ext uri="{FF2B5EF4-FFF2-40B4-BE49-F238E27FC236}">
                      <a16:creationId xmlns:a16="http://schemas.microsoft.com/office/drawing/2014/main" id="{1BCF18D2-FAED-47FD-A532-D4FD7401998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92">
                  <a:extLst>
                    <a:ext uri="{FF2B5EF4-FFF2-40B4-BE49-F238E27FC236}">
                      <a16:creationId xmlns:a16="http://schemas.microsoft.com/office/drawing/2014/main" id="{30E38F31-9E47-4AA5-9F7A-DD258EA3168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93">
                  <a:extLst>
                    <a:ext uri="{FF2B5EF4-FFF2-40B4-BE49-F238E27FC236}">
                      <a16:creationId xmlns:a16="http://schemas.microsoft.com/office/drawing/2014/main" id="{DB9BA5A7-87AA-4288-B18A-2849D4A89216}"/>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Rechthoek 294">
                  <a:extLst>
                    <a:ext uri="{FF2B5EF4-FFF2-40B4-BE49-F238E27FC236}">
                      <a16:creationId xmlns:a16="http://schemas.microsoft.com/office/drawing/2014/main" id="{80CDEBB7-8EB9-4525-9FC8-189636894CB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2" name="Rechthoek 295">
                  <a:extLst>
                    <a:ext uri="{FF2B5EF4-FFF2-40B4-BE49-F238E27FC236}">
                      <a16:creationId xmlns:a16="http://schemas.microsoft.com/office/drawing/2014/main" id="{F0AA582E-92B1-4248-B21F-CCAAAAC8609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5" name="Groep 278">
                <a:extLst>
                  <a:ext uri="{FF2B5EF4-FFF2-40B4-BE49-F238E27FC236}">
                    <a16:creationId xmlns:a16="http://schemas.microsoft.com/office/drawing/2014/main" id="{6222D373-DC9B-4DDC-B446-DF1D4C73E12B}"/>
                  </a:ext>
                </a:extLst>
              </p:cNvPr>
              <p:cNvGrpSpPr/>
              <p:nvPr userDrawn="1"/>
            </p:nvGrpSpPr>
            <p:grpSpPr>
              <a:xfrm>
                <a:off x="12819679" y="3589117"/>
                <a:ext cx="166739" cy="218963"/>
                <a:chOff x="12940828" y="3950597"/>
                <a:chExt cx="432813" cy="568367"/>
              </a:xfrm>
            </p:grpSpPr>
            <p:grpSp>
              <p:nvGrpSpPr>
                <p:cNvPr id="199" name="Groep 282">
                  <a:extLst>
                    <a:ext uri="{FF2B5EF4-FFF2-40B4-BE49-F238E27FC236}">
                      <a16:creationId xmlns:a16="http://schemas.microsoft.com/office/drawing/2014/main" id="{72C6A67F-7068-43B6-9E98-26C84F2D8B4C}"/>
                    </a:ext>
                  </a:extLst>
                </p:cNvPr>
                <p:cNvGrpSpPr/>
                <p:nvPr userDrawn="1"/>
              </p:nvGrpSpPr>
              <p:grpSpPr>
                <a:xfrm>
                  <a:off x="13000382" y="4006891"/>
                  <a:ext cx="373259" cy="315747"/>
                  <a:chOff x="12968836" y="3354170"/>
                  <a:chExt cx="404806" cy="342433"/>
                </a:xfrm>
              </p:grpSpPr>
              <p:sp>
                <p:nvSpPr>
                  <p:cNvPr id="201" name="Rechthoek: afgeronde hoeken 284">
                    <a:extLst>
                      <a:ext uri="{FF2B5EF4-FFF2-40B4-BE49-F238E27FC236}">
                        <a16:creationId xmlns:a16="http://schemas.microsoft.com/office/drawing/2014/main" id="{4E55893D-FCD6-403B-AD26-3876F4A580C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2" name="Rechthoek 285">
                    <a:extLst>
                      <a:ext uri="{FF2B5EF4-FFF2-40B4-BE49-F238E27FC236}">
                        <a16:creationId xmlns:a16="http://schemas.microsoft.com/office/drawing/2014/main" id="{60B8FAAB-EE20-4314-BA2E-0765E8F72B6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Rechthoek 286">
                    <a:extLst>
                      <a:ext uri="{FF2B5EF4-FFF2-40B4-BE49-F238E27FC236}">
                        <a16:creationId xmlns:a16="http://schemas.microsoft.com/office/drawing/2014/main" id="{A6D9782F-9F32-43D7-9E8C-AE748003E54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4" name="Rechthoek 287">
                    <a:extLst>
                      <a:ext uri="{FF2B5EF4-FFF2-40B4-BE49-F238E27FC236}">
                        <a16:creationId xmlns:a16="http://schemas.microsoft.com/office/drawing/2014/main" id="{EC5B7045-916A-4AD0-81FE-E4BBBFE389C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5" name="Rechthoek 288">
                    <a:extLst>
                      <a:ext uri="{FF2B5EF4-FFF2-40B4-BE49-F238E27FC236}">
                        <a16:creationId xmlns:a16="http://schemas.microsoft.com/office/drawing/2014/main" id="{098701C8-4361-49B0-BCA7-A8F3FF778E1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6" name="Rechthoek 289">
                    <a:extLst>
                      <a:ext uri="{FF2B5EF4-FFF2-40B4-BE49-F238E27FC236}">
                        <a16:creationId xmlns:a16="http://schemas.microsoft.com/office/drawing/2014/main" id="{7B39F7BB-A445-4FE8-BC6C-955670709E8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0" name="Boog 283">
                  <a:extLst>
                    <a:ext uri="{FF2B5EF4-FFF2-40B4-BE49-F238E27FC236}">
                      <a16:creationId xmlns:a16="http://schemas.microsoft.com/office/drawing/2014/main" id="{F23040F2-5494-432D-B820-CCAA1988ED2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96" name="Tekstvak 279">
                <a:extLst>
                  <a:ext uri="{FF2B5EF4-FFF2-40B4-BE49-F238E27FC236}">
                    <a16:creationId xmlns:a16="http://schemas.microsoft.com/office/drawing/2014/main" id="{2942AA11-63F0-4006-AEF1-6D4462308EDB}"/>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97" name="Tekstvak 280">
                <a:extLst>
                  <a:ext uri="{FF2B5EF4-FFF2-40B4-BE49-F238E27FC236}">
                    <a16:creationId xmlns:a16="http://schemas.microsoft.com/office/drawing/2014/main" id="{E3210A11-4381-46EA-9E6F-D2E0DFE2C8E2}"/>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98" name="Picture 3">
                <a:extLst>
                  <a:ext uri="{FF2B5EF4-FFF2-40B4-BE49-F238E27FC236}">
                    <a16:creationId xmlns:a16="http://schemas.microsoft.com/office/drawing/2014/main" id="{212D6480-E9C7-43EA-A0E9-3A3C5A863653}"/>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4" name="Instructie">
            <a:extLst>
              <a:ext uri="{FF2B5EF4-FFF2-40B4-BE49-F238E27FC236}">
                <a16:creationId xmlns:a16="http://schemas.microsoft.com/office/drawing/2014/main" id="{6143FC48-7592-4337-8C6F-C8C026048308}"/>
              </a:ext>
            </a:extLst>
          </p:cNvPr>
          <p:cNvGrpSpPr/>
          <p:nvPr userDrawn="1"/>
        </p:nvGrpSpPr>
        <p:grpSpPr>
          <a:xfrm>
            <a:off x="-3352957" y="0"/>
            <a:ext cx="3182755" cy="2660264"/>
            <a:chOff x="-3426088" y="4512342"/>
            <a:chExt cx="3182755" cy="2660264"/>
          </a:xfrm>
        </p:grpSpPr>
        <p:sp>
          <p:nvSpPr>
            <p:cNvPr id="75" name="Rechthoek 127">
              <a:extLst>
                <a:ext uri="{FF2B5EF4-FFF2-40B4-BE49-F238E27FC236}">
                  <a16:creationId xmlns:a16="http://schemas.microsoft.com/office/drawing/2014/main" id="{C2DB9CB0-FDFD-4B95-85C7-62EBC401C533}"/>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6" name="Rechte verbindingslijn 128">
              <a:extLst>
                <a:ext uri="{FF2B5EF4-FFF2-40B4-BE49-F238E27FC236}">
                  <a16:creationId xmlns:a16="http://schemas.microsoft.com/office/drawing/2014/main" id="{4DD63A3F-5FCC-405B-81BA-E77F2793647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7" name="Rechthoek 130">
              <a:extLst>
                <a:ext uri="{FF2B5EF4-FFF2-40B4-BE49-F238E27FC236}">
                  <a16:creationId xmlns:a16="http://schemas.microsoft.com/office/drawing/2014/main" id="{58BFF1D8-DB47-4AD7-96CB-2A4E75C45A68}"/>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78" name="Rechthoek 133">
              <a:extLst>
                <a:ext uri="{FF2B5EF4-FFF2-40B4-BE49-F238E27FC236}">
                  <a16:creationId xmlns:a16="http://schemas.microsoft.com/office/drawing/2014/main" id="{FDAB2AD8-2C4C-405A-B254-A4EFB4848223}"/>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79" name="Rechthoek 136">
              <a:extLst>
                <a:ext uri="{FF2B5EF4-FFF2-40B4-BE49-F238E27FC236}">
                  <a16:creationId xmlns:a16="http://schemas.microsoft.com/office/drawing/2014/main" id="{A889BFAD-371E-4693-90E4-31F482B01473}"/>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0" name="Rechthoek 139">
              <a:extLst>
                <a:ext uri="{FF2B5EF4-FFF2-40B4-BE49-F238E27FC236}">
                  <a16:creationId xmlns:a16="http://schemas.microsoft.com/office/drawing/2014/main" id="{18804913-91E7-42B8-90DE-F9FF7DA712E1}"/>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1" name="Rechte verbindingslijn 140">
              <a:extLst>
                <a:ext uri="{FF2B5EF4-FFF2-40B4-BE49-F238E27FC236}">
                  <a16:creationId xmlns:a16="http://schemas.microsoft.com/office/drawing/2014/main" id="{C4DDD1F0-B44E-4523-8EA2-5CF570A55589}"/>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52857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withEffect">
                                  <p:stCondLst>
                                    <p:cond delay="0"/>
                                  </p:stCondLst>
                                  <p:childTnLst>
                                    <p:animScale>
                                      <p:cBhvr>
                                        <p:cTn id="6" dur="4250" fill="hold"/>
                                        <p:tgtEl>
                                          <p:spTgt spid="10"/>
                                        </p:tgtEl>
                                      </p:cBhvr>
                                      <p:by x="110000" y="110000"/>
                                    </p:animScale>
                                  </p:childTnLst>
                                </p:cTn>
                              </p:par>
                              <p:par>
                                <p:cTn id="7" presetID="2" presetClass="entr" presetSubtype="2" decel="100000" fill="hold" grpId="0" nodeType="withEffect">
                                  <p:stCondLst>
                                    <p:cond delay="750"/>
                                  </p:stCondLst>
                                  <p:childTnLst>
                                    <p:set>
                                      <p:cBhvr>
                                        <p:cTn id="8" dur="1" fill="hold">
                                          <p:stCondLst>
                                            <p:cond delay="0"/>
                                          </p:stCondLst>
                                        </p:cTn>
                                        <p:tgtEl>
                                          <p:spTgt spid="16"/>
                                        </p:tgtEl>
                                        <p:attrNameLst>
                                          <p:attrName>style.visibility</p:attrName>
                                        </p:attrNameLst>
                                      </p:cBhvr>
                                      <p:to>
                                        <p:strVal val="visible"/>
                                      </p:to>
                                    </p:set>
                                    <p:anim calcmode="lin" valueType="num">
                                      <p:cBhvr additive="base">
                                        <p:cTn id="9" dur="1000" fill="hold"/>
                                        <p:tgtEl>
                                          <p:spTgt spid="16"/>
                                        </p:tgtEl>
                                        <p:attrNameLst>
                                          <p:attrName>ppt_x</p:attrName>
                                        </p:attrNameLst>
                                      </p:cBhvr>
                                      <p:tavLst>
                                        <p:tav tm="0">
                                          <p:val>
                                            <p:strVal val="1+#ppt_w/2"/>
                                          </p:val>
                                        </p:tav>
                                        <p:tav tm="100000">
                                          <p:val>
                                            <p:strVal val="#ppt_x"/>
                                          </p:val>
                                        </p:tav>
                                      </p:tavLst>
                                    </p:anim>
                                    <p:anim calcmode="lin" valueType="num">
                                      <p:cBhvr additive="base">
                                        <p:cTn id="10"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tmplLst>
          <p:tmpl>
            <p:tnLst>
              <p:par>
                <p:cTn presetID="2" presetClass="entr" presetSubtype="2" decel="10000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1+#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oto + Balk 10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7145"/>
            <a:ext cx="12192002" cy="6865145"/>
          </a:xfrm>
          <a:solidFill>
            <a:schemeClr val="bg1">
              <a:lumMod val="95000"/>
            </a:schemeClr>
          </a:solidFill>
        </p:spPr>
        <p:txBody>
          <a:bodyPr tIns="144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3" name="Tijdelijke aanduiding voor voettekst 4">
            <a:extLst>
              <a:ext uri="{FF2B5EF4-FFF2-40B4-BE49-F238E27FC236}">
                <a16:creationId xmlns:a16="http://schemas.microsoft.com/office/drawing/2014/main" id="{3FD2C40F-5ED0-4573-8F6F-31F0DA9D4651}"/>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4" name="Tijdelijke aanduiding voor dianummer 5">
            <a:extLst>
              <a:ext uri="{FF2B5EF4-FFF2-40B4-BE49-F238E27FC236}">
                <a16:creationId xmlns:a16="http://schemas.microsoft.com/office/drawing/2014/main" id="{FDCACBC6-40CE-484B-AC87-549D0BAA4F94}"/>
              </a:ext>
            </a:extLst>
          </p:cNvPr>
          <p:cNvSpPr>
            <a:spLocks noGrp="1"/>
          </p:cNvSpPr>
          <p:nvPr>
            <p:ph type="sldNum" sz="quarter" idx="12"/>
          </p:nvPr>
        </p:nvSpPr>
        <p:spPr>
          <a:xfrm>
            <a:off x="480241" y="6190780"/>
            <a:ext cx="242875"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3" name="Tijdelijke aanduiding voor tekst 3">
            <a:extLst>
              <a:ext uri="{FF2B5EF4-FFF2-40B4-BE49-F238E27FC236}">
                <a16:creationId xmlns:a16="http://schemas.microsoft.com/office/drawing/2014/main" id="{6F196782-009C-4892-9740-D47F8104AB77}"/>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4" name="Tijdelijke aanduiding voor verticale tekst 2">
            <a:extLst>
              <a:ext uri="{FF2B5EF4-FFF2-40B4-BE49-F238E27FC236}">
                <a16:creationId xmlns:a16="http://schemas.microsoft.com/office/drawing/2014/main" id="{1D71B8A2-5FF8-4862-BD63-087FD3B538C2}"/>
              </a:ext>
            </a:extLst>
          </p:cNvPr>
          <p:cNvSpPr>
            <a:spLocks noGrp="1"/>
          </p:cNvSpPr>
          <p:nvPr>
            <p:ph type="body" orient="vert" idx="1" hasCustomPrompt="1"/>
          </p:nvPr>
        </p:nvSpPr>
        <p:spPr>
          <a:xfrm>
            <a:off x="-3172" y="1347077"/>
            <a:ext cx="12195172" cy="1458522"/>
          </a:xfrm>
          <a:solidFill>
            <a:schemeClr val="tx2">
              <a:alpha val="82000"/>
            </a:schemeClr>
          </a:solidFill>
        </p:spPr>
        <p:txBody>
          <a:bodyPr vert="horz" lIns="216000" tIns="180000" rIns="216000" bIns="180000" rtlCol="0" anchor="ctr">
            <a:normAutofit/>
          </a:bodyPr>
          <a:lstStyle>
            <a:lvl1pPr marL="0" indent="0" algn="ctr">
              <a:buFontTx/>
              <a:buNone/>
              <a:defRPr lang="en-US" sz="3600" b="0" noProof="0" dirty="0">
                <a:solidFill>
                  <a:schemeClr val="bg1"/>
                </a:solidFill>
              </a:defRPr>
            </a:lvl1pPr>
            <a:lvl2pPr>
              <a:defRPr lang="en-US" noProof="0" dirty="0">
                <a:solidFill>
                  <a:schemeClr val="bg1"/>
                </a:solidFill>
              </a:defRPr>
            </a:lvl2pPr>
            <a:lvl3pPr>
              <a:defRPr lang="en-US" noProof="0" dirty="0">
                <a:solidFill>
                  <a:schemeClr val="bg1"/>
                </a:solidFill>
              </a:defRPr>
            </a:lvl3pPr>
            <a:lvl4pPr>
              <a:defRPr lang="en-US" noProof="0" dirty="0">
                <a:solidFill>
                  <a:schemeClr val="bg1"/>
                </a:solidFill>
              </a:defRPr>
            </a:lvl4pPr>
            <a:lvl5pPr algn="ctr">
              <a:defRPr lang="en-US" sz="3600" b="0" noProof="0" dirty="0">
                <a:solidFill>
                  <a:schemeClr val="bg1"/>
                </a:solidFill>
              </a:defRPr>
            </a:lvl5pPr>
          </a:lstStyle>
          <a:p>
            <a:pPr lvl="0"/>
            <a:r>
              <a:rPr lang="nl-NL" noProof="0"/>
              <a:t>Klik om tekst in te voegen</a:t>
            </a:r>
          </a:p>
        </p:txBody>
      </p:sp>
      <p:sp>
        <p:nvSpPr>
          <p:cNvPr id="15" name="Tijdelijke aanduiding voor datum 3">
            <a:extLst>
              <a:ext uri="{FF2B5EF4-FFF2-40B4-BE49-F238E27FC236}">
                <a16:creationId xmlns:a16="http://schemas.microsoft.com/office/drawing/2014/main" id="{C4AEE98B-5CA5-411B-9688-928C7F70CAA2}"/>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9949D2A1-BCAF-464A-ADBC-F90E2254D093}" type="datetime1">
              <a:rPr lang="nl-NL" noProof="0" smtClean="0"/>
              <a:t>27-10-2020</a:t>
            </a:fld>
            <a:endParaRPr lang="nl-NL" noProof="0"/>
          </a:p>
        </p:txBody>
      </p:sp>
      <p:grpSp>
        <p:nvGrpSpPr>
          <p:cNvPr id="173" name="Groep 258">
            <a:extLst>
              <a:ext uri="{FF2B5EF4-FFF2-40B4-BE49-F238E27FC236}">
                <a16:creationId xmlns:a16="http://schemas.microsoft.com/office/drawing/2014/main" id="{C1EFFC3F-9638-4D57-9C97-534AB7CEBD23}"/>
              </a:ext>
            </a:extLst>
          </p:cNvPr>
          <p:cNvGrpSpPr/>
          <p:nvPr userDrawn="1"/>
        </p:nvGrpSpPr>
        <p:grpSpPr>
          <a:xfrm>
            <a:off x="12391601" y="0"/>
            <a:ext cx="3183678" cy="5229113"/>
            <a:chOff x="12391601" y="0"/>
            <a:chExt cx="3183678" cy="5229113"/>
          </a:xfrm>
        </p:grpSpPr>
        <p:grpSp>
          <p:nvGrpSpPr>
            <p:cNvPr id="174" name="Meer informatie">
              <a:extLst>
                <a:ext uri="{FF2B5EF4-FFF2-40B4-BE49-F238E27FC236}">
                  <a16:creationId xmlns:a16="http://schemas.microsoft.com/office/drawing/2014/main" id="{F667BF30-8018-47FD-B527-F0FE71A71227}"/>
                </a:ext>
              </a:extLst>
            </p:cNvPr>
            <p:cNvGrpSpPr/>
            <p:nvPr userDrawn="1"/>
          </p:nvGrpSpPr>
          <p:grpSpPr>
            <a:xfrm>
              <a:off x="12396764" y="4445840"/>
              <a:ext cx="3178515" cy="783273"/>
              <a:chOff x="-3741486" y="3386444"/>
              <a:chExt cx="3178515" cy="783273"/>
            </a:xfrm>
          </p:grpSpPr>
          <p:sp>
            <p:nvSpPr>
              <p:cNvPr id="235" name="Freeform 101">
                <a:extLst>
                  <a:ext uri="{FF2B5EF4-FFF2-40B4-BE49-F238E27FC236}">
                    <a16:creationId xmlns:a16="http://schemas.microsoft.com/office/drawing/2014/main" id="{5E80BC63-2A63-4FDA-B5CD-A7CA400F381B}"/>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6" name="Rechthoek 306">
                <a:extLst>
                  <a:ext uri="{FF2B5EF4-FFF2-40B4-BE49-F238E27FC236}">
                    <a16:creationId xmlns:a16="http://schemas.microsoft.com/office/drawing/2014/main" id="{689FF9A8-43C3-4406-964F-81D4CAFDCBF0}"/>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37" name="Rechte verbindingslijn 307">
                <a:extLst>
                  <a:ext uri="{FF2B5EF4-FFF2-40B4-BE49-F238E27FC236}">
                    <a16:creationId xmlns:a16="http://schemas.microsoft.com/office/drawing/2014/main" id="{5E7D8531-F4E6-425D-A8F2-F9DA26D72C18}"/>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75" name="Rechthoek 260">
              <a:extLst>
                <a:ext uri="{FF2B5EF4-FFF2-40B4-BE49-F238E27FC236}">
                  <a16:creationId xmlns:a16="http://schemas.microsoft.com/office/drawing/2014/main" id="{6187B742-9185-4FF6-BFAF-312EA12DAAB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76" name="Ovaal 261">
              <a:extLst>
                <a:ext uri="{FF2B5EF4-FFF2-40B4-BE49-F238E27FC236}">
                  <a16:creationId xmlns:a16="http://schemas.microsoft.com/office/drawing/2014/main" id="{F9F2AA75-2B84-4090-AE72-4842E63CAD80}"/>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7" name="Rechte verbindingslijn 262">
              <a:extLst>
                <a:ext uri="{FF2B5EF4-FFF2-40B4-BE49-F238E27FC236}">
                  <a16:creationId xmlns:a16="http://schemas.microsoft.com/office/drawing/2014/main" id="{C5B814DC-E462-4AC7-82DD-1D050B7067A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78" name="Rechte verbindingslijn 263">
              <a:extLst>
                <a:ext uri="{FF2B5EF4-FFF2-40B4-BE49-F238E27FC236}">
                  <a16:creationId xmlns:a16="http://schemas.microsoft.com/office/drawing/2014/main" id="{358FFB8B-DB58-4B39-B451-3B230B33A03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79" name="Rechthoek 264">
              <a:extLst>
                <a:ext uri="{FF2B5EF4-FFF2-40B4-BE49-F238E27FC236}">
                  <a16:creationId xmlns:a16="http://schemas.microsoft.com/office/drawing/2014/main" id="{1E0186EA-B3F4-4977-B6C8-B0A55C82EC4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0" name="Rechte verbindingslijn 265">
              <a:extLst>
                <a:ext uri="{FF2B5EF4-FFF2-40B4-BE49-F238E27FC236}">
                  <a16:creationId xmlns:a16="http://schemas.microsoft.com/office/drawing/2014/main" id="{4CB86C25-16AF-4D7F-876C-0206DA81457E}"/>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1" name="Ovaal 266">
              <a:extLst>
                <a:ext uri="{FF2B5EF4-FFF2-40B4-BE49-F238E27FC236}">
                  <a16:creationId xmlns:a16="http://schemas.microsoft.com/office/drawing/2014/main" id="{CDCA5228-950F-4E97-9AB0-CA9BFBCCE7C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2" name="Rechthoek 267">
              <a:extLst>
                <a:ext uri="{FF2B5EF4-FFF2-40B4-BE49-F238E27FC236}">
                  <a16:creationId xmlns:a16="http://schemas.microsoft.com/office/drawing/2014/main" id="{8DAF3E25-27A2-423C-B2AB-29B3EDDBA21E}"/>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3" name="Groep 268">
              <a:extLst>
                <a:ext uri="{FF2B5EF4-FFF2-40B4-BE49-F238E27FC236}">
                  <a16:creationId xmlns:a16="http://schemas.microsoft.com/office/drawing/2014/main" id="{542482A0-99B6-4164-AE39-A958DBA72BAA}"/>
                </a:ext>
              </a:extLst>
            </p:cNvPr>
            <p:cNvGrpSpPr/>
            <p:nvPr userDrawn="1"/>
          </p:nvGrpSpPr>
          <p:grpSpPr>
            <a:xfrm>
              <a:off x="12757282" y="2184550"/>
              <a:ext cx="825500" cy="209550"/>
              <a:chOff x="13504624" y="2482850"/>
              <a:chExt cx="825500" cy="209550"/>
            </a:xfrm>
          </p:grpSpPr>
          <p:sp>
            <p:nvSpPr>
              <p:cNvPr id="232" name="Rechthoek 302">
                <a:extLst>
                  <a:ext uri="{FF2B5EF4-FFF2-40B4-BE49-F238E27FC236}">
                    <a16:creationId xmlns:a16="http://schemas.microsoft.com/office/drawing/2014/main" id="{F39F8540-2F4A-4394-8149-273296238E7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3" name="Rechte verbindingslijn 303">
                <a:extLst>
                  <a:ext uri="{FF2B5EF4-FFF2-40B4-BE49-F238E27FC236}">
                    <a16:creationId xmlns:a16="http://schemas.microsoft.com/office/drawing/2014/main" id="{06501535-42A3-4EC8-BB29-B9FC044BCC7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4" name="Gelijkbenige driehoek 304">
                <a:extLst>
                  <a:ext uri="{FF2B5EF4-FFF2-40B4-BE49-F238E27FC236}">
                    <a16:creationId xmlns:a16="http://schemas.microsoft.com/office/drawing/2014/main" id="{78A54C8A-AF82-4A15-A3AD-D1ED60EEA7F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4" name="Groep 269">
              <a:extLst>
                <a:ext uri="{FF2B5EF4-FFF2-40B4-BE49-F238E27FC236}">
                  <a16:creationId xmlns:a16="http://schemas.microsoft.com/office/drawing/2014/main" id="{D9F68751-1A39-4A61-A83E-32B1CAABBB9D}"/>
                </a:ext>
              </a:extLst>
            </p:cNvPr>
            <p:cNvGrpSpPr/>
            <p:nvPr userDrawn="1"/>
          </p:nvGrpSpPr>
          <p:grpSpPr>
            <a:xfrm>
              <a:off x="12757282" y="1216782"/>
              <a:ext cx="294789" cy="318834"/>
              <a:chOff x="14466489" y="1001522"/>
              <a:chExt cx="290627" cy="314333"/>
            </a:xfrm>
          </p:grpSpPr>
          <p:sp>
            <p:nvSpPr>
              <p:cNvPr id="211" name="Rechthoek 296">
                <a:extLst>
                  <a:ext uri="{FF2B5EF4-FFF2-40B4-BE49-F238E27FC236}">
                    <a16:creationId xmlns:a16="http://schemas.microsoft.com/office/drawing/2014/main" id="{CE0D5B93-8739-4DFE-94DA-00BC260366E3}"/>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Ovaal 297">
                <a:extLst>
                  <a:ext uri="{FF2B5EF4-FFF2-40B4-BE49-F238E27FC236}">
                    <a16:creationId xmlns:a16="http://schemas.microsoft.com/office/drawing/2014/main" id="{CBBBA1E1-9D01-44E3-9225-86D943A0EE3E}"/>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Vrije vorm: vorm 298">
                <a:extLst>
                  <a:ext uri="{FF2B5EF4-FFF2-40B4-BE49-F238E27FC236}">
                    <a16:creationId xmlns:a16="http://schemas.microsoft.com/office/drawing/2014/main" id="{DBFDBB89-30E8-4B1A-B33A-1B3138E6E52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9" name="Rechthoek: afgeronde hoeken 299">
                <a:extLst>
                  <a:ext uri="{FF2B5EF4-FFF2-40B4-BE49-F238E27FC236}">
                    <a16:creationId xmlns:a16="http://schemas.microsoft.com/office/drawing/2014/main" id="{999AB046-2619-452F-ACDF-ADC6E68C542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30" name="Rechte verbindingslijn 300">
                <a:extLst>
                  <a:ext uri="{FF2B5EF4-FFF2-40B4-BE49-F238E27FC236}">
                    <a16:creationId xmlns:a16="http://schemas.microsoft.com/office/drawing/2014/main" id="{A4DB2D6E-8CF7-4684-B700-DF7E7C581C39}"/>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1" name="Rechte verbindingslijn 301">
                <a:extLst>
                  <a:ext uri="{FF2B5EF4-FFF2-40B4-BE49-F238E27FC236}">
                    <a16:creationId xmlns:a16="http://schemas.microsoft.com/office/drawing/2014/main" id="{9D4D3B63-E337-4385-BD0C-951DDE56002B}"/>
                  </a:ext>
                </a:extLst>
              </p:cNvPr>
              <p:cNvCxnSpPr>
                <a:cxnSpLocks/>
                <a:stCxn id="22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5" name="Ovaal 270">
              <a:extLst>
                <a:ext uri="{FF2B5EF4-FFF2-40B4-BE49-F238E27FC236}">
                  <a16:creationId xmlns:a16="http://schemas.microsoft.com/office/drawing/2014/main" id="{58C9ED72-D2A8-4EEA-9864-3A615C92B164}"/>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6" name="Rechthoek 271">
              <a:extLst>
                <a:ext uri="{FF2B5EF4-FFF2-40B4-BE49-F238E27FC236}">
                  <a16:creationId xmlns:a16="http://schemas.microsoft.com/office/drawing/2014/main" id="{8A432441-0DAA-4B9B-8AA0-D71133FEE396}"/>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7" name="Rechte verbindingslijn 272">
              <a:extLst>
                <a:ext uri="{FF2B5EF4-FFF2-40B4-BE49-F238E27FC236}">
                  <a16:creationId xmlns:a16="http://schemas.microsoft.com/office/drawing/2014/main" id="{8506943D-D6E6-441D-8984-6581D048C39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88" name="Rechthoek 273">
              <a:extLst>
                <a:ext uri="{FF2B5EF4-FFF2-40B4-BE49-F238E27FC236}">
                  <a16:creationId xmlns:a16="http://schemas.microsoft.com/office/drawing/2014/main" id="{3E57D89B-0E56-4A4C-8059-4FB4603F6AF3}"/>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89" name="Groep 274">
              <a:extLst>
                <a:ext uri="{FF2B5EF4-FFF2-40B4-BE49-F238E27FC236}">
                  <a16:creationId xmlns:a16="http://schemas.microsoft.com/office/drawing/2014/main" id="{482FCCB4-698B-4EEE-A2B4-18D0CC8FE29F}"/>
                </a:ext>
              </a:extLst>
            </p:cNvPr>
            <p:cNvGrpSpPr/>
            <p:nvPr userDrawn="1"/>
          </p:nvGrpSpPr>
          <p:grpSpPr>
            <a:xfrm>
              <a:off x="13614067" y="3535184"/>
              <a:ext cx="1195438" cy="678267"/>
              <a:chOff x="12757284" y="3224292"/>
              <a:chExt cx="1195438" cy="678267"/>
            </a:xfrm>
          </p:grpSpPr>
          <p:sp>
            <p:nvSpPr>
              <p:cNvPr id="190" name="Rechthoek 275">
                <a:extLst>
                  <a:ext uri="{FF2B5EF4-FFF2-40B4-BE49-F238E27FC236}">
                    <a16:creationId xmlns:a16="http://schemas.microsoft.com/office/drawing/2014/main" id="{AA27D55B-E2DA-4324-BEFF-288A1F1CB785}"/>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1" name="Rechthoek 276">
                <a:extLst>
                  <a:ext uri="{FF2B5EF4-FFF2-40B4-BE49-F238E27FC236}">
                    <a16:creationId xmlns:a16="http://schemas.microsoft.com/office/drawing/2014/main" id="{8D0500E3-6A5F-47CD-AB65-8005E13AF02E}"/>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2" name="Groep 277">
                <a:extLst>
                  <a:ext uri="{FF2B5EF4-FFF2-40B4-BE49-F238E27FC236}">
                    <a16:creationId xmlns:a16="http://schemas.microsoft.com/office/drawing/2014/main" id="{36B44A3F-F910-4425-A31E-AA256BDD0022}"/>
                  </a:ext>
                </a:extLst>
              </p:cNvPr>
              <p:cNvGrpSpPr/>
              <p:nvPr userDrawn="1"/>
            </p:nvGrpSpPr>
            <p:grpSpPr>
              <a:xfrm>
                <a:off x="12839234" y="3289794"/>
                <a:ext cx="155951" cy="131922"/>
                <a:chOff x="12968836" y="3354170"/>
                <a:chExt cx="404806" cy="342433"/>
              </a:xfrm>
            </p:grpSpPr>
            <p:sp>
              <p:nvSpPr>
                <p:cNvPr id="205" name="Rechthoek: afgeronde hoeken 290">
                  <a:extLst>
                    <a:ext uri="{FF2B5EF4-FFF2-40B4-BE49-F238E27FC236}">
                      <a16:creationId xmlns:a16="http://schemas.microsoft.com/office/drawing/2014/main" id="{25CE5A8F-57DF-44FE-92B2-3F6EC4F0332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6" name="Rechthoek 291">
                  <a:extLst>
                    <a:ext uri="{FF2B5EF4-FFF2-40B4-BE49-F238E27FC236}">
                      <a16:creationId xmlns:a16="http://schemas.microsoft.com/office/drawing/2014/main" id="{F85F14FA-B63C-4308-84D4-DCDFFBB989C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7" name="Rechthoek 292">
                  <a:extLst>
                    <a:ext uri="{FF2B5EF4-FFF2-40B4-BE49-F238E27FC236}">
                      <a16:creationId xmlns:a16="http://schemas.microsoft.com/office/drawing/2014/main" id="{7D99B6F2-6B94-44D2-ABF7-D5C7E28C86D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8" name="Rechthoek 293">
                  <a:extLst>
                    <a:ext uri="{FF2B5EF4-FFF2-40B4-BE49-F238E27FC236}">
                      <a16:creationId xmlns:a16="http://schemas.microsoft.com/office/drawing/2014/main" id="{C7C81D0D-F3F4-42E3-9221-5BF634CFA946}"/>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94">
                  <a:extLst>
                    <a:ext uri="{FF2B5EF4-FFF2-40B4-BE49-F238E27FC236}">
                      <a16:creationId xmlns:a16="http://schemas.microsoft.com/office/drawing/2014/main" id="{1F578291-743C-4720-B3C4-394FA4C40EE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95">
                  <a:extLst>
                    <a:ext uri="{FF2B5EF4-FFF2-40B4-BE49-F238E27FC236}">
                      <a16:creationId xmlns:a16="http://schemas.microsoft.com/office/drawing/2014/main" id="{0C2FC51D-3763-459B-A846-3ED2A9C59AC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3" name="Groep 278">
                <a:extLst>
                  <a:ext uri="{FF2B5EF4-FFF2-40B4-BE49-F238E27FC236}">
                    <a16:creationId xmlns:a16="http://schemas.microsoft.com/office/drawing/2014/main" id="{26C56313-4505-41C2-BCDF-534F1814EBE9}"/>
                  </a:ext>
                </a:extLst>
              </p:cNvPr>
              <p:cNvGrpSpPr/>
              <p:nvPr userDrawn="1"/>
            </p:nvGrpSpPr>
            <p:grpSpPr>
              <a:xfrm>
                <a:off x="12819679" y="3589117"/>
                <a:ext cx="166739" cy="218963"/>
                <a:chOff x="12940828" y="3950597"/>
                <a:chExt cx="432813" cy="568367"/>
              </a:xfrm>
            </p:grpSpPr>
            <p:grpSp>
              <p:nvGrpSpPr>
                <p:cNvPr id="197" name="Groep 282">
                  <a:extLst>
                    <a:ext uri="{FF2B5EF4-FFF2-40B4-BE49-F238E27FC236}">
                      <a16:creationId xmlns:a16="http://schemas.microsoft.com/office/drawing/2014/main" id="{31F525E5-1974-459F-BD76-F8579F5C2160}"/>
                    </a:ext>
                  </a:extLst>
                </p:cNvPr>
                <p:cNvGrpSpPr/>
                <p:nvPr userDrawn="1"/>
              </p:nvGrpSpPr>
              <p:grpSpPr>
                <a:xfrm>
                  <a:off x="13000382" y="4006891"/>
                  <a:ext cx="373259" cy="315747"/>
                  <a:chOff x="12968836" y="3354170"/>
                  <a:chExt cx="404806" cy="342433"/>
                </a:xfrm>
              </p:grpSpPr>
              <p:sp>
                <p:nvSpPr>
                  <p:cNvPr id="199" name="Rechthoek: afgeronde hoeken 284">
                    <a:extLst>
                      <a:ext uri="{FF2B5EF4-FFF2-40B4-BE49-F238E27FC236}">
                        <a16:creationId xmlns:a16="http://schemas.microsoft.com/office/drawing/2014/main" id="{937C8BB9-EFC8-4FB9-A1A2-73C6B77BA941}"/>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0" name="Rechthoek 285">
                    <a:extLst>
                      <a:ext uri="{FF2B5EF4-FFF2-40B4-BE49-F238E27FC236}">
                        <a16:creationId xmlns:a16="http://schemas.microsoft.com/office/drawing/2014/main" id="{00A4B283-B36E-40D3-9C40-8CDB564A0B6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1" name="Rechthoek 286">
                    <a:extLst>
                      <a:ext uri="{FF2B5EF4-FFF2-40B4-BE49-F238E27FC236}">
                        <a16:creationId xmlns:a16="http://schemas.microsoft.com/office/drawing/2014/main" id="{1796BF20-C5B1-4048-9640-69158F3976A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2" name="Rechthoek 287">
                    <a:extLst>
                      <a:ext uri="{FF2B5EF4-FFF2-40B4-BE49-F238E27FC236}">
                        <a16:creationId xmlns:a16="http://schemas.microsoft.com/office/drawing/2014/main" id="{398189E4-06D1-4CBA-8E0E-C87B5C3EA77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Rechthoek 288">
                    <a:extLst>
                      <a:ext uri="{FF2B5EF4-FFF2-40B4-BE49-F238E27FC236}">
                        <a16:creationId xmlns:a16="http://schemas.microsoft.com/office/drawing/2014/main" id="{531440A8-DB35-40F4-B3C5-15FB670147A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4" name="Rechthoek 289">
                    <a:extLst>
                      <a:ext uri="{FF2B5EF4-FFF2-40B4-BE49-F238E27FC236}">
                        <a16:creationId xmlns:a16="http://schemas.microsoft.com/office/drawing/2014/main" id="{6FD5851A-6E2D-4AD2-AD0F-D95A0B19DA7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98" name="Boog 283">
                  <a:extLst>
                    <a:ext uri="{FF2B5EF4-FFF2-40B4-BE49-F238E27FC236}">
                      <a16:creationId xmlns:a16="http://schemas.microsoft.com/office/drawing/2014/main" id="{1AAF39A5-D9FF-4585-8646-A2EEA9E70D5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94" name="Tekstvak 279">
                <a:extLst>
                  <a:ext uri="{FF2B5EF4-FFF2-40B4-BE49-F238E27FC236}">
                    <a16:creationId xmlns:a16="http://schemas.microsoft.com/office/drawing/2014/main" id="{17DEFD0A-EFFC-4148-9E20-78CE2DD83BCD}"/>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95" name="Tekstvak 280">
                <a:extLst>
                  <a:ext uri="{FF2B5EF4-FFF2-40B4-BE49-F238E27FC236}">
                    <a16:creationId xmlns:a16="http://schemas.microsoft.com/office/drawing/2014/main" id="{DCC7AB1A-3EFC-4533-ACBF-051274587770}"/>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96" name="Picture 3">
                <a:extLst>
                  <a:ext uri="{FF2B5EF4-FFF2-40B4-BE49-F238E27FC236}">
                    <a16:creationId xmlns:a16="http://schemas.microsoft.com/office/drawing/2014/main" id="{6CDE7AA1-A80F-4A1C-BB2C-0D6173D5D24D}"/>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4" name="Instructie">
            <a:extLst>
              <a:ext uri="{FF2B5EF4-FFF2-40B4-BE49-F238E27FC236}">
                <a16:creationId xmlns:a16="http://schemas.microsoft.com/office/drawing/2014/main" id="{5E0F10CF-AB59-49C0-AB85-BF6D3157CDE7}"/>
              </a:ext>
            </a:extLst>
          </p:cNvPr>
          <p:cNvGrpSpPr/>
          <p:nvPr userDrawn="1"/>
        </p:nvGrpSpPr>
        <p:grpSpPr>
          <a:xfrm>
            <a:off x="-3352957" y="0"/>
            <a:ext cx="3182755" cy="2660264"/>
            <a:chOff x="-3426088" y="4512342"/>
            <a:chExt cx="3182755" cy="2660264"/>
          </a:xfrm>
        </p:grpSpPr>
        <p:sp>
          <p:nvSpPr>
            <p:cNvPr id="75" name="Rechthoek 127">
              <a:extLst>
                <a:ext uri="{FF2B5EF4-FFF2-40B4-BE49-F238E27FC236}">
                  <a16:creationId xmlns:a16="http://schemas.microsoft.com/office/drawing/2014/main" id="{5D38BD5B-23F8-41FE-8027-8E44F7F22116}"/>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6" name="Rechte verbindingslijn 128">
              <a:extLst>
                <a:ext uri="{FF2B5EF4-FFF2-40B4-BE49-F238E27FC236}">
                  <a16:creationId xmlns:a16="http://schemas.microsoft.com/office/drawing/2014/main" id="{00AAA963-7906-4ECE-8A89-9139ABC167E4}"/>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7" name="Rechthoek 130">
              <a:extLst>
                <a:ext uri="{FF2B5EF4-FFF2-40B4-BE49-F238E27FC236}">
                  <a16:creationId xmlns:a16="http://schemas.microsoft.com/office/drawing/2014/main" id="{548F0181-E434-48B0-B0FE-D94F047CF0F0}"/>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78" name="Rechthoek 133">
              <a:extLst>
                <a:ext uri="{FF2B5EF4-FFF2-40B4-BE49-F238E27FC236}">
                  <a16:creationId xmlns:a16="http://schemas.microsoft.com/office/drawing/2014/main" id="{5CC572EB-9A94-4CBF-A5FB-0E1D50EDAEBE}"/>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79" name="Rechthoek 136">
              <a:extLst>
                <a:ext uri="{FF2B5EF4-FFF2-40B4-BE49-F238E27FC236}">
                  <a16:creationId xmlns:a16="http://schemas.microsoft.com/office/drawing/2014/main" id="{A209D926-B538-4C9F-92FA-C20CCCEC907B}"/>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0" name="Rechthoek 139">
              <a:extLst>
                <a:ext uri="{FF2B5EF4-FFF2-40B4-BE49-F238E27FC236}">
                  <a16:creationId xmlns:a16="http://schemas.microsoft.com/office/drawing/2014/main" id="{422F0FA3-6D89-46D2-A941-C54A720EE31F}"/>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1" name="Rechte verbindingslijn 140">
              <a:extLst>
                <a:ext uri="{FF2B5EF4-FFF2-40B4-BE49-F238E27FC236}">
                  <a16:creationId xmlns:a16="http://schemas.microsoft.com/office/drawing/2014/main" id="{0918C9FA-DDF6-4164-B347-0AB0B07FB612}"/>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31509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accel="50000" decel="50000" fill="hold" grpId="0" nodeType="withEffect">
                                  <p:stCondLst>
                                    <p:cond delay="0"/>
                                  </p:stCondLst>
                                  <p:childTnLst>
                                    <p:animScale>
                                      <p:cBhvr>
                                        <p:cTn id="6" dur="4250" fill="hold"/>
                                        <p:tgtEl>
                                          <p:spTgt spid="10"/>
                                        </p:tgtEl>
                                      </p:cBhvr>
                                      <p:by x="110000" y="110000"/>
                                    </p:animScale>
                                  </p:childTnLst>
                                </p:cTn>
                              </p:par>
                              <p:par>
                                <p:cTn id="7" presetID="10" presetClass="entr" presetSubtype="0" fill="hold" grpId="0" nodeType="withEffect">
                                  <p:stCondLst>
                                    <p:cond delay="50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tmplLst>
          <p:tmpl>
            <p:tnLst>
              <p:par>
                <p:cTn presetID="10" presetClass="entr" presetSubtype="0"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Effect transition="in" filter="fade">
                      <p:cBhvr>
                        <p:cTn dur="750"/>
                        <p:tgtEl>
                          <p:spTgt spid="14"/>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to 80% ">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1188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67471"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15" name="Tijdelijke aanduiding voor datum 3">
            <a:extLst>
              <a:ext uri="{FF2B5EF4-FFF2-40B4-BE49-F238E27FC236}">
                <a16:creationId xmlns:a16="http://schemas.microsoft.com/office/drawing/2014/main" id="{B4AED1A4-683A-4021-8F91-6EB13C2447C2}"/>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0A659124-FA22-4DE2-958C-6848B49C8891}" type="datetime1">
              <a:rPr lang="nl-NL" noProof="0" smtClean="0"/>
              <a:t>27-10-2020</a:t>
            </a:fld>
            <a:endParaRPr lang="nl-NL" noProof="0"/>
          </a:p>
        </p:txBody>
      </p:sp>
      <p:grpSp>
        <p:nvGrpSpPr>
          <p:cNvPr id="153" name="Groep 258">
            <a:extLst>
              <a:ext uri="{FF2B5EF4-FFF2-40B4-BE49-F238E27FC236}">
                <a16:creationId xmlns:a16="http://schemas.microsoft.com/office/drawing/2014/main" id="{DA1D9589-42C5-473C-B14F-9E4339BBCFCA}"/>
              </a:ext>
            </a:extLst>
          </p:cNvPr>
          <p:cNvGrpSpPr/>
          <p:nvPr userDrawn="1"/>
        </p:nvGrpSpPr>
        <p:grpSpPr>
          <a:xfrm>
            <a:off x="12391601" y="0"/>
            <a:ext cx="3183678" cy="5229113"/>
            <a:chOff x="12391601" y="0"/>
            <a:chExt cx="3183678" cy="5229113"/>
          </a:xfrm>
        </p:grpSpPr>
        <p:grpSp>
          <p:nvGrpSpPr>
            <p:cNvPr id="154" name="Meer informatie">
              <a:extLst>
                <a:ext uri="{FF2B5EF4-FFF2-40B4-BE49-F238E27FC236}">
                  <a16:creationId xmlns:a16="http://schemas.microsoft.com/office/drawing/2014/main" id="{C44F933F-DCEE-4D3F-BF26-8EBF393D3EA5}"/>
                </a:ext>
              </a:extLst>
            </p:cNvPr>
            <p:cNvGrpSpPr/>
            <p:nvPr userDrawn="1"/>
          </p:nvGrpSpPr>
          <p:grpSpPr>
            <a:xfrm>
              <a:off x="12396764" y="4445840"/>
              <a:ext cx="3178515" cy="783273"/>
              <a:chOff x="-3741486" y="3386444"/>
              <a:chExt cx="3178515" cy="783273"/>
            </a:xfrm>
          </p:grpSpPr>
          <p:sp>
            <p:nvSpPr>
              <p:cNvPr id="200" name="Freeform 101">
                <a:extLst>
                  <a:ext uri="{FF2B5EF4-FFF2-40B4-BE49-F238E27FC236}">
                    <a16:creationId xmlns:a16="http://schemas.microsoft.com/office/drawing/2014/main" id="{E0680B05-28BD-4311-8AD4-830F2662FBB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01" name="Rechthoek 306">
                <a:extLst>
                  <a:ext uri="{FF2B5EF4-FFF2-40B4-BE49-F238E27FC236}">
                    <a16:creationId xmlns:a16="http://schemas.microsoft.com/office/drawing/2014/main" id="{5C5EE0C1-0229-4D49-885B-AB366CBDA71D}"/>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02" name="Rechte verbindingslijn 307">
                <a:extLst>
                  <a:ext uri="{FF2B5EF4-FFF2-40B4-BE49-F238E27FC236}">
                    <a16:creationId xmlns:a16="http://schemas.microsoft.com/office/drawing/2014/main" id="{15573BEF-5FCB-406C-978A-8717772AAF59}"/>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55" name="Rechthoek 260">
              <a:extLst>
                <a:ext uri="{FF2B5EF4-FFF2-40B4-BE49-F238E27FC236}">
                  <a16:creationId xmlns:a16="http://schemas.microsoft.com/office/drawing/2014/main" id="{D80855EE-5D78-48AE-AFCD-97EA44C62C96}"/>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56" name="Ovaal 261">
              <a:extLst>
                <a:ext uri="{FF2B5EF4-FFF2-40B4-BE49-F238E27FC236}">
                  <a16:creationId xmlns:a16="http://schemas.microsoft.com/office/drawing/2014/main" id="{E2DF79CB-32C3-460F-997E-20B73C07E95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57" name="Rechte verbindingslijn 262">
              <a:extLst>
                <a:ext uri="{FF2B5EF4-FFF2-40B4-BE49-F238E27FC236}">
                  <a16:creationId xmlns:a16="http://schemas.microsoft.com/office/drawing/2014/main" id="{E0DEC3E8-C497-4A23-BA89-B65A4D285AC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58" name="Rechte verbindingslijn 263">
              <a:extLst>
                <a:ext uri="{FF2B5EF4-FFF2-40B4-BE49-F238E27FC236}">
                  <a16:creationId xmlns:a16="http://schemas.microsoft.com/office/drawing/2014/main" id="{636DE5FF-E15E-44A3-982E-93DB9003197E}"/>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59" name="Rechthoek 264">
              <a:extLst>
                <a:ext uri="{FF2B5EF4-FFF2-40B4-BE49-F238E27FC236}">
                  <a16:creationId xmlns:a16="http://schemas.microsoft.com/office/drawing/2014/main" id="{ABA7E3C3-36A7-43D0-AB18-7BB62CE6C32B}"/>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0" name="Rechte verbindingslijn 265">
              <a:extLst>
                <a:ext uri="{FF2B5EF4-FFF2-40B4-BE49-F238E27FC236}">
                  <a16:creationId xmlns:a16="http://schemas.microsoft.com/office/drawing/2014/main" id="{E6CEC6AE-ED76-4367-B1B9-FC5B957FACE3}"/>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61" name="Ovaal 266">
              <a:extLst>
                <a:ext uri="{FF2B5EF4-FFF2-40B4-BE49-F238E27FC236}">
                  <a16:creationId xmlns:a16="http://schemas.microsoft.com/office/drawing/2014/main" id="{E056C88D-6140-4DAC-9BBE-E7B428A9D977}"/>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2" name="Rechthoek 267">
              <a:extLst>
                <a:ext uri="{FF2B5EF4-FFF2-40B4-BE49-F238E27FC236}">
                  <a16:creationId xmlns:a16="http://schemas.microsoft.com/office/drawing/2014/main" id="{32E164EC-77FD-4FC1-9761-36792135480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63" name="Groep 268">
              <a:extLst>
                <a:ext uri="{FF2B5EF4-FFF2-40B4-BE49-F238E27FC236}">
                  <a16:creationId xmlns:a16="http://schemas.microsoft.com/office/drawing/2014/main" id="{66A970B5-0C0C-487F-A79A-3858C90E2330}"/>
                </a:ext>
              </a:extLst>
            </p:cNvPr>
            <p:cNvGrpSpPr/>
            <p:nvPr userDrawn="1"/>
          </p:nvGrpSpPr>
          <p:grpSpPr>
            <a:xfrm>
              <a:off x="12757282" y="2184550"/>
              <a:ext cx="825500" cy="209550"/>
              <a:chOff x="13504624" y="2482850"/>
              <a:chExt cx="825500" cy="209550"/>
            </a:xfrm>
          </p:grpSpPr>
          <p:sp>
            <p:nvSpPr>
              <p:cNvPr id="197" name="Rechthoek 302">
                <a:extLst>
                  <a:ext uri="{FF2B5EF4-FFF2-40B4-BE49-F238E27FC236}">
                    <a16:creationId xmlns:a16="http://schemas.microsoft.com/office/drawing/2014/main" id="{A96DAE96-85E8-4F85-B1EB-312E5FD7F72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98" name="Rechte verbindingslijn 303">
                <a:extLst>
                  <a:ext uri="{FF2B5EF4-FFF2-40B4-BE49-F238E27FC236}">
                    <a16:creationId xmlns:a16="http://schemas.microsoft.com/office/drawing/2014/main" id="{4CF5C91E-4661-4756-AB3E-8A36CCED7C0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99" name="Gelijkbenige driehoek 304">
                <a:extLst>
                  <a:ext uri="{FF2B5EF4-FFF2-40B4-BE49-F238E27FC236}">
                    <a16:creationId xmlns:a16="http://schemas.microsoft.com/office/drawing/2014/main" id="{3B90813B-784B-4DFE-92D2-FD85D98D1F0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4" name="Groep 269">
              <a:extLst>
                <a:ext uri="{FF2B5EF4-FFF2-40B4-BE49-F238E27FC236}">
                  <a16:creationId xmlns:a16="http://schemas.microsoft.com/office/drawing/2014/main" id="{7B852B1E-CE1B-46C6-B5D7-D38D38202C16}"/>
                </a:ext>
              </a:extLst>
            </p:cNvPr>
            <p:cNvGrpSpPr/>
            <p:nvPr userDrawn="1"/>
          </p:nvGrpSpPr>
          <p:grpSpPr>
            <a:xfrm>
              <a:off x="12757282" y="1216782"/>
              <a:ext cx="294789" cy="318834"/>
              <a:chOff x="14466489" y="1001522"/>
              <a:chExt cx="290627" cy="314333"/>
            </a:xfrm>
          </p:grpSpPr>
          <p:sp>
            <p:nvSpPr>
              <p:cNvPr id="191" name="Rechthoek 296">
                <a:extLst>
                  <a:ext uri="{FF2B5EF4-FFF2-40B4-BE49-F238E27FC236}">
                    <a16:creationId xmlns:a16="http://schemas.microsoft.com/office/drawing/2014/main" id="{E31C9AB7-98E4-4194-BBB6-44F7032E2EAB}"/>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2" name="Ovaal 297">
                <a:extLst>
                  <a:ext uri="{FF2B5EF4-FFF2-40B4-BE49-F238E27FC236}">
                    <a16:creationId xmlns:a16="http://schemas.microsoft.com/office/drawing/2014/main" id="{A3D4D748-52E1-44BD-A4E2-839A6CFCB2D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3" name="Vrije vorm: vorm 298">
                <a:extLst>
                  <a:ext uri="{FF2B5EF4-FFF2-40B4-BE49-F238E27FC236}">
                    <a16:creationId xmlns:a16="http://schemas.microsoft.com/office/drawing/2014/main" id="{7A57264A-23B7-4221-BCC0-78742143AE7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4" name="Rechthoek: afgeronde hoeken 299">
                <a:extLst>
                  <a:ext uri="{FF2B5EF4-FFF2-40B4-BE49-F238E27FC236}">
                    <a16:creationId xmlns:a16="http://schemas.microsoft.com/office/drawing/2014/main" id="{EFE133AF-8CEB-4497-8616-583F4E51C12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95" name="Rechte verbindingslijn 300">
                <a:extLst>
                  <a:ext uri="{FF2B5EF4-FFF2-40B4-BE49-F238E27FC236}">
                    <a16:creationId xmlns:a16="http://schemas.microsoft.com/office/drawing/2014/main" id="{26563C41-B812-44E0-8096-A355745352C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96" name="Rechte verbindingslijn 301">
                <a:extLst>
                  <a:ext uri="{FF2B5EF4-FFF2-40B4-BE49-F238E27FC236}">
                    <a16:creationId xmlns:a16="http://schemas.microsoft.com/office/drawing/2014/main" id="{A7DB654B-B206-4180-A352-57C1FFA1F26D}"/>
                  </a:ext>
                </a:extLst>
              </p:cNvPr>
              <p:cNvCxnSpPr>
                <a:cxnSpLocks/>
                <a:stCxn id="19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5" name="Ovaal 270">
              <a:extLst>
                <a:ext uri="{FF2B5EF4-FFF2-40B4-BE49-F238E27FC236}">
                  <a16:creationId xmlns:a16="http://schemas.microsoft.com/office/drawing/2014/main" id="{B8F12F58-5EEA-402B-8334-FC93673E8D83}"/>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6" name="Rechthoek 271">
              <a:extLst>
                <a:ext uri="{FF2B5EF4-FFF2-40B4-BE49-F238E27FC236}">
                  <a16:creationId xmlns:a16="http://schemas.microsoft.com/office/drawing/2014/main" id="{34D6239F-5BAB-43CA-A786-31E13E7F1970}"/>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7" name="Rechte verbindingslijn 272">
              <a:extLst>
                <a:ext uri="{FF2B5EF4-FFF2-40B4-BE49-F238E27FC236}">
                  <a16:creationId xmlns:a16="http://schemas.microsoft.com/office/drawing/2014/main" id="{D376FBCD-AB4C-47FD-BE76-BF4D70481939}"/>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68" name="Rechthoek 273">
              <a:extLst>
                <a:ext uri="{FF2B5EF4-FFF2-40B4-BE49-F238E27FC236}">
                  <a16:creationId xmlns:a16="http://schemas.microsoft.com/office/drawing/2014/main" id="{4FDEA777-4601-4BAB-9E85-7443A5A30D79}"/>
                </a:ext>
              </a:extLst>
            </p:cNvPr>
            <p:cNvSpPr/>
            <p:nvPr userDrawn="1"/>
          </p:nvSpPr>
          <p:spPr>
            <a:xfrm>
              <a:off x="12654153" y="3238910"/>
              <a:ext cx="1624926" cy="805220"/>
            </a:xfrm>
            <a:prstGeom prst="rect">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69" name="Groep 274">
              <a:extLst>
                <a:ext uri="{FF2B5EF4-FFF2-40B4-BE49-F238E27FC236}">
                  <a16:creationId xmlns:a16="http://schemas.microsoft.com/office/drawing/2014/main" id="{25263BD1-BA41-40BD-A5CA-5553E4533937}"/>
                </a:ext>
              </a:extLst>
            </p:cNvPr>
            <p:cNvGrpSpPr/>
            <p:nvPr userDrawn="1"/>
          </p:nvGrpSpPr>
          <p:grpSpPr>
            <a:xfrm>
              <a:off x="13614067" y="3535184"/>
              <a:ext cx="1195438" cy="678267"/>
              <a:chOff x="12757284" y="3224292"/>
              <a:chExt cx="1195438" cy="678267"/>
            </a:xfrm>
          </p:grpSpPr>
          <p:sp>
            <p:nvSpPr>
              <p:cNvPr id="170" name="Rechthoek 275">
                <a:extLst>
                  <a:ext uri="{FF2B5EF4-FFF2-40B4-BE49-F238E27FC236}">
                    <a16:creationId xmlns:a16="http://schemas.microsoft.com/office/drawing/2014/main" id="{BACB4A4D-B220-4C85-866E-EF5D3C9F2E77}"/>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1" name="Rechthoek 276">
                <a:extLst>
                  <a:ext uri="{FF2B5EF4-FFF2-40B4-BE49-F238E27FC236}">
                    <a16:creationId xmlns:a16="http://schemas.microsoft.com/office/drawing/2014/main" id="{025FD7B2-79C8-42F3-BF6C-D6CCD81B3842}"/>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72" name="Groep 277">
                <a:extLst>
                  <a:ext uri="{FF2B5EF4-FFF2-40B4-BE49-F238E27FC236}">
                    <a16:creationId xmlns:a16="http://schemas.microsoft.com/office/drawing/2014/main" id="{81F9F757-146D-44C8-ADB6-3734949FA9EE}"/>
                  </a:ext>
                </a:extLst>
              </p:cNvPr>
              <p:cNvGrpSpPr/>
              <p:nvPr userDrawn="1"/>
            </p:nvGrpSpPr>
            <p:grpSpPr>
              <a:xfrm>
                <a:off x="12839234" y="3289794"/>
                <a:ext cx="155951" cy="131922"/>
                <a:chOff x="12968836" y="3354170"/>
                <a:chExt cx="404806" cy="342433"/>
              </a:xfrm>
            </p:grpSpPr>
            <p:sp>
              <p:nvSpPr>
                <p:cNvPr id="185" name="Rechthoek: afgeronde hoeken 290">
                  <a:extLst>
                    <a:ext uri="{FF2B5EF4-FFF2-40B4-BE49-F238E27FC236}">
                      <a16:creationId xmlns:a16="http://schemas.microsoft.com/office/drawing/2014/main" id="{16731A77-6ECF-4493-A5A4-C3451A8329D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6" name="Rechthoek 291">
                  <a:extLst>
                    <a:ext uri="{FF2B5EF4-FFF2-40B4-BE49-F238E27FC236}">
                      <a16:creationId xmlns:a16="http://schemas.microsoft.com/office/drawing/2014/main" id="{F229AB88-426F-4CBB-956D-EF2316183A6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7" name="Rechthoek 292">
                  <a:extLst>
                    <a:ext uri="{FF2B5EF4-FFF2-40B4-BE49-F238E27FC236}">
                      <a16:creationId xmlns:a16="http://schemas.microsoft.com/office/drawing/2014/main" id="{256D338F-6030-465B-976E-83CADA93F170}"/>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8" name="Rechthoek 293">
                  <a:extLst>
                    <a:ext uri="{FF2B5EF4-FFF2-40B4-BE49-F238E27FC236}">
                      <a16:creationId xmlns:a16="http://schemas.microsoft.com/office/drawing/2014/main" id="{C50D365A-AE0D-4735-AD40-8DAF2FD67F5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9" name="Rechthoek 294">
                  <a:extLst>
                    <a:ext uri="{FF2B5EF4-FFF2-40B4-BE49-F238E27FC236}">
                      <a16:creationId xmlns:a16="http://schemas.microsoft.com/office/drawing/2014/main" id="{2378150C-3C77-4907-8A1F-865347958F3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0" name="Rechthoek 295">
                  <a:extLst>
                    <a:ext uri="{FF2B5EF4-FFF2-40B4-BE49-F238E27FC236}">
                      <a16:creationId xmlns:a16="http://schemas.microsoft.com/office/drawing/2014/main" id="{6CCC5F73-EBC0-47E3-B939-A9BD1B5FCCF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73" name="Groep 278">
                <a:extLst>
                  <a:ext uri="{FF2B5EF4-FFF2-40B4-BE49-F238E27FC236}">
                    <a16:creationId xmlns:a16="http://schemas.microsoft.com/office/drawing/2014/main" id="{AE95217F-96A2-4ACB-BDDE-FE168E1D915C}"/>
                  </a:ext>
                </a:extLst>
              </p:cNvPr>
              <p:cNvGrpSpPr/>
              <p:nvPr userDrawn="1"/>
            </p:nvGrpSpPr>
            <p:grpSpPr>
              <a:xfrm>
                <a:off x="12819679" y="3589117"/>
                <a:ext cx="166739" cy="218963"/>
                <a:chOff x="12940828" y="3950597"/>
                <a:chExt cx="432813" cy="568367"/>
              </a:xfrm>
            </p:grpSpPr>
            <p:grpSp>
              <p:nvGrpSpPr>
                <p:cNvPr id="177" name="Groep 282">
                  <a:extLst>
                    <a:ext uri="{FF2B5EF4-FFF2-40B4-BE49-F238E27FC236}">
                      <a16:creationId xmlns:a16="http://schemas.microsoft.com/office/drawing/2014/main" id="{61DC68D2-8FF2-40B0-8103-5D96C0E50E6D}"/>
                    </a:ext>
                  </a:extLst>
                </p:cNvPr>
                <p:cNvGrpSpPr/>
                <p:nvPr userDrawn="1"/>
              </p:nvGrpSpPr>
              <p:grpSpPr>
                <a:xfrm>
                  <a:off x="13000382" y="4006891"/>
                  <a:ext cx="373259" cy="315747"/>
                  <a:chOff x="12968836" y="3354170"/>
                  <a:chExt cx="404806" cy="342433"/>
                </a:xfrm>
              </p:grpSpPr>
              <p:sp>
                <p:nvSpPr>
                  <p:cNvPr id="179" name="Rechthoek: afgeronde hoeken 284">
                    <a:extLst>
                      <a:ext uri="{FF2B5EF4-FFF2-40B4-BE49-F238E27FC236}">
                        <a16:creationId xmlns:a16="http://schemas.microsoft.com/office/drawing/2014/main" id="{CDFBC008-32A0-4F0D-9C0A-0133F32E72B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0" name="Rechthoek 285">
                    <a:extLst>
                      <a:ext uri="{FF2B5EF4-FFF2-40B4-BE49-F238E27FC236}">
                        <a16:creationId xmlns:a16="http://schemas.microsoft.com/office/drawing/2014/main" id="{613EB2D4-E5DB-477E-BFC3-2DA9AF3AE78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1" name="Rechthoek 286">
                    <a:extLst>
                      <a:ext uri="{FF2B5EF4-FFF2-40B4-BE49-F238E27FC236}">
                        <a16:creationId xmlns:a16="http://schemas.microsoft.com/office/drawing/2014/main" id="{AD0883A3-B67A-4B95-991E-E8B093C4E23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287">
                    <a:extLst>
                      <a:ext uri="{FF2B5EF4-FFF2-40B4-BE49-F238E27FC236}">
                        <a16:creationId xmlns:a16="http://schemas.microsoft.com/office/drawing/2014/main" id="{667615A5-4510-4FA9-B455-09F6E4B0500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3" name="Rechthoek 288">
                    <a:extLst>
                      <a:ext uri="{FF2B5EF4-FFF2-40B4-BE49-F238E27FC236}">
                        <a16:creationId xmlns:a16="http://schemas.microsoft.com/office/drawing/2014/main" id="{CA41F919-456A-4336-823B-20BCA38C70C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289">
                    <a:extLst>
                      <a:ext uri="{FF2B5EF4-FFF2-40B4-BE49-F238E27FC236}">
                        <a16:creationId xmlns:a16="http://schemas.microsoft.com/office/drawing/2014/main" id="{FC58C8E1-0D5B-4880-8053-DBBD4E93AEF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178" name="Boog 283">
                  <a:extLst>
                    <a:ext uri="{FF2B5EF4-FFF2-40B4-BE49-F238E27FC236}">
                      <a16:creationId xmlns:a16="http://schemas.microsoft.com/office/drawing/2014/main" id="{BE1B5382-341F-4AE3-960B-D162EA44B5E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174" name="Tekstvak 279">
                <a:extLst>
                  <a:ext uri="{FF2B5EF4-FFF2-40B4-BE49-F238E27FC236}">
                    <a16:creationId xmlns:a16="http://schemas.microsoft.com/office/drawing/2014/main" id="{56CB79DD-AE4C-48D0-9775-6446EEC6116D}"/>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175" name="Tekstvak 280">
                <a:extLst>
                  <a:ext uri="{FF2B5EF4-FFF2-40B4-BE49-F238E27FC236}">
                    <a16:creationId xmlns:a16="http://schemas.microsoft.com/office/drawing/2014/main" id="{EFF76582-2E3D-4CFF-A588-BE3C0453870F}"/>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176" name="Picture 3">
                <a:extLst>
                  <a:ext uri="{FF2B5EF4-FFF2-40B4-BE49-F238E27FC236}">
                    <a16:creationId xmlns:a16="http://schemas.microsoft.com/office/drawing/2014/main" id="{F374CB61-58A4-4672-80A2-1B90D7B212AD}"/>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59" name="Afbeelding 58">
            <a:extLst>
              <a:ext uri="{FF2B5EF4-FFF2-40B4-BE49-F238E27FC236}">
                <a16:creationId xmlns:a16="http://schemas.microsoft.com/office/drawing/2014/main" id="{94DE45D5-3C71-47D7-B6BA-DC9BBAF4A27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Tree>
    <p:extLst>
      <p:ext uri="{BB962C8B-B14F-4D97-AF65-F5344CB8AC3E}">
        <p14:creationId xmlns:p14="http://schemas.microsoft.com/office/powerpoint/2010/main" val="2751028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to + tekstvlak 8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3024000">
            <a:normAutofit/>
          </a:bodyPr>
          <a:lstStyle>
            <a:lvl1pPr marL="0" indent="0" algn="ctr">
              <a:spcBef>
                <a:spcPts val="0"/>
              </a:spcBef>
              <a:spcAft>
                <a:spcPts val="0"/>
              </a:spcAft>
              <a:buNone/>
              <a:tabLst>
                <a:tab pos="9231313" algn="l"/>
              </a:tabLst>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36313"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25" name="Tijdelijke aanduiding voor tekst 3">
            <a:extLst>
              <a:ext uri="{FF2B5EF4-FFF2-40B4-BE49-F238E27FC236}">
                <a16:creationId xmlns:a16="http://schemas.microsoft.com/office/drawing/2014/main" id="{B1EBCF2F-E9DD-4864-A450-DD8AF487DDE6}"/>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16" name="Tijdelijke aanduiding voor tekst 5">
            <a:extLst>
              <a:ext uri="{FF2B5EF4-FFF2-40B4-BE49-F238E27FC236}">
                <a16:creationId xmlns:a16="http://schemas.microsoft.com/office/drawing/2014/main" id="{28641602-EFC5-4A31-A66E-7D18FE4BC0DE}"/>
              </a:ext>
            </a:extLst>
          </p:cNvPr>
          <p:cNvSpPr>
            <a:spLocks noGrp="1"/>
          </p:cNvSpPr>
          <p:nvPr>
            <p:ph type="body" sz="quarter" idx="40" hasCustomPrompt="1"/>
          </p:nvPr>
        </p:nvSpPr>
        <p:spPr>
          <a:xfrm>
            <a:off x="7787678" y="4266860"/>
            <a:ext cx="3940330" cy="1612398"/>
          </a:xfrm>
          <a:custGeom>
            <a:avLst/>
            <a:gdLst>
              <a:gd name="connsiteX0" fmla="*/ 0 w 3938778"/>
              <a:gd name="connsiteY0" fmla="*/ 84049 h 1609202"/>
              <a:gd name="connsiteX1" fmla="*/ 84049 w 3938778"/>
              <a:gd name="connsiteY1" fmla="*/ 0 h 1609202"/>
              <a:gd name="connsiteX2" fmla="*/ 3854729 w 3938778"/>
              <a:gd name="connsiteY2" fmla="*/ 0 h 1609202"/>
              <a:gd name="connsiteX3" fmla="*/ 3938778 w 3938778"/>
              <a:gd name="connsiteY3" fmla="*/ 84049 h 1609202"/>
              <a:gd name="connsiteX4" fmla="*/ 3938778 w 3938778"/>
              <a:gd name="connsiteY4" fmla="*/ 1525153 h 1609202"/>
              <a:gd name="connsiteX5" fmla="*/ 3854729 w 3938778"/>
              <a:gd name="connsiteY5" fmla="*/ 1609202 h 1609202"/>
              <a:gd name="connsiteX6" fmla="*/ 84049 w 3938778"/>
              <a:gd name="connsiteY6" fmla="*/ 1609202 h 1609202"/>
              <a:gd name="connsiteX7" fmla="*/ 0 w 3938778"/>
              <a:gd name="connsiteY7" fmla="*/ 1525153 h 1609202"/>
              <a:gd name="connsiteX8" fmla="*/ 0 w 3938778"/>
              <a:gd name="connsiteY8" fmla="*/ 84049 h 1609202"/>
              <a:gd name="connsiteX0" fmla="*/ 212359 w 4151137"/>
              <a:gd name="connsiteY0" fmla="*/ 126307 h 1651460"/>
              <a:gd name="connsiteX1" fmla="*/ 237486 w 4151137"/>
              <a:gd name="connsiteY1" fmla="*/ 63809 h 1651460"/>
              <a:gd name="connsiteX2" fmla="*/ 296408 w 4151137"/>
              <a:gd name="connsiteY2" fmla="*/ 42258 h 1651460"/>
              <a:gd name="connsiteX3" fmla="*/ 4067088 w 4151137"/>
              <a:gd name="connsiteY3" fmla="*/ 42258 h 1651460"/>
              <a:gd name="connsiteX4" fmla="*/ 4151137 w 4151137"/>
              <a:gd name="connsiteY4" fmla="*/ 126307 h 1651460"/>
              <a:gd name="connsiteX5" fmla="*/ 4151137 w 4151137"/>
              <a:gd name="connsiteY5" fmla="*/ 1567411 h 1651460"/>
              <a:gd name="connsiteX6" fmla="*/ 4067088 w 4151137"/>
              <a:gd name="connsiteY6" fmla="*/ 1651460 h 1651460"/>
              <a:gd name="connsiteX7" fmla="*/ 296408 w 4151137"/>
              <a:gd name="connsiteY7" fmla="*/ 1651460 h 1651460"/>
              <a:gd name="connsiteX8" fmla="*/ 212359 w 4151137"/>
              <a:gd name="connsiteY8" fmla="*/ 1567411 h 1651460"/>
              <a:gd name="connsiteX9" fmla="*/ 212359 w 4151137"/>
              <a:gd name="connsiteY9" fmla="*/ 126307 h 1651460"/>
              <a:gd name="connsiteX0" fmla="*/ 212359 w 4151137"/>
              <a:gd name="connsiteY0" fmla="*/ 84049 h 1609202"/>
              <a:gd name="connsiteX1" fmla="*/ 237486 w 4151137"/>
              <a:gd name="connsiteY1" fmla="*/ 21551 h 1609202"/>
              <a:gd name="connsiteX2" fmla="*/ 296408 w 4151137"/>
              <a:gd name="connsiteY2" fmla="*/ 0 h 1609202"/>
              <a:gd name="connsiteX3" fmla="*/ 4067088 w 4151137"/>
              <a:gd name="connsiteY3" fmla="*/ 0 h 1609202"/>
              <a:gd name="connsiteX4" fmla="*/ 4151137 w 4151137"/>
              <a:gd name="connsiteY4" fmla="*/ 84049 h 1609202"/>
              <a:gd name="connsiteX5" fmla="*/ 4151137 w 4151137"/>
              <a:gd name="connsiteY5" fmla="*/ 1525153 h 1609202"/>
              <a:gd name="connsiteX6" fmla="*/ 4067088 w 4151137"/>
              <a:gd name="connsiteY6" fmla="*/ 1609202 h 1609202"/>
              <a:gd name="connsiteX7" fmla="*/ 296408 w 4151137"/>
              <a:gd name="connsiteY7" fmla="*/ 1609202 h 1609202"/>
              <a:gd name="connsiteX8" fmla="*/ 212359 w 4151137"/>
              <a:gd name="connsiteY8" fmla="*/ 1525153 h 1609202"/>
              <a:gd name="connsiteX9" fmla="*/ 212359 w 4151137"/>
              <a:gd name="connsiteY9" fmla="*/ 84049 h 1609202"/>
              <a:gd name="connsiteX0" fmla="*/ 21 w 3938799"/>
              <a:gd name="connsiteY0" fmla="*/ 85645 h 1610798"/>
              <a:gd name="connsiteX1" fmla="*/ 25148 w 3938799"/>
              <a:gd name="connsiteY1" fmla="*/ 23147 h 1610798"/>
              <a:gd name="connsiteX2" fmla="*/ 84070 w 3938799"/>
              <a:gd name="connsiteY2" fmla="*/ 1596 h 1610798"/>
              <a:gd name="connsiteX3" fmla="*/ 3854750 w 3938799"/>
              <a:gd name="connsiteY3" fmla="*/ 1596 h 1610798"/>
              <a:gd name="connsiteX4" fmla="*/ 3938799 w 3938799"/>
              <a:gd name="connsiteY4" fmla="*/ 85645 h 1610798"/>
              <a:gd name="connsiteX5" fmla="*/ 3938799 w 3938799"/>
              <a:gd name="connsiteY5" fmla="*/ 1526749 h 1610798"/>
              <a:gd name="connsiteX6" fmla="*/ 3854750 w 3938799"/>
              <a:gd name="connsiteY6" fmla="*/ 1610798 h 1610798"/>
              <a:gd name="connsiteX7" fmla="*/ 84070 w 3938799"/>
              <a:gd name="connsiteY7" fmla="*/ 1610798 h 1610798"/>
              <a:gd name="connsiteX8" fmla="*/ 21 w 3938799"/>
              <a:gd name="connsiteY8" fmla="*/ 1526749 h 1610798"/>
              <a:gd name="connsiteX9" fmla="*/ 21 w 3938799"/>
              <a:gd name="connsiteY9" fmla="*/ 85645 h 1610798"/>
              <a:gd name="connsiteX0" fmla="*/ 221900 w 4160678"/>
              <a:gd name="connsiteY0" fmla="*/ 126307 h 1651460"/>
              <a:gd name="connsiteX1" fmla="*/ 220833 w 4160678"/>
              <a:gd name="connsiteY1" fmla="*/ 63809 h 1651460"/>
              <a:gd name="connsiteX2" fmla="*/ 305949 w 4160678"/>
              <a:gd name="connsiteY2" fmla="*/ 42258 h 1651460"/>
              <a:gd name="connsiteX3" fmla="*/ 4076629 w 4160678"/>
              <a:gd name="connsiteY3" fmla="*/ 42258 h 1651460"/>
              <a:gd name="connsiteX4" fmla="*/ 4160678 w 4160678"/>
              <a:gd name="connsiteY4" fmla="*/ 126307 h 1651460"/>
              <a:gd name="connsiteX5" fmla="*/ 4160678 w 4160678"/>
              <a:gd name="connsiteY5" fmla="*/ 1567411 h 1651460"/>
              <a:gd name="connsiteX6" fmla="*/ 4076629 w 4160678"/>
              <a:gd name="connsiteY6" fmla="*/ 1651460 h 1651460"/>
              <a:gd name="connsiteX7" fmla="*/ 305949 w 4160678"/>
              <a:gd name="connsiteY7" fmla="*/ 1651460 h 1651460"/>
              <a:gd name="connsiteX8" fmla="*/ 221900 w 4160678"/>
              <a:gd name="connsiteY8" fmla="*/ 1567411 h 1651460"/>
              <a:gd name="connsiteX9" fmla="*/ 221900 w 4160678"/>
              <a:gd name="connsiteY9" fmla="*/ 126307 h 1651460"/>
              <a:gd name="connsiteX0" fmla="*/ 222785 w 4161563"/>
              <a:gd name="connsiteY0" fmla="*/ 132298 h 1657451"/>
              <a:gd name="connsiteX1" fmla="*/ 219337 w 4161563"/>
              <a:gd name="connsiteY1" fmla="*/ 55513 h 1657451"/>
              <a:gd name="connsiteX2" fmla="*/ 306834 w 4161563"/>
              <a:gd name="connsiteY2" fmla="*/ 48249 h 1657451"/>
              <a:gd name="connsiteX3" fmla="*/ 4077514 w 4161563"/>
              <a:gd name="connsiteY3" fmla="*/ 48249 h 1657451"/>
              <a:gd name="connsiteX4" fmla="*/ 4161563 w 4161563"/>
              <a:gd name="connsiteY4" fmla="*/ 132298 h 1657451"/>
              <a:gd name="connsiteX5" fmla="*/ 4161563 w 4161563"/>
              <a:gd name="connsiteY5" fmla="*/ 1573402 h 1657451"/>
              <a:gd name="connsiteX6" fmla="*/ 4077514 w 4161563"/>
              <a:gd name="connsiteY6" fmla="*/ 1657451 h 1657451"/>
              <a:gd name="connsiteX7" fmla="*/ 306834 w 4161563"/>
              <a:gd name="connsiteY7" fmla="*/ 1657451 h 1657451"/>
              <a:gd name="connsiteX8" fmla="*/ 222785 w 4161563"/>
              <a:gd name="connsiteY8" fmla="*/ 1573402 h 1657451"/>
              <a:gd name="connsiteX9" fmla="*/ 222785 w 4161563"/>
              <a:gd name="connsiteY9" fmla="*/ 132298 h 1657451"/>
              <a:gd name="connsiteX0" fmla="*/ 8993 w 3947771"/>
              <a:gd name="connsiteY0" fmla="*/ 132298 h 1657451"/>
              <a:gd name="connsiteX1" fmla="*/ 5545 w 3947771"/>
              <a:gd name="connsiteY1" fmla="*/ 55513 h 1657451"/>
              <a:gd name="connsiteX2" fmla="*/ 93042 w 3947771"/>
              <a:gd name="connsiteY2" fmla="*/ 48249 h 1657451"/>
              <a:gd name="connsiteX3" fmla="*/ 3863722 w 3947771"/>
              <a:gd name="connsiteY3" fmla="*/ 48249 h 1657451"/>
              <a:gd name="connsiteX4" fmla="*/ 3947771 w 3947771"/>
              <a:gd name="connsiteY4" fmla="*/ 132298 h 1657451"/>
              <a:gd name="connsiteX5" fmla="*/ 3947771 w 3947771"/>
              <a:gd name="connsiteY5" fmla="*/ 1573402 h 1657451"/>
              <a:gd name="connsiteX6" fmla="*/ 3863722 w 3947771"/>
              <a:gd name="connsiteY6" fmla="*/ 1657451 h 1657451"/>
              <a:gd name="connsiteX7" fmla="*/ 93042 w 3947771"/>
              <a:gd name="connsiteY7" fmla="*/ 1657451 h 1657451"/>
              <a:gd name="connsiteX8" fmla="*/ 8993 w 3947771"/>
              <a:gd name="connsiteY8" fmla="*/ 1573402 h 1657451"/>
              <a:gd name="connsiteX9" fmla="*/ 8993 w 3947771"/>
              <a:gd name="connsiteY9" fmla="*/ 132298 h 1657451"/>
              <a:gd name="connsiteX0" fmla="*/ 9451 w 3948229"/>
              <a:gd name="connsiteY0" fmla="*/ 85220 h 1610373"/>
              <a:gd name="connsiteX1" fmla="*/ 6003 w 3948229"/>
              <a:gd name="connsiteY1" fmla="*/ 8435 h 1610373"/>
              <a:gd name="connsiteX2" fmla="*/ 93500 w 3948229"/>
              <a:gd name="connsiteY2" fmla="*/ 1171 h 1610373"/>
              <a:gd name="connsiteX3" fmla="*/ 3864180 w 3948229"/>
              <a:gd name="connsiteY3" fmla="*/ 1171 h 1610373"/>
              <a:gd name="connsiteX4" fmla="*/ 3948229 w 3948229"/>
              <a:gd name="connsiteY4" fmla="*/ 85220 h 1610373"/>
              <a:gd name="connsiteX5" fmla="*/ 3948229 w 3948229"/>
              <a:gd name="connsiteY5" fmla="*/ 1526324 h 1610373"/>
              <a:gd name="connsiteX6" fmla="*/ 3864180 w 3948229"/>
              <a:gd name="connsiteY6" fmla="*/ 1610373 h 1610373"/>
              <a:gd name="connsiteX7" fmla="*/ 93500 w 3948229"/>
              <a:gd name="connsiteY7" fmla="*/ 1610373 h 1610373"/>
              <a:gd name="connsiteX8" fmla="*/ 9451 w 3948229"/>
              <a:gd name="connsiteY8" fmla="*/ 1526324 h 1610373"/>
              <a:gd name="connsiteX9" fmla="*/ 9451 w 3948229"/>
              <a:gd name="connsiteY9" fmla="*/ 85220 h 1610373"/>
              <a:gd name="connsiteX0" fmla="*/ 9451 w 3948229"/>
              <a:gd name="connsiteY0" fmla="*/ 85220 h 1610373"/>
              <a:gd name="connsiteX1" fmla="*/ 6003 w 3948229"/>
              <a:gd name="connsiteY1" fmla="*/ 8435 h 1610373"/>
              <a:gd name="connsiteX2" fmla="*/ 93500 w 3948229"/>
              <a:gd name="connsiteY2" fmla="*/ 1171 h 1610373"/>
              <a:gd name="connsiteX3" fmla="*/ 3864180 w 3948229"/>
              <a:gd name="connsiteY3" fmla="*/ 1171 h 1610373"/>
              <a:gd name="connsiteX4" fmla="*/ 3948229 w 3948229"/>
              <a:gd name="connsiteY4" fmla="*/ 85220 h 1610373"/>
              <a:gd name="connsiteX5" fmla="*/ 3948229 w 3948229"/>
              <a:gd name="connsiteY5" fmla="*/ 1526324 h 1610373"/>
              <a:gd name="connsiteX6" fmla="*/ 3864180 w 3948229"/>
              <a:gd name="connsiteY6" fmla="*/ 1610373 h 1610373"/>
              <a:gd name="connsiteX7" fmla="*/ 93500 w 3948229"/>
              <a:gd name="connsiteY7" fmla="*/ 1610373 h 1610373"/>
              <a:gd name="connsiteX8" fmla="*/ 9451 w 3948229"/>
              <a:gd name="connsiteY8" fmla="*/ 1526324 h 1610373"/>
              <a:gd name="connsiteX9" fmla="*/ 9451 w 3948229"/>
              <a:gd name="connsiteY9" fmla="*/ 85220 h 1610373"/>
              <a:gd name="connsiteX0" fmla="*/ 12575 w 3951353"/>
              <a:gd name="connsiteY0" fmla="*/ 1632501 h 1716550"/>
              <a:gd name="connsiteX1" fmla="*/ 9127 w 3951353"/>
              <a:gd name="connsiteY1" fmla="*/ 114612 h 1716550"/>
              <a:gd name="connsiteX2" fmla="*/ 96624 w 3951353"/>
              <a:gd name="connsiteY2" fmla="*/ 107348 h 1716550"/>
              <a:gd name="connsiteX3" fmla="*/ 3867304 w 3951353"/>
              <a:gd name="connsiteY3" fmla="*/ 107348 h 1716550"/>
              <a:gd name="connsiteX4" fmla="*/ 3951353 w 3951353"/>
              <a:gd name="connsiteY4" fmla="*/ 191397 h 1716550"/>
              <a:gd name="connsiteX5" fmla="*/ 3951353 w 3951353"/>
              <a:gd name="connsiteY5" fmla="*/ 1632501 h 1716550"/>
              <a:gd name="connsiteX6" fmla="*/ 3867304 w 3951353"/>
              <a:gd name="connsiteY6" fmla="*/ 1716550 h 1716550"/>
              <a:gd name="connsiteX7" fmla="*/ 96624 w 3951353"/>
              <a:gd name="connsiteY7" fmla="*/ 1716550 h 1716550"/>
              <a:gd name="connsiteX8" fmla="*/ 12575 w 3951353"/>
              <a:gd name="connsiteY8" fmla="*/ 1632501 h 1716550"/>
              <a:gd name="connsiteX0" fmla="*/ 9770 w 3948548"/>
              <a:gd name="connsiteY0" fmla="*/ 1632631 h 1716680"/>
              <a:gd name="connsiteX1" fmla="*/ 6322 w 3948548"/>
              <a:gd name="connsiteY1" fmla="*/ 114742 h 1716680"/>
              <a:gd name="connsiteX2" fmla="*/ 93819 w 3948548"/>
              <a:gd name="connsiteY2" fmla="*/ 107478 h 1716680"/>
              <a:gd name="connsiteX3" fmla="*/ 3864499 w 3948548"/>
              <a:gd name="connsiteY3" fmla="*/ 107478 h 1716680"/>
              <a:gd name="connsiteX4" fmla="*/ 3948548 w 3948548"/>
              <a:gd name="connsiteY4" fmla="*/ 191527 h 1716680"/>
              <a:gd name="connsiteX5" fmla="*/ 3948548 w 3948548"/>
              <a:gd name="connsiteY5" fmla="*/ 1632631 h 1716680"/>
              <a:gd name="connsiteX6" fmla="*/ 3864499 w 3948548"/>
              <a:gd name="connsiteY6" fmla="*/ 1716680 h 1716680"/>
              <a:gd name="connsiteX7" fmla="*/ 93819 w 3948548"/>
              <a:gd name="connsiteY7" fmla="*/ 1716680 h 1716680"/>
              <a:gd name="connsiteX8" fmla="*/ 9770 w 3948548"/>
              <a:gd name="connsiteY8" fmla="*/ 1632631 h 1716680"/>
              <a:gd name="connsiteX0" fmla="*/ 6731 w 3945509"/>
              <a:gd name="connsiteY0" fmla="*/ 1632631 h 1780851"/>
              <a:gd name="connsiteX1" fmla="*/ 3283 w 3945509"/>
              <a:gd name="connsiteY1" fmla="*/ 114742 h 1780851"/>
              <a:gd name="connsiteX2" fmla="*/ 90780 w 3945509"/>
              <a:gd name="connsiteY2" fmla="*/ 107478 h 1780851"/>
              <a:gd name="connsiteX3" fmla="*/ 3861460 w 3945509"/>
              <a:gd name="connsiteY3" fmla="*/ 107478 h 1780851"/>
              <a:gd name="connsiteX4" fmla="*/ 3945509 w 3945509"/>
              <a:gd name="connsiteY4" fmla="*/ 191527 h 1780851"/>
              <a:gd name="connsiteX5" fmla="*/ 3945509 w 3945509"/>
              <a:gd name="connsiteY5" fmla="*/ 1632631 h 1780851"/>
              <a:gd name="connsiteX6" fmla="*/ 3861460 w 3945509"/>
              <a:gd name="connsiteY6" fmla="*/ 1716680 h 1780851"/>
              <a:gd name="connsiteX7" fmla="*/ 90780 w 3945509"/>
              <a:gd name="connsiteY7" fmla="*/ 1716680 h 1780851"/>
              <a:gd name="connsiteX8" fmla="*/ 6731 w 3945509"/>
              <a:gd name="connsiteY8" fmla="*/ 1632631 h 1780851"/>
              <a:gd name="connsiteX0" fmla="*/ 5635 w 3944413"/>
              <a:gd name="connsiteY0" fmla="*/ 1632631 h 1730124"/>
              <a:gd name="connsiteX1" fmla="*/ 2187 w 3944413"/>
              <a:gd name="connsiteY1" fmla="*/ 114742 h 1730124"/>
              <a:gd name="connsiteX2" fmla="*/ 89684 w 3944413"/>
              <a:gd name="connsiteY2" fmla="*/ 107478 h 1730124"/>
              <a:gd name="connsiteX3" fmla="*/ 3860364 w 3944413"/>
              <a:gd name="connsiteY3" fmla="*/ 107478 h 1730124"/>
              <a:gd name="connsiteX4" fmla="*/ 3944413 w 3944413"/>
              <a:gd name="connsiteY4" fmla="*/ 191527 h 1730124"/>
              <a:gd name="connsiteX5" fmla="*/ 3944413 w 3944413"/>
              <a:gd name="connsiteY5" fmla="*/ 1632631 h 1730124"/>
              <a:gd name="connsiteX6" fmla="*/ 3860364 w 3944413"/>
              <a:gd name="connsiteY6" fmla="*/ 1716680 h 1730124"/>
              <a:gd name="connsiteX7" fmla="*/ 89684 w 3944413"/>
              <a:gd name="connsiteY7" fmla="*/ 1716680 h 1730124"/>
              <a:gd name="connsiteX8" fmla="*/ 5635 w 3944413"/>
              <a:gd name="connsiteY8" fmla="*/ 1632631 h 1730124"/>
              <a:gd name="connsiteX0" fmla="*/ 6730 w 3945508"/>
              <a:gd name="connsiteY0" fmla="*/ 1632631 h 1718001"/>
              <a:gd name="connsiteX1" fmla="*/ 3282 w 3945508"/>
              <a:gd name="connsiteY1" fmla="*/ 114742 h 1718001"/>
              <a:gd name="connsiteX2" fmla="*/ 90779 w 3945508"/>
              <a:gd name="connsiteY2" fmla="*/ 107478 h 1718001"/>
              <a:gd name="connsiteX3" fmla="*/ 3861459 w 3945508"/>
              <a:gd name="connsiteY3" fmla="*/ 107478 h 1718001"/>
              <a:gd name="connsiteX4" fmla="*/ 3945508 w 3945508"/>
              <a:gd name="connsiteY4" fmla="*/ 191527 h 1718001"/>
              <a:gd name="connsiteX5" fmla="*/ 3945508 w 3945508"/>
              <a:gd name="connsiteY5" fmla="*/ 1632631 h 1718001"/>
              <a:gd name="connsiteX6" fmla="*/ 3861459 w 3945508"/>
              <a:gd name="connsiteY6" fmla="*/ 1716680 h 1718001"/>
              <a:gd name="connsiteX7" fmla="*/ 90779 w 3945508"/>
              <a:gd name="connsiteY7" fmla="*/ 1716680 h 1718001"/>
              <a:gd name="connsiteX8" fmla="*/ 6730 w 3945508"/>
              <a:gd name="connsiteY8" fmla="*/ 1632631 h 1718001"/>
              <a:gd name="connsiteX0" fmla="*/ 5541 w 3944319"/>
              <a:gd name="connsiteY0" fmla="*/ 1632631 h 1716680"/>
              <a:gd name="connsiteX1" fmla="*/ 2093 w 3944319"/>
              <a:gd name="connsiteY1" fmla="*/ 114742 h 1716680"/>
              <a:gd name="connsiteX2" fmla="*/ 89590 w 3944319"/>
              <a:gd name="connsiteY2" fmla="*/ 107478 h 1716680"/>
              <a:gd name="connsiteX3" fmla="*/ 3860270 w 3944319"/>
              <a:gd name="connsiteY3" fmla="*/ 107478 h 1716680"/>
              <a:gd name="connsiteX4" fmla="*/ 3944319 w 3944319"/>
              <a:gd name="connsiteY4" fmla="*/ 191527 h 1716680"/>
              <a:gd name="connsiteX5" fmla="*/ 3944319 w 3944319"/>
              <a:gd name="connsiteY5" fmla="*/ 1632631 h 1716680"/>
              <a:gd name="connsiteX6" fmla="*/ 3860270 w 3944319"/>
              <a:gd name="connsiteY6" fmla="*/ 1716680 h 1716680"/>
              <a:gd name="connsiteX7" fmla="*/ 89590 w 3944319"/>
              <a:gd name="connsiteY7" fmla="*/ 1716680 h 1716680"/>
              <a:gd name="connsiteX8" fmla="*/ 5541 w 3944319"/>
              <a:gd name="connsiteY8" fmla="*/ 1632631 h 1716680"/>
              <a:gd name="connsiteX0" fmla="*/ 4066 w 3942844"/>
              <a:gd name="connsiteY0" fmla="*/ 1541301 h 1625350"/>
              <a:gd name="connsiteX1" fmla="*/ 618 w 3942844"/>
              <a:gd name="connsiteY1" fmla="*/ 23412 h 1625350"/>
              <a:gd name="connsiteX2" fmla="*/ 88115 w 3942844"/>
              <a:gd name="connsiteY2" fmla="*/ 16148 h 1625350"/>
              <a:gd name="connsiteX3" fmla="*/ 3858795 w 3942844"/>
              <a:gd name="connsiteY3" fmla="*/ 16148 h 1625350"/>
              <a:gd name="connsiteX4" fmla="*/ 3942844 w 3942844"/>
              <a:gd name="connsiteY4" fmla="*/ 100197 h 1625350"/>
              <a:gd name="connsiteX5" fmla="*/ 3942844 w 3942844"/>
              <a:gd name="connsiteY5" fmla="*/ 1541301 h 1625350"/>
              <a:gd name="connsiteX6" fmla="*/ 3858795 w 3942844"/>
              <a:gd name="connsiteY6" fmla="*/ 1625350 h 1625350"/>
              <a:gd name="connsiteX7" fmla="*/ 88115 w 3942844"/>
              <a:gd name="connsiteY7" fmla="*/ 1625350 h 1625350"/>
              <a:gd name="connsiteX8" fmla="*/ 4066 w 3942844"/>
              <a:gd name="connsiteY8" fmla="*/ 1541301 h 1625350"/>
              <a:gd name="connsiteX0" fmla="*/ 4276 w 3943054"/>
              <a:gd name="connsiteY0" fmla="*/ 1541301 h 1625350"/>
              <a:gd name="connsiteX1" fmla="*/ 828 w 3943054"/>
              <a:gd name="connsiteY1" fmla="*/ 23412 h 1625350"/>
              <a:gd name="connsiteX2" fmla="*/ 88325 w 3943054"/>
              <a:gd name="connsiteY2" fmla="*/ 16148 h 1625350"/>
              <a:gd name="connsiteX3" fmla="*/ 3859005 w 3943054"/>
              <a:gd name="connsiteY3" fmla="*/ 16148 h 1625350"/>
              <a:gd name="connsiteX4" fmla="*/ 3943054 w 3943054"/>
              <a:gd name="connsiteY4" fmla="*/ 100197 h 1625350"/>
              <a:gd name="connsiteX5" fmla="*/ 3943054 w 3943054"/>
              <a:gd name="connsiteY5" fmla="*/ 1541301 h 1625350"/>
              <a:gd name="connsiteX6" fmla="*/ 3859005 w 3943054"/>
              <a:gd name="connsiteY6" fmla="*/ 1625350 h 1625350"/>
              <a:gd name="connsiteX7" fmla="*/ 88325 w 3943054"/>
              <a:gd name="connsiteY7" fmla="*/ 1625350 h 1625350"/>
              <a:gd name="connsiteX8" fmla="*/ 4276 w 3943054"/>
              <a:gd name="connsiteY8" fmla="*/ 1541301 h 1625350"/>
              <a:gd name="connsiteX0" fmla="*/ 3584 w 3942362"/>
              <a:gd name="connsiteY0" fmla="*/ 1541301 h 1625350"/>
              <a:gd name="connsiteX1" fmla="*/ 136 w 3942362"/>
              <a:gd name="connsiteY1" fmla="*/ 23412 h 1625350"/>
              <a:gd name="connsiteX2" fmla="*/ 87633 w 3942362"/>
              <a:gd name="connsiteY2" fmla="*/ 16148 h 1625350"/>
              <a:gd name="connsiteX3" fmla="*/ 3858313 w 3942362"/>
              <a:gd name="connsiteY3" fmla="*/ 16148 h 1625350"/>
              <a:gd name="connsiteX4" fmla="*/ 3942362 w 3942362"/>
              <a:gd name="connsiteY4" fmla="*/ 100197 h 1625350"/>
              <a:gd name="connsiteX5" fmla="*/ 3942362 w 3942362"/>
              <a:gd name="connsiteY5" fmla="*/ 1541301 h 1625350"/>
              <a:gd name="connsiteX6" fmla="*/ 3858313 w 3942362"/>
              <a:gd name="connsiteY6" fmla="*/ 1625350 h 1625350"/>
              <a:gd name="connsiteX7" fmla="*/ 87633 w 3942362"/>
              <a:gd name="connsiteY7" fmla="*/ 1625350 h 1625350"/>
              <a:gd name="connsiteX8" fmla="*/ 3584 w 3942362"/>
              <a:gd name="connsiteY8" fmla="*/ 1541301 h 1625350"/>
              <a:gd name="connsiteX0" fmla="*/ 4276 w 3943054"/>
              <a:gd name="connsiteY0" fmla="*/ 1525692 h 1609741"/>
              <a:gd name="connsiteX1" fmla="*/ 828 w 3943054"/>
              <a:gd name="connsiteY1" fmla="*/ 7803 h 1609741"/>
              <a:gd name="connsiteX2" fmla="*/ 88325 w 3943054"/>
              <a:gd name="connsiteY2" fmla="*/ 539 h 1609741"/>
              <a:gd name="connsiteX3" fmla="*/ 3859005 w 3943054"/>
              <a:gd name="connsiteY3" fmla="*/ 539 h 1609741"/>
              <a:gd name="connsiteX4" fmla="*/ 3943054 w 3943054"/>
              <a:gd name="connsiteY4" fmla="*/ 84588 h 1609741"/>
              <a:gd name="connsiteX5" fmla="*/ 3943054 w 3943054"/>
              <a:gd name="connsiteY5" fmla="*/ 1525692 h 1609741"/>
              <a:gd name="connsiteX6" fmla="*/ 3859005 w 3943054"/>
              <a:gd name="connsiteY6" fmla="*/ 1609741 h 1609741"/>
              <a:gd name="connsiteX7" fmla="*/ 88325 w 3943054"/>
              <a:gd name="connsiteY7" fmla="*/ 1609741 h 1609741"/>
              <a:gd name="connsiteX8" fmla="*/ 4276 w 3943054"/>
              <a:gd name="connsiteY8" fmla="*/ 1525692 h 1609741"/>
              <a:gd name="connsiteX0" fmla="*/ 3584 w 3942362"/>
              <a:gd name="connsiteY0" fmla="*/ 1525692 h 1609741"/>
              <a:gd name="connsiteX1" fmla="*/ 136 w 3942362"/>
              <a:gd name="connsiteY1" fmla="*/ 7803 h 1609741"/>
              <a:gd name="connsiteX2" fmla="*/ 87633 w 3942362"/>
              <a:gd name="connsiteY2" fmla="*/ 539 h 1609741"/>
              <a:gd name="connsiteX3" fmla="*/ 3858313 w 3942362"/>
              <a:gd name="connsiteY3" fmla="*/ 539 h 1609741"/>
              <a:gd name="connsiteX4" fmla="*/ 3942362 w 3942362"/>
              <a:gd name="connsiteY4" fmla="*/ 84588 h 1609741"/>
              <a:gd name="connsiteX5" fmla="*/ 3942362 w 3942362"/>
              <a:gd name="connsiteY5" fmla="*/ 1525692 h 1609741"/>
              <a:gd name="connsiteX6" fmla="*/ 3858313 w 3942362"/>
              <a:gd name="connsiteY6" fmla="*/ 1609741 h 1609741"/>
              <a:gd name="connsiteX7" fmla="*/ 87633 w 3942362"/>
              <a:gd name="connsiteY7" fmla="*/ 1609741 h 1609741"/>
              <a:gd name="connsiteX8" fmla="*/ 3584 w 3942362"/>
              <a:gd name="connsiteY8" fmla="*/ 1525692 h 1609741"/>
              <a:gd name="connsiteX0" fmla="*/ 3644 w 3942422"/>
              <a:gd name="connsiteY0" fmla="*/ 1525692 h 1609741"/>
              <a:gd name="connsiteX1" fmla="*/ 196 w 3942422"/>
              <a:gd name="connsiteY1" fmla="*/ 7803 h 1609741"/>
              <a:gd name="connsiteX2" fmla="*/ 87693 w 3942422"/>
              <a:gd name="connsiteY2" fmla="*/ 539 h 1609741"/>
              <a:gd name="connsiteX3" fmla="*/ 3858373 w 3942422"/>
              <a:gd name="connsiteY3" fmla="*/ 539 h 1609741"/>
              <a:gd name="connsiteX4" fmla="*/ 3942422 w 3942422"/>
              <a:gd name="connsiteY4" fmla="*/ 84588 h 1609741"/>
              <a:gd name="connsiteX5" fmla="*/ 3942422 w 3942422"/>
              <a:gd name="connsiteY5" fmla="*/ 1525692 h 1609741"/>
              <a:gd name="connsiteX6" fmla="*/ 3858373 w 3942422"/>
              <a:gd name="connsiteY6" fmla="*/ 1609741 h 1609741"/>
              <a:gd name="connsiteX7" fmla="*/ 87693 w 3942422"/>
              <a:gd name="connsiteY7" fmla="*/ 1609741 h 1609741"/>
              <a:gd name="connsiteX8" fmla="*/ 3644 w 3942422"/>
              <a:gd name="connsiteY8" fmla="*/ 1525692 h 1609741"/>
              <a:gd name="connsiteX0" fmla="*/ 225140 w 4163918"/>
              <a:gd name="connsiteY0" fmla="*/ 1528731 h 1674428"/>
              <a:gd name="connsiteX1" fmla="*/ 224074 w 4163918"/>
              <a:gd name="connsiteY1" fmla="*/ 3699 h 1674428"/>
              <a:gd name="connsiteX2" fmla="*/ 309189 w 4163918"/>
              <a:gd name="connsiteY2" fmla="*/ 3578 h 1674428"/>
              <a:gd name="connsiteX3" fmla="*/ 4079869 w 4163918"/>
              <a:gd name="connsiteY3" fmla="*/ 3578 h 1674428"/>
              <a:gd name="connsiteX4" fmla="*/ 4163918 w 4163918"/>
              <a:gd name="connsiteY4" fmla="*/ 87627 h 1674428"/>
              <a:gd name="connsiteX5" fmla="*/ 4163918 w 4163918"/>
              <a:gd name="connsiteY5" fmla="*/ 1528731 h 1674428"/>
              <a:gd name="connsiteX6" fmla="*/ 4079869 w 4163918"/>
              <a:gd name="connsiteY6" fmla="*/ 1612780 h 1674428"/>
              <a:gd name="connsiteX7" fmla="*/ 309189 w 4163918"/>
              <a:gd name="connsiteY7" fmla="*/ 1612780 h 1674428"/>
              <a:gd name="connsiteX8" fmla="*/ 225140 w 4163918"/>
              <a:gd name="connsiteY8" fmla="*/ 1528731 h 1674428"/>
              <a:gd name="connsiteX0" fmla="*/ 6880 w 3945658"/>
              <a:gd name="connsiteY0" fmla="*/ 1528731 h 1674428"/>
              <a:gd name="connsiteX1" fmla="*/ 5814 w 3945658"/>
              <a:gd name="connsiteY1" fmla="*/ 3699 h 1674428"/>
              <a:gd name="connsiteX2" fmla="*/ 90929 w 3945658"/>
              <a:gd name="connsiteY2" fmla="*/ 3578 h 1674428"/>
              <a:gd name="connsiteX3" fmla="*/ 3861609 w 3945658"/>
              <a:gd name="connsiteY3" fmla="*/ 3578 h 1674428"/>
              <a:gd name="connsiteX4" fmla="*/ 3945658 w 3945658"/>
              <a:gd name="connsiteY4" fmla="*/ 87627 h 1674428"/>
              <a:gd name="connsiteX5" fmla="*/ 3945658 w 3945658"/>
              <a:gd name="connsiteY5" fmla="*/ 1528731 h 1674428"/>
              <a:gd name="connsiteX6" fmla="*/ 3861609 w 3945658"/>
              <a:gd name="connsiteY6" fmla="*/ 1612780 h 1674428"/>
              <a:gd name="connsiteX7" fmla="*/ 90929 w 3945658"/>
              <a:gd name="connsiteY7" fmla="*/ 1612780 h 1674428"/>
              <a:gd name="connsiteX8" fmla="*/ 6880 w 3945658"/>
              <a:gd name="connsiteY8" fmla="*/ 1528731 h 1674428"/>
              <a:gd name="connsiteX0" fmla="*/ 225140 w 4163918"/>
              <a:gd name="connsiteY0" fmla="*/ 1526452 h 1671925"/>
              <a:gd name="connsiteX1" fmla="*/ 224074 w 4163918"/>
              <a:gd name="connsiteY1" fmla="*/ 4595 h 1671925"/>
              <a:gd name="connsiteX2" fmla="*/ 309189 w 4163918"/>
              <a:gd name="connsiteY2" fmla="*/ 1299 h 1671925"/>
              <a:gd name="connsiteX3" fmla="*/ 4079869 w 4163918"/>
              <a:gd name="connsiteY3" fmla="*/ 1299 h 1671925"/>
              <a:gd name="connsiteX4" fmla="*/ 4163918 w 4163918"/>
              <a:gd name="connsiteY4" fmla="*/ 85348 h 1671925"/>
              <a:gd name="connsiteX5" fmla="*/ 4163918 w 4163918"/>
              <a:gd name="connsiteY5" fmla="*/ 1526452 h 1671925"/>
              <a:gd name="connsiteX6" fmla="*/ 4079869 w 4163918"/>
              <a:gd name="connsiteY6" fmla="*/ 1610501 h 1671925"/>
              <a:gd name="connsiteX7" fmla="*/ 309189 w 4163918"/>
              <a:gd name="connsiteY7" fmla="*/ 1610501 h 1671925"/>
              <a:gd name="connsiteX8" fmla="*/ 225140 w 4163918"/>
              <a:gd name="connsiteY8" fmla="*/ 1526452 h 1671925"/>
              <a:gd name="connsiteX0" fmla="*/ 6880 w 3945658"/>
              <a:gd name="connsiteY0" fmla="*/ 1527596 h 1673069"/>
              <a:gd name="connsiteX1" fmla="*/ 5814 w 3945658"/>
              <a:gd name="connsiteY1" fmla="*/ 5739 h 1673069"/>
              <a:gd name="connsiteX2" fmla="*/ 90929 w 3945658"/>
              <a:gd name="connsiteY2" fmla="*/ 2443 h 1673069"/>
              <a:gd name="connsiteX3" fmla="*/ 3861609 w 3945658"/>
              <a:gd name="connsiteY3" fmla="*/ 2443 h 1673069"/>
              <a:gd name="connsiteX4" fmla="*/ 3945658 w 3945658"/>
              <a:gd name="connsiteY4" fmla="*/ 86492 h 1673069"/>
              <a:gd name="connsiteX5" fmla="*/ 3945658 w 3945658"/>
              <a:gd name="connsiteY5" fmla="*/ 1527596 h 1673069"/>
              <a:gd name="connsiteX6" fmla="*/ 3861609 w 3945658"/>
              <a:gd name="connsiteY6" fmla="*/ 1611645 h 1673069"/>
              <a:gd name="connsiteX7" fmla="*/ 90929 w 3945658"/>
              <a:gd name="connsiteY7" fmla="*/ 1611645 h 1673069"/>
              <a:gd name="connsiteX8" fmla="*/ 6880 w 3945658"/>
              <a:gd name="connsiteY8" fmla="*/ 1527596 h 1673069"/>
              <a:gd name="connsiteX0" fmla="*/ 4095 w 3942873"/>
              <a:gd name="connsiteY0" fmla="*/ 1527596 h 1611653"/>
              <a:gd name="connsiteX1" fmla="*/ 3029 w 3942873"/>
              <a:gd name="connsiteY1" fmla="*/ 5739 h 1611653"/>
              <a:gd name="connsiteX2" fmla="*/ 88144 w 3942873"/>
              <a:gd name="connsiteY2" fmla="*/ 2443 h 1611653"/>
              <a:gd name="connsiteX3" fmla="*/ 3858824 w 3942873"/>
              <a:gd name="connsiteY3" fmla="*/ 2443 h 1611653"/>
              <a:gd name="connsiteX4" fmla="*/ 3942873 w 3942873"/>
              <a:gd name="connsiteY4" fmla="*/ 86492 h 1611653"/>
              <a:gd name="connsiteX5" fmla="*/ 3942873 w 3942873"/>
              <a:gd name="connsiteY5" fmla="*/ 1527596 h 1611653"/>
              <a:gd name="connsiteX6" fmla="*/ 3858824 w 3942873"/>
              <a:gd name="connsiteY6" fmla="*/ 1611645 h 1611653"/>
              <a:gd name="connsiteX7" fmla="*/ 88144 w 3942873"/>
              <a:gd name="connsiteY7" fmla="*/ 1611645 h 1611653"/>
              <a:gd name="connsiteX8" fmla="*/ 4095 w 3942873"/>
              <a:gd name="connsiteY8" fmla="*/ 1527596 h 1611653"/>
              <a:gd name="connsiteX0" fmla="*/ 9512 w 3948290"/>
              <a:gd name="connsiteY0" fmla="*/ 1527596 h 1673069"/>
              <a:gd name="connsiteX1" fmla="*/ 8446 w 3948290"/>
              <a:gd name="connsiteY1" fmla="*/ 5739 h 1673069"/>
              <a:gd name="connsiteX2" fmla="*/ 93561 w 3948290"/>
              <a:gd name="connsiteY2" fmla="*/ 2443 h 1673069"/>
              <a:gd name="connsiteX3" fmla="*/ 3864241 w 3948290"/>
              <a:gd name="connsiteY3" fmla="*/ 2443 h 1673069"/>
              <a:gd name="connsiteX4" fmla="*/ 3948290 w 3948290"/>
              <a:gd name="connsiteY4" fmla="*/ 86492 h 1673069"/>
              <a:gd name="connsiteX5" fmla="*/ 3948290 w 3948290"/>
              <a:gd name="connsiteY5" fmla="*/ 1527596 h 1673069"/>
              <a:gd name="connsiteX6" fmla="*/ 3864241 w 3948290"/>
              <a:gd name="connsiteY6" fmla="*/ 1611645 h 1673069"/>
              <a:gd name="connsiteX7" fmla="*/ 129280 w 3948290"/>
              <a:gd name="connsiteY7" fmla="*/ 1611645 h 1673069"/>
              <a:gd name="connsiteX8" fmla="*/ 9512 w 3948290"/>
              <a:gd name="connsiteY8" fmla="*/ 1527596 h 1673069"/>
              <a:gd name="connsiteX0" fmla="*/ 3242 w 3942020"/>
              <a:gd name="connsiteY0" fmla="*/ 1527596 h 1614938"/>
              <a:gd name="connsiteX1" fmla="*/ 2176 w 3942020"/>
              <a:gd name="connsiteY1" fmla="*/ 5739 h 1614938"/>
              <a:gd name="connsiteX2" fmla="*/ 87291 w 3942020"/>
              <a:gd name="connsiteY2" fmla="*/ 2443 h 1614938"/>
              <a:gd name="connsiteX3" fmla="*/ 3857971 w 3942020"/>
              <a:gd name="connsiteY3" fmla="*/ 2443 h 1614938"/>
              <a:gd name="connsiteX4" fmla="*/ 3942020 w 3942020"/>
              <a:gd name="connsiteY4" fmla="*/ 86492 h 1614938"/>
              <a:gd name="connsiteX5" fmla="*/ 3942020 w 3942020"/>
              <a:gd name="connsiteY5" fmla="*/ 1527596 h 1614938"/>
              <a:gd name="connsiteX6" fmla="*/ 3857971 w 3942020"/>
              <a:gd name="connsiteY6" fmla="*/ 1611645 h 1614938"/>
              <a:gd name="connsiteX7" fmla="*/ 123010 w 3942020"/>
              <a:gd name="connsiteY7" fmla="*/ 1611645 h 1614938"/>
              <a:gd name="connsiteX8" fmla="*/ 3242 w 3942020"/>
              <a:gd name="connsiteY8" fmla="*/ 1527596 h 1614938"/>
              <a:gd name="connsiteX0" fmla="*/ 1552 w 3940330"/>
              <a:gd name="connsiteY0" fmla="*/ 1527596 h 1612398"/>
              <a:gd name="connsiteX1" fmla="*/ 486 w 3940330"/>
              <a:gd name="connsiteY1" fmla="*/ 5739 h 1612398"/>
              <a:gd name="connsiteX2" fmla="*/ 85601 w 3940330"/>
              <a:gd name="connsiteY2" fmla="*/ 2443 h 1612398"/>
              <a:gd name="connsiteX3" fmla="*/ 3856281 w 3940330"/>
              <a:gd name="connsiteY3" fmla="*/ 2443 h 1612398"/>
              <a:gd name="connsiteX4" fmla="*/ 3940330 w 3940330"/>
              <a:gd name="connsiteY4" fmla="*/ 86492 h 1612398"/>
              <a:gd name="connsiteX5" fmla="*/ 3940330 w 3940330"/>
              <a:gd name="connsiteY5" fmla="*/ 1527596 h 1612398"/>
              <a:gd name="connsiteX6" fmla="*/ 3856281 w 3940330"/>
              <a:gd name="connsiteY6" fmla="*/ 1611645 h 1612398"/>
              <a:gd name="connsiteX7" fmla="*/ 121320 w 3940330"/>
              <a:gd name="connsiteY7" fmla="*/ 1611645 h 1612398"/>
              <a:gd name="connsiteX8" fmla="*/ 1552 w 3940330"/>
              <a:gd name="connsiteY8" fmla="*/ 1527596 h 161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0330" h="1612398">
                <a:moveTo>
                  <a:pt x="1552" y="1527596"/>
                </a:moveTo>
                <a:cubicBezTo>
                  <a:pt x="463" y="1429014"/>
                  <a:pt x="-671" y="14002"/>
                  <a:pt x="486" y="5739"/>
                </a:cubicBezTo>
                <a:cubicBezTo>
                  <a:pt x="1643" y="-2524"/>
                  <a:pt x="8119" y="-183"/>
                  <a:pt x="85601" y="2443"/>
                </a:cubicBezTo>
                <a:cubicBezTo>
                  <a:pt x="163083" y="5069"/>
                  <a:pt x="2599388" y="2443"/>
                  <a:pt x="3856281" y="2443"/>
                </a:cubicBezTo>
                <a:cubicBezTo>
                  <a:pt x="3902700" y="2443"/>
                  <a:pt x="3940330" y="40073"/>
                  <a:pt x="3940330" y="86492"/>
                </a:cubicBezTo>
                <a:lnTo>
                  <a:pt x="3940330" y="1527596"/>
                </a:lnTo>
                <a:cubicBezTo>
                  <a:pt x="3940330" y="1574015"/>
                  <a:pt x="3902700" y="1611645"/>
                  <a:pt x="3856281" y="1611645"/>
                </a:cubicBezTo>
                <a:lnTo>
                  <a:pt x="121320" y="1611645"/>
                </a:lnTo>
                <a:cubicBezTo>
                  <a:pt x="74901" y="1611645"/>
                  <a:pt x="2641" y="1626178"/>
                  <a:pt x="1552" y="1527596"/>
                </a:cubicBezTo>
                <a:close/>
              </a:path>
            </a:pathLst>
          </a:custGeom>
          <a:solidFill>
            <a:schemeClr val="bg2">
              <a:alpha val="85000"/>
            </a:schemeClr>
          </a:solidFill>
        </p:spPr>
        <p:txBody>
          <a:bodyPr vert="horz" lIns="360000" tIns="252000" rIns="360000" bIns="360000" rtlCol="0">
            <a:noAutofit/>
          </a:bodyPr>
          <a:lstStyle>
            <a:lvl1pPr marL="0" indent="0">
              <a:lnSpc>
                <a:spcPct val="110000"/>
              </a:lnSpc>
              <a:spcBef>
                <a:spcPts val="0"/>
              </a:spcBef>
              <a:spcAft>
                <a:spcPts val="0"/>
              </a:spcAft>
              <a:buFontTx/>
              <a:buNone/>
              <a:defRPr lang="nl-NL" sz="2400" b="0" dirty="0">
                <a:solidFill>
                  <a:schemeClr val="bg1"/>
                </a:solidFill>
                <a:latin typeface="+mj-lt"/>
              </a:defRPr>
            </a:lvl1pPr>
            <a:lvl2pPr>
              <a:lnSpc>
                <a:spcPct val="70000"/>
              </a:lnSpc>
              <a:defRPr lang="nl-NL" dirty="0">
                <a:solidFill>
                  <a:schemeClr val="bg1"/>
                </a:solidFill>
                <a:latin typeface="+mj-lt"/>
              </a:defRPr>
            </a:lvl2pPr>
            <a:lvl3pPr>
              <a:lnSpc>
                <a:spcPct val="70000"/>
              </a:lnSpc>
              <a:defRPr lang="nl-NL" dirty="0">
                <a:solidFill>
                  <a:schemeClr val="bg1"/>
                </a:solidFill>
                <a:latin typeface="+mj-lt"/>
              </a:defRPr>
            </a:lvl3pPr>
            <a:lvl4pPr>
              <a:lnSpc>
                <a:spcPct val="70000"/>
              </a:lnSpc>
              <a:defRPr lang="nl-NL" sz="2400" dirty="0">
                <a:solidFill>
                  <a:schemeClr val="bg1"/>
                </a:solidFill>
                <a:latin typeface="+mj-lt"/>
              </a:defRPr>
            </a:lvl4pPr>
            <a:lvl5pPr>
              <a:lnSpc>
                <a:spcPct val="70000"/>
              </a:lnSpc>
              <a:defRPr lang="nl-NL" b="0" dirty="0">
                <a:solidFill>
                  <a:schemeClr val="bg1"/>
                </a:solidFill>
              </a:defRPr>
            </a:lvl5pPr>
            <a:lvl6pPr>
              <a:lnSpc>
                <a:spcPct val="70000"/>
              </a:lnSpc>
              <a:defRPr lang="nl-NL" dirty="0"/>
            </a:lvl6pPr>
          </a:lstStyle>
          <a:p>
            <a:pPr lvl="0"/>
            <a:r>
              <a:rPr lang="nl-NL" noProof="0"/>
              <a:t>Klik om tekst in te voegen</a:t>
            </a:r>
          </a:p>
        </p:txBody>
      </p:sp>
      <p:sp>
        <p:nvSpPr>
          <p:cNvPr id="18" name="Tijdelijke aanduiding voor datum 3">
            <a:extLst>
              <a:ext uri="{FF2B5EF4-FFF2-40B4-BE49-F238E27FC236}">
                <a16:creationId xmlns:a16="http://schemas.microsoft.com/office/drawing/2014/main" id="{272E1BA3-CCCF-465D-9A0D-4F665A96EC10}"/>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B00A5A8C-9EFD-4AD5-BD15-C5E0C8E9E405}" type="datetime1">
              <a:rPr lang="nl-NL" noProof="0" smtClean="0"/>
              <a:t>27-10-2020</a:t>
            </a:fld>
            <a:endParaRPr lang="nl-NL" noProof="0"/>
          </a:p>
        </p:txBody>
      </p:sp>
      <p:grpSp>
        <p:nvGrpSpPr>
          <p:cNvPr id="180" name="Groep 258">
            <a:extLst>
              <a:ext uri="{FF2B5EF4-FFF2-40B4-BE49-F238E27FC236}">
                <a16:creationId xmlns:a16="http://schemas.microsoft.com/office/drawing/2014/main" id="{85EF3D0B-59E7-4AC4-9317-4F0D3F91CFF8}"/>
              </a:ext>
            </a:extLst>
          </p:cNvPr>
          <p:cNvGrpSpPr/>
          <p:nvPr userDrawn="1"/>
        </p:nvGrpSpPr>
        <p:grpSpPr>
          <a:xfrm>
            <a:off x="12391601" y="0"/>
            <a:ext cx="3183678" cy="5229113"/>
            <a:chOff x="12391601" y="0"/>
            <a:chExt cx="3183678" cy="5229113"/>
          </a:xfrm>
        </p:grpSpPr>
        <p:grpSp>
          <p:nvGrpSpPr>
            <p:cNvPr id="181" name="Meer informatie">
              <a:extLst>
                <a:ext uri="{FF2B5EF4-FFF2-40B4-BE49-F238E27FC236}">
                  <a16:creationId xmlns:a16="http://schemas.microsoft.com/office/drawing/2014/main" id="{094442AC-DEFB-4FBC-A6FC-D9B17099600B}"/>
                </a:ext>
              </a:extLst>
            </p:cNvPr>
            <p:cNvGrpSpPr/>
            <p:nvPr userDrawn="1"/>
          </p:nvGrpSpPr>
          <p:grpSpPr>
            <a:xfrm>
              <a:off x="12396764" y="4445840"/>
              <a:ext cx="3178515" cy="783273"/>
              <a:chOff x="-3741486" y="3386444"/>
              <a:chExt cx="3178515" cy="783273"/>
            </a:xfrm>
          </p:grpSpPr>
          <p:sp>
            <p:nvSpPr>
              <p:cNvPr id="237" name="Freeform 101">
                <a:extLst>
                  <a:ext uri="{FF2B5EF4-FFF2-40B4-BE49-F238E27FC236}">
                    <a16:creationId xmlns:a16="http://schemas.microsoft.com/office/drawing/2014/main" id="{2DA43AFA-A195-42A8-AD29-8D5D18AB3A00}"/>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8" name="Rechthoek 306">
                <a:extLst>
                  <a:ext uri="{FF2B5EF4-FFF2-40B4-BE49-F238E27FC236}">
                    <a16:creationId xmlns:a16="http://schemas.microsoft.com/office/drawing/2014/main" id="{C0480B14-11BC-41F5-9E35-C261D6C9061F}"/>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39" name="Rechte verbindingslijn 307">
                <a:extLst>
                  <a:ext uri="{FF2B5EF4-FFF2-40B4-BE49-F238E27FC236}">
                    <a16:creationId xmlns:a16="http://schemas.microsoft.com/office/drawing/2014/main" id="{9C2E1315-CAB9-498D-B138-9A53CF072D05}"/>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82" name="Rechthoek 260">
              <a:extLst>
                <a:ext uri="{FF2B5EF4-FFF2-40B4-BE49-F238E27FC236}">
                  <a16:creationId xmlns:a16="http://schemas.microsoft.com/office/drawing/2014/main" id="{7AF07C0D-E7A5-430C-B291-F3E1DE1C18C4}"/>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83" name="Ovaal 261">
              <a:extLst>
                <a:ext uri="{FF2B5EF4-FFF2-40B4-BE49-F238E27FC236}">
                  <a16:creationId xmlns:a16="http://schemas.microsoft.com/office/drawing/2014/main" id="{C1D04F3B-93B9-4EFB-B64C-A5F9D8302D86}"/>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4" name="Rechte verbindingslijn 262">
              <a:extLst>
                <a:ext uri="{FF2B5EF4-FFF2-40B4-BE49-F238E27FC236}">
                  <a16:creationId xmlns:a16="http://schemas.microsoft.com/office/drawing/2014/main" id="{B4DAF6EA-68D1-43DA-B525-76E18B573F2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5" name="Rechte verbindingslijn 263">
              <a:extLst>
                <a:ext uri="{FF2B5EF4-FFF2-40B4-BE49-F238E27FC236}">
                  <a16:creationId xmlns:a16="http://schemas.microsoft.com/office/drawing/2014/main" id="{AB8C44A2-00F9-43D3-B0B5-16EBFA7C656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6" name="Rechthoek 264">
              <a:extLst>
                <a:ext uri="{FF2B5EF4-FFF2-40B4-BE49-F238E27FC236}">
                  <a16:creationId xmlns:a16="http://schemas.microsoft.com/office/drawing/2014/main" id="{F1627388-9FBE-433F-9A3C-540958DBD459}"/>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7" name="Rechte verbindingslijn 265">
              <a:extLst>
                <a:ext uri="{FF2B5EF4-FFF2-40B4-BE49-F238E27FC236}">
                  <a16:creationId xmlns:a16="http://schemas.microsoft.com/office/drawing/2014/main" id="{BD2560AB-E4B1-4FB9-981B-3DEC3D57964A}"/>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88" name="Ovaal 266">
              <a:extLst>
                <a:ext uri="{FF2B5EF4-FFF2-40B4-BE49-F238E27FC236}">
                  <a16:creationId xmlns:a16="http://schemas.microsoft.com/office/drawing/2014/main" id="{7C416F0E-0568-4E3F-8ADB-8E61AD2BBB8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9" name="Rechthoek 267">
              <a:extLst>
                <a:ext uri="{FF2B5EF4-FFF2-40B4-BE49-F238E27FC236}">
                  <a16:creationId xmlns:a16="http://schemas.microsoft.com/office/drawing/2014/main" id="{A292EE0D-C7E6-4B85-8288-EC2F31433C3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90" name="Groep 268">
              <a:extLst>
                <a:ext uri="{FF2B5EF4-FFF2-40B4-BE49-F238E27FC236}">
                  <a16:creationId xmlns:a16="http://schemas.microsoft.com/office/drawing/2014/main" id="{9E9A9367-EC6B-4197-8FA0-96E1F9E5F9DD}"/>
                </a:ext>
              </a:extLst>
            </p:cNvPr>
            <p:cNvGrpSpPr/>
            <p:nvPr userDrawn="1"/>
          </p:nvGrpSpPr>
          <p:grpSpPr>
            <a:xfrm>
              <a:off x="12757282" y="2184550"/>
              <a:ext cx="825500" cy="209550"/>
              <a:chOff x="13504624" y="2482850"/>
              <a:chExt cx="825500" cy="209550"/>
            </a:xfrm>
          </p:grpSpPr>
          <p:sp>
            <p:nvSpPr>
              <p:cNvPr id="234" name="Rechthoek 302">
                <a:extLst>
                  <a:ext uri="{FF2B5EF4-FFF2-40B4-BE49-F238E27FC236}">
                    <a16:creationId xmlns:a16="http://schemas.microsoft.com/office/drawing/2014/main" id="{4D54B517-306E-4291-9C4F-81FF2A0113C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5" name="Rechte verbindingslijn 303">
                <a:extLst>
                  <a:ext uri="{FF2B5EF4-FFF2-40B4-BE49-F238E27FC236}">
                    <a16:creationId xmlns:a16="http://schemas.microsoft.com/office/drawing/2014/main" id="{30203F76-9A47-4493-AEF3-C40FBF3A4F0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6" name="Gelijkbenige driehoek 304">
                <a:extLst>
                  <a:ext uri="{FF2B5EF4-FFF2-40B4-BE49-F238E27FC236}">
                    <a16:creationId xmlns:a16="http://schemas.microsoft.com/office/drawing/2014/main" id="{E9B5BAF1-5630-47EC-9E69-1D5ED2112EC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1" name="Groep 269">
              <a:extLst>
                <a:ext uri="{FF2B5EF4-FFF2-40B4-BE49-F238E27FC236}">
                  <a16:creationId xmlns:a16="http://schemas.microsoft.com/office/drawing/2014/main" id="{D4C40DF4-2EAE-4FA7-9410-36EF66286AF8}"/>
                </a:ext>
              </a:extLst>
            </p:cNvPr>
            <p:cNvGrpSpPr/>
            <p:nvPr userDrawn="1"/>
          </p:nvGrpSpPr>
          <p:grpSpPr>
            <a:xfrm>
              <a:off x="12757282" y="1216782"/>
              <a:ext cx="294789" cy="318834"/>
              <a:chOff x="14466489" y="1001522"/>
              <a:chExt cx="290627" cy="314333"/>
            </a:xfrm>
          </p:grpSpPr>
          <p:sp>
            <p:nvSpPr>
              <p:cNvPr id="228" name="Rechthoek 296">
                <a:extLst>
                  <a:ext uri="{FF2B5EF4-FFF2-40B4-BE49-F238E27FC236}">
                    <a16:creationId xmlns:a16="http://schemas.microsoft.com/office/drawing/2014/main" id="{E1281EFA-DE5E-440E-AEB4-A0490FBC2D7C}"/>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9" name="Ovaal 297">
                <a:extLst>
                  <a:ext uri="{FF2B5EF4-FFF2-40B4-BE49-F238E27FC236}">
                    <a16:creationId xmlns:a16="http://schemas.microsoft.com/office/drawing/2014/main" id="{D3DB4830-3508-45C6-BCCA-955F55428B9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0" name="Vrije vorm: vorm 298">
                <a:extLst>
                  <a:ext uri="{FF2B5EF4-FFF2-40B4-BE49-F238E27FC236}">
                    <a16:creationId xmlns:a16="http://schemas.microsoft.com/office/drawing/2014/main" id="{89D30EF8-3A2D-4463-85F4-2CBF0D46C74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1" name="Rechthoek: afgeronde hoeken 299">
                <a:extLst>
                  <a:ext uri="{FF2B5EF4-FFF2-40B4-BE49-F238E27FC236}">
                    <a16:creationId xmlns:a16="http://schemas.microsoft.com/office/drawing/2014/main" id="{7A73EC4B-5214-4DEC-AC2F-BCB91590585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32" name="Rechte verbindingslijn 300">
                <a:extLst>
                  <a:ext uri="{FF2B5EF4-FFF2-40B4-BE49-F238E27FC236}">
                    <a16:creationId xmlns:a16="http://schemas.microsoft.com/office/drawing/2014/main" id="{F4AFDC55-B06C-409E-A49C-EB62D8188E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33" name="Rechte verbindingslijn 301">
                <a:extLst>
                  <a:ext uri="{FF2B5EF4-FFF2-40B4-BE49-F238E27FC236}">
                    <a16:creationId xmlns:a16="http://schemas.microsoft.com/office/drawing/2014/main" id="{0A1A0432-1DE3-4078-B7F3-CDD89C48551C}"/>
                  </a:ext>
                </a:extLst>
              </p:cNvPr>
              <p:cNvCxnSpPr>
                <a:cxnSpLocks/>
                <a:stCxn id="231"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2" name="Ovaal 270">
              <a:extLst>
                <a:ext uri="{FF2B5EF4-FFF2-40B4-BE49-F238E27FC236}">
                  <a16:creationId xmlns:a16="http://schemas.microsoft.com/office/drawing/2014/main" id="{F5E4CE74-BC6B-42D9-BDEB-33BB16E7B23A}"/>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3" name="Rechthoek 271">
              <a:extLst>
                <a:ext uri="{FF2B5EF4-FFF2-40B4-BE49-F238E27FC236}">
                  <a16:creationId xmlns:a16="http://schemas.microsoft.com/office/drawing/2014/main" id="{AD1B83CB-D7B9-4260-8F3A-EE29E5ACAEC1}"/>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4" name="Rechte verbindingslijn 272">
              <a:extLst>
                <a:ext uri="{FF2B5EF4-FFF2-40B4-BE49-F238E27FC236}">
                  <a16:creationId xmlns:a16="http://schemas.microsoft.com/office/drawing/2014/main" id="{7B5D5B99-21DA-48B1-8DF4-253EF8E61C04}"/>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5" name="Rechthoek 273">
              <a:extLst>
                <a:ext uri="{FF2B5EF4-FFF2-40B4-BE49-F238E27FC236}">
                  <a16:creationId xmlns:a16="http://schemas.microsoft.com/office/drawing/2014/main" id="{B25F762E-81F0-466F-81CB-4B14AA19F0AD}"/>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6" name="Groep 274">
              <a:extLst>
                <a:ext uri="{FF2B5EF4-FFF2-40B4-BE49-F238E27FC236}">
                  <a16:creationId xmlns:a16="http://schemas.microsoft.com/office/drawing/2014/main" id="{38715314-EC12-4872-85F5-DC48D0434C73}"/>
                </a:ext>
              </a:extLst>
            </p:cNvPr>
            <p:cNvGrpSpPr/>
            <p:nvPr userDrawn="1"/>
          </p:nvGrpSpPr>
          <p:grpSpPr>
            <a:xfrm>
              <a:off x="13614067" y="3535184"/>
              <a:ext cx="1195438" cy="678267"/>
              <a:chOff x="12757284" y="3224292"/>
              <a:chExt cx="1195438" cy="678267"/>
            </a:xfrm>
          </p:grpSpPr>
          <p:sp>
            <p:nvSpPr>
              <p:cNvPr id="197" name="Rechthoek 275">
                <a:extLst>
                  <a:ext uri="{FF2B5EF4-FFF2-40B4-BE49-F238E27FC236}">
                    <a16:creationId xmlns:a16="http://schemas.microsoft.com/office/drawing/2014/main" id="{6E8BB704-40C6-478D-B37E-A6BA473827BF}"/>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8" name="Rechthoek 276">
                <a:extLst>
                  <a:ext uri="{FF2B5EF4-FFF2-40B4-BE49-F238E27FC236}">
                    <a16:creationId xmlns:a16="http://schemas.microsoft.com/office/drawing/2014/main" id="{E8EE5A6A-267B-4CDF-AEB4-071D93D5BDAF}"/>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9" name="Groep 277">
                <a:extLst>
                  <a:ext uri="{FF2B5EF4-FFF2-40B4-BE49-F238E27FC236}">
                    <a16:creationId xmlns:a16="http://schemas.microsoft.com/office/drawing/2014/main" id="{12B5F916-2745-4DFA-B42C-7DECFBCDDF6A}"/>
                  </a:ext>
                </a:extLst>
              </p:cNvPr>
              <p:cNvGrpSpPr/>
              <p:nvPr userDrawn="1"/>
            </p:nvGrpSpPr>
            <p:grpSpPr>
              <a:xfrm>
                <a:off x="12839234" y="3289794"/>
                <a:ext cx="155951" cy="131922"/>
                <a:chOff x="12968836" y="3354170"/>
                <a:chExt cx="404806" cy="342433"/>
              </a:xfrm>
            </p:grpSpPr>
            <p:sp>
              <p:nvSpPr>
                <p:cNvPr id="212" name="Rechthoek: afgeronde hoeken 290">
                  <a:extLst>
                    <a:ext uri="{FF2B5EF4-FFF2-40B4-BE49-F238E27FC236}">
                      <a16:creationId xmlns:a16="http://schemas.microsoft.com/office/drawing/2014/main" id="{C4F0991F-8969-46A5-8299-C281E112BCC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3" name="Rechthoek 291">
                  <a:extLst>
                    <a:ext uri="{FF2B5EF4-FFF2-40B4-BE49-F238E27FC236}">
                      <a16:creationId xmlns:a16="http://schemas.microsoft.com/office/drawing/2014/main" id="{BAD4FCAD-85E5-47C8-B0D6-AF159002D67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292">
                  <a:extLst>
                    <a:ext uri="{FF2B5EF4-FFF2-40B4-BE49-F238E27FC236}">
                      <a16:creationId xmlns:a16="http://schemas.microsoft.com/office/drawing/2014/main" id="{DF8003A9-7C16-443C-9218-30B8D63A297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5" name="Rechthoek 293">
                  <a:extLst>
                    <a:ext uri="{FF2B5EF4-FFF2-40B4-BE49-F238E27FC236}">
                      <a16:creationId xmlns:a16="http://schemas.microsoft.com/office/drawing/2014/main" id="{BEEB4E54-3D33-4D16-87E2-1170DECB06D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6" name="Rechthoek 294">
                  <a:extLst>
                    <a:ext uri="{FF2B5EF4-FFF2-40B4-BE49-F238E27FC236}">
                      <a16:creationId xmlns:a16="http://schemas.microsoft.com/office/drawing/2014/main" id="{F9EEE1F0-8B23-4C7B-AE93-E83209BF875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7" name="Rechthoek 295">
                  <a:extLst>
                    <a:ext uri="{FF2B5EF4-FFF2-40B4-BE49-F238E27FC236}">
                      <a16:creationId xmlns:a16="http://schemas.microsoft.com/office/drawing/2014/main" id="{6CCAE864-0170-472F-B125-677A87BBBD8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00" name="Groep 278">
                <a:extLst>
                  <a:ext uri="{FF2B5EF4-FFF2-40B4-BE49-F238E27FC236}">
                    <a16:creationId xmlns:a16="http://schemas.microsoft.com/office/drawing/2014/main" id="{56741DF2-7BA3-4325-A837-64B6FFAE3D26}"/>
                  </a:ext>
                </a:extLst>
              </p:cNvPr>
              <p:cNvGrpSpPr/>
              <p:nvPr userDrawn="1"/>
            </p:nvGrpSpPr>
            <p:grpSpPr>
              <a:xfrm>
                <a:off x="12819679" y="3589117"/>
                <a:ext cx="166739" cy="218963"/>
                <a:chOff x="12940828" y="3950597"/>
                <a:chExt cx="432813" cy="568367"/>
              </a:xfrm>
            </p:grpSpPr>
            <p:grpSp>
              <p:nvGrpSpPr>
                <p:cNvPr id="204" name="Groep 282">
                  <a:extLst>
                    <a:ext uri="{FF2B5EF4-FFF2-40B4-BE49-F238E27FC236}">
                      <a16:creationId xmlns:a16="http://schemas.microsoft.com/office/drawing/2014/main" id="{FEDC01BC-36E6-4C21-810B-9897256EFBEB}"/>
                    </a:ext>
                  </a:extLst>
                </p:cNvPr>
                <p:cNvGrpSpPr/>
                <p:nvPr userDrawn="1"/>
              </p:nvGrpSpPr>
              <p:grpSpPr>
                <a:xfrm>
                  <a:off x="13000382" y="4006891"/>
                  <a:ext cx="373259" cy="315747"/>
                  <a:chOff x="12968836" y="3354170"/>
                  <a:chExt cx="404806" cy="342433"/>
                </a:xfrm>
              </p:grpSpPr>
              <p:sp>
                <p:nvSpPr>
                  <p:cNvPr id="206" name="Rechthoek: afgeronde hoeken 284">
                    <a:extLst>
                      <a:ext uri="{FF2B5EF4-FFF2-40B4-BE49-F238E27FC236}">
                        <a16:creationId xmlns:a16="http://schemas.microsoft.com/office/drawing/2014/main" id="{16578572-7E06-4290-949B-61109C8A2FE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7" name="Rechthoek 285">
                    <a:extLst>
                      <a:ext uri="{FF2B5EF4-FFF2-40B4-BE49-F238E27FC236}">
                        <a16:creationId xmlns:a16="http://schemas.microsoft.com/office/drawing/2014/main" id="{6410265C-9D29-47DF-87A6-E033C3F610E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8" name="Rechthoek 286">
                    <a:extLst>
                      <a:ext uri="{FF2B5EF4-FFF2-40B4-BE49-F238E27FC236}">
                        <a16:creationId xmlns:a16="http://schemas.microsoft.com/office/drawing/2014/main" id="{6F0FEA28-254F-4A16-92A2-29867CCCBB72}"/>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9" name="Rechthoek 287">
                    <a:extLst>
                      <a:ext uri="{FF2B5EF4-FFF2-40B4-BE49-F238E27FC236}">
                        <a16:creationId xmlns:a16="http://schemas.microsoft.com/office/drawing/2014/main" id="{E2177107-446F-40BA-B2A8-FF6B4D886D5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88">
                    <a:extLst>
                      <a:ext uri="{FF2B5EF4-FFF2-40B4-BE49-F238E27FC236}">
                        <a16:creationId xmlns:a16="http://schemas.microsoft.com/office/drawing/2014/main" id="{4DE5D972-03E6-4AF7-8893-7D492261D0F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Rechthoek 289">
                    <a:extLst>
                      <a:ext uri="{FF2B5EF4-FFF2-40B4-BE49-F238E27FC236}">
                        <a16:creationId xmlns:a16="http://schemas.microsoft.com/office/drawing/2014/main" id="{1C842460-5630-4292-8F0C-73C8F82F52E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5" name="Boog 283">
                  <a:extLst>
                    <a:ext uri="{FF2B5EF4-FFF2-40B4-BE49-F238E27FC236}">
                      <a16:creationId xmlns:a16="http://schemas.microsoft.com/office/drawing/2014/main" id="{27C64B2C-2F70-4C27-82DA-A52F19F38C0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01" name="Tekstvak 279">
                <a:extLst>
                  <a:ext uri="{FF2B5EF4-FFF2-40B4-BE49-F238E27FC236}">
                    <a16:creationId xmlns:a16="http://schemas.microsoft.com/office/drawing/2014/main" id="{CD7E2612-2AEF-4C1D-8C44-62DE8A136EAD}"/>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02" name="Tekstvak 280">
                <a:extLst>
                  <a:ext uri="{FF2B5EF4-FFF2-40B4-BE49-F238E27FC236}">
                    <a16:creationId xmlns:a16="http://schemas.microsoft.com/office/drawing/2014/main" id="{0E7A3664-C29E-4F66-B81B-9C375EF647E3}"/>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03" name="Picture 3">
                <a:extLst>
                  <a:ext uri="{FF2B5EF4-FFF2-40B4-BE49-F238E27FC236}">
                    <a16:creationId xmlns:a16="http://schemas.microsoft.com/office/drawing/2014/main" id="{610BCC81-F8D1-4CD3-9B57-33536D7ED879}"/>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76" name="Instructie">
            <a:extLst>
              <a:ext uri="{FF2B5EF4-FFF2-40B4-BE49-F238E27FC236}">
                <a16:creationId xmlns:a16="http://schemas.microsoft.com/office/drawing/2014/main" id="{4603085B-E399-4832-BCA3-76BCA627EC71}"/>
              </a:ext>
            </a:extLst>
          </p:cNvPr>
          <p:cNvGrpSpPr/>
          <p:nvPr userDrawn="1"/>
        </p:nvGrpSpPr>
        <p:grpSpPr>
          <a:xfrm>
            <a:off x="-3352957" y="0"/>
            <a:ext cx="3182755" cy="2660264"/>
            <a:chOff x="-3426088" y="4512342"/>
            <a:chExt cx="3182755" cy="2660264"/>
          </a:xfrm>
        </p:grpSpPr>
        <p:sp>
          <p:nvSpPr>
            <p:cNvPr id="77" name="Rechthoek 127">
              <a:extLst>
                <a:ext uri="{FF2B5EF4-FFF2-40B4-BE49-F238E27FC236}">
                  <a16:creationId xmlns:a16="http://schemas.microsoft.com/office/drawing/2014/main" id="{BFF4F3EC-F7CC-4926-BA67-59424C7E9E81}"/>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78" name="Rechte verbindingslijn 128">
              <a:extLst>
                <a:ext uri="{FF2B5EF4-FFF2-40B4-BE49-F238E27FC236}">
                  <a16:creationId xmlns:a16="http://schemas.microsoft.com/office/drawing/2014/main" id="{358CBB5E-9BA0-4D4A-98F7-43DBDCD5E0B9}"/>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79" name="Rechthoek 130">
              <a:extLst>
                <a:ext uri="{FF2B5EF4-FFF2-40B4-BE49-F238E27FC236}">
                  <a16:creationId xmlns:a16="http://schemas.microsoft.com/office/drawing/2014/main" id="{E340B0A1-85BF-4C01-B9EB-3B2C78ECB25B}"/>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80" name="Rechthoek 133">
              <a:extLst>
                <a:ext uri="{FF2B5EF4-FFF2-40B4-BE49-F238E27FC236}">
                  <a16:creationId xmlns:a16="http://schemas.microsoft.com/office/drawing/2014/main" id="{2CBCD737-B2C3-4FF2-9C2B-260B623D367D}"/>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1" name="Rechthoek 136">
              <a:extLst>
                <a:ext uri="{FF2B5EF4-FFF2-40B4-BE49-F238E27FC236}">
                  <a16:creationId xmlns:a16="http://schemas.microsoft.com/office/drawing/2014/main" id="{592CF995-A6E6-4755-95C6-53ECB501F2E7}"/>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82" name="Rechthoek 139">
              <a:extLst>
                <a:ext uri="{FF2B5EF4-FFF2-40B4-BE49-F238E27FC236}">
                  <a16:creationId xmlns:a16="http://schemas.microsoft.com/office/drawing/2014/main" id="{79B706D0-8D58-40F3-8D42-6BF01C3F95ED}"/>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83" name="Rechte verbindingslijn 140">
              <a:extLst>
                <a:ext uri="{FF2B5EF4-FFF2-40B4-BE49-F238E27FC236}">
                  <a16:creationId xmlns:a16="http://schemas.microsoft.com/office/drawing/2014/main" id="{7E4623E2-3B20-49B9-8388-C465BE6F0EB2}"/>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99114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tmplLst>
          <p:tmpl>
            <p:tnLst>
              <p:par>
                <p:cTn presetID="2" presetClass="entr" presetSubtype="4"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ppt_x"/>
                          </p:val>
                        </p:tav>
                        <p:tav tm="100000">
                          <p:val>
                            <p:strVal val="#ppt_x"/>
                          </p:val>
                        </p:tav>
                      </p:tavLst>
                    </p:anim>
                    <p:anim calcmode="lin" valueType="num">
                      <p:cBhvr additive="base">
                        <p:cTn dur="1000" fill="hold"/>
                        <p:tgtEl>
                          <p:spTgt spid="1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kst + Grafiek 50%/50%">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0"/>
            <a:ext cx="5180184" cy="4320757"/>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nl-NL"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tekst</a:t>
            </a: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nl-NL"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nl-NL"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Nummer-bullet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nl-NL"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nl-NL"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nl-NL"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34" name="Titel 1">
            <a:extLst>
              <a:ext uri="{FF2B5EF4-FFF2-40B4-BE49-F238E27FC236}">
                <a16:creationId xmlns:a16="http://schemas.microsoft.com/office/drawing/2014/main" id="{6FC02832-6172-4872-830B-0E200141D937}"/>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1" name="Tijdelijke aanduiding voor tekst 14">
            <a:extLst>
              <a:ext uri="{FF2B5EF4-FFF2-40B4-BE49-F238E27FC236}">
                <a16:creationId xmlns:a16="http://schemas.microsoft.com/office/drawing/2014/main" id="{92B3C0DD-4B30-41A4-ACF0-43DCC142EE16}"/>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8" name="Tijdelijke aanduiding voor voettekst 4">
            <a:extLst>
              <a:ext uri="{FF2B5EF4-FFF2-40B4-BE49-F238E27FC236}">
                <a16:creationId xmlns:a16="http://schemas.microsoft.com/office/drawing/2014/main" id="{A767B2FF-AFB7-4C77-9D83-2891D4995E69}"/>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9" name="Tijdelijke aanduiding voor dianummer 5">
            <a:extLst>
              <a:ext uri="{FF2B5EF4-FFF2-40B4-BE49-F238E27FC236}">
                <a16:creationId xmlns:a16="http://schemas.microsoft.com/office/drawing/2014/main" id="{9A2D0BED-D586-4A0C-92B4-0B9B6214445B}"/>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cxnSp>
        <p:nvCxnSpPr>
          <p:cNvPr id="4" name="Rechte verbindingslijn 3">
            <a:extLst>
              <a:ext uri="{FF2B5EF4-FFF2-40B4-BE49-F238E27FC236}">
                <a16:creationId xmlns:a16="http://schemas.microsoft.com/office/drawing/2014/main" id="{B7132B7D-5165-4EF7-9B98-0281F140107D}"/>
              </a:ext>
            </a:extLst>
          </p:cNvPr>
          <p:cNvCxnSpPr/>
          <p:nvPr userDrawn="1"/>
        </p:nvCxnSpPr>
        <p:spPr>
          <a:xfrm>
            <a:off x="6095998" y="1467110"/>
            <a:ext cx="0" cy="4320757"/>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18" name="Afbeelding 17">
            <a:extLst>
              <a:ext uri="{FF2B5EF4-FFF2-40B4-BE49-F238E27FC236}">
                <a16:creationId xmlns:a16="http://schemas.microsoft.com/office/drawing/2014/main" id="{16D74FCB-D738-418C-A30B-1974EAA5460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7" name="Tijdelijke aanduiding voor datum 3">
            <a:extLst>
              <a:ext uri="{FF2B5EF4-FFF2-40B4-BE49-F238E27FC236}">
                <a16:creationId xmlns:a16="http://schemas.microsoft.com/office/drawing/2014/main" id="{954DA91E-C842-4007-B98B-6B2243FE6119}"/>
              </a:ext>
            </a:extLst>
          </p:cNvPr>
          <p:cNvSpPr>
            <a:spLocks noGrp="1"/>
          </p:cNvSpPr>
          <p:nvPr>
            <p:ph type="dt" sz="half" idx="10"/>
          </p:nvPr>
        </p:nvSpPr>
        <p:spPr>
          <a:xfrm>
            <a:off x="8940509" y="6192542"/>
            <a:ext cx="2743200" cy="226714"/>
          </a:xfrm>
        </p:spPr>
        <p:txBody>
          <a:bodyPr/>
          <a:lstStyle/>
          <a:p>
            <a:fld id="{19707B42-73DA-42CB-A5E3-8DE983276932}" type="datetime1">
              <a:rPr lang="nl-NL" noProof="0" smtClean="0"/>
              <a:t>27-10-2020</a:t>
            </a:fld>
            <a:endParaRPr lang="nl-NL" noProof="0"/>
          </a:p>
        </p:txBody>
      </p:sp>
      <p:sp>
        <p:nvSpPr>
          <p:cNvPr id="208" name="Tijdelijke aanduiding voor grafiek 7">
            <a:extLst>
              <a:ext uri="{FF2B5EF4-FFF2-40B4-BE49-F238E27FC236}">
                <a16:creationId xmlns:a16="http://schemas.microsoft.com/office/drawing/2014/main" id="{850783B6-C90B-4AAA-90BA-1DAFC9F22AA9}"/>
              </a:ext>
            </a:extLst>
          </p:cNvPr>
          <p:cNvSpPr>
            <a:spLocks noGrp="1"/>
          </p:cNvSpPr>
          <p:nvPr>
            <p:ph type="chart" sz="quarter" idx="13" hasCustomPrompt="1"/>
          </p:nvPr>
        </p:nvSpPr>
        <p:spPr>
          <a:xfrm>
            <a:off x="6515099" y="1467111"/>
            <a:ext cx="5168610" cy="4320756"/>
          </a:xfrm>
          <a:solidFill>
            <a:schemeClr val="bg1">
              <a:lumMod val="95000"/>
            </a:schemeClr>
          </a:solidFill>
        </p:spPr>
        <p:txBody>
          <a:bodyPr tIns="288000" bIns="1440000" anchor="b">
            <a:normAutofit/>
          </a:bodyPr>
          <a:lstStyle>
            <a:lvl1pPr marL="0" indent="0" algn="ctr">
              <a:spcAft>
                <a:spcPts val="0"/>
              </a:spcAft>
              <a:buNone/>
              <a:defRPr sz="1200" b="0" i="1" baseline="0">
                <a:solidFill>
                  <a:schemeClr val="tx1">
                    <a:lumMod val="65000"/>
                    <a:lumOff val="35000"/>
                  </a:schemeClr>
                </a:solidFill>
              </a:defRPr>
            </a:lvl1pPr>
          </a:lstStyle>
          <a:p>
            <a:r>
              <a:rPr lang="nl-NL" noProof="0"/>
              <a:t>Klik op het icoon om een </a:t>
            </a:r>
            <a:br>
              <a:rPr lang="nl-NL" noProof="0"/>
            </a:br>
            <a:r>
              <a:rPr lang="nl-NL" noProof="0"/>
              <a:t>grafiek in te voegen</a:t>
            </a:r>
          </a:p>
        </p:txBody>
      </p:sp>
      <p:grpSp>
        <p:nvGrpSpPr>
          <p:cNvPr id="209" name="Groep 101">
            <a:extLst>
              <a:ext uri="{FF2B5EF4-FFF2-40B4-BE49-F238E27FC236}">
                <a16:creationId xmlns:a16="http://schemas.microsoft.com/office/drawing/2014/main" id="{CF0B8952-A6EE-4A9F-B55B-EFF0741535A5}"/>
              </a:ext>
            </a:extLst>
          </p:cNvPr>
          <p:cNvGrpSpPr/>
          <p:nvPr userDrawn="1"/>
        </p:nvGrpSpPr>
        <p:grpSpPr>
          <a:xfrm>
            <a:off x="-3437547" y="1434"/>
            <a:ext cx="3201327" cy="6108543"/>
            <a:chOff x="-3437547" y="1434"/>
            <a:chExt cx="3201327" cy="6108543"/>
          </a:xfrm>
        </p:grpSpPr>
        <p:sp>
          <p:nvSpPr>
            <p:cNvPr id="210" name="Rechthoek 102">
              <a:extLst>
                <a:ext uri="{FF2B5EF4-FFF2-40B4-BE49-F238E27FC236}">
                  <a16:creationId xmlns:a16="http://schemas.microsoft.com/office/drawing/2014/main" id="{C9CBDFE6-10A5-4124-8076-FDFE1751B940}"/>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211" name="Ovaal 103">
              <a:extLst>
                <a:ext uri="{FF2B5EF4-FFF2-40B4-BE49-F238E27FC236}">
                  <a16:creationId xmlns:a16="http://schemas.microsoft.com/office/drawing/2014/main" id="{608A2F3A-F983-4D28-A56A-33597068A448}"/>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12" name="Rechte verbindingslijn 104">
              <a:extLst>
                <a:ext uri="{FF2B5EF4-FFF2-40B4-BE49-F238E27FC236}">
                  <a16:creationId xmlns:a16="http://schemas.microsoft.com/office/drawing/2014/main" id="{439E0F0A-0884-4331-8B6E-AC05EF079E5E}"/>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213" name="Groep 105">
              <a:extLst>
                <a:ext uri="{FF2B5EF4-FFF2-40B4-BE49-F238E27FC236}">
                  <a16:creationId xmlns:a16="http://schemas.microsoft.com/office/drawing/2014/main" id="{11BF1B39-8FC3-4864-8690-8ED839E95330}"/>
                </a:ext>
              </a:extLst>
            </p:cNvPr>
            <p:cNvGrpSpPr/>
            <p:nvPr userDrawn="1"/>
          </p:nvGrpSpPr>
          <p:grpSpPr>
            <a:xfrm>
              <a:off x="-3437547" y="349413"/>
              <a:ext cx="2933825" cy="558875"/>
              <a:chOff x="-3419346" y="368233"/>
              <a:chExt cx="3904920" cy="743862"/>
            </a:xfrm>
          </p:grpSpPr>
          <p:sp>
            <p:nvSpPr>
              <p:cNvPr id="319" name="Rechthoek 130">
                <a:extLst>
                  <a:ext uri="{FF2B5EF4-FFF2-40B4-BE49-F238E27FC236}">
                    <a16:creationId xmlns:a16="http://schemas.microsoft.com/office/drawing/2014/main" id="{10CD6753-AB56-44BD-A361-613BAF2F420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20" name="Rechte verbindingslijn 131">
                <a:extLst>
                  <a:ext uri="{FF2B5EF4-FFF2-40B4-BE49-F238E27FC236}">
                    <a16:creationId xmlns:a16="http://schemas.microsoft.com/office/drawing/2014/main" id="{D4D40463-703A-4BDB-BD41-5016BB35F36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Rechte verbindingslijn 132">
                <a:extLst>
                  <a:ext uri="{FF2B5EF4-FFF2-40B4-BE49-F238E27FC236}">
                    <a16:creationId xmlns:a16="http://schemas.microsoft.com/office/drawing/2014/main" id="{1E08A247-3E38-4FCB-BE50-D92CAA96BA0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2" name="Rechthoek 133">
                <a:extLst>
                  <a:ext uri="{FF2B5EF4-FFF2-40B4-BE49-F238E27FC236}">
                    <a16:creationId xmlns:a16="http://schemas.microsoft.com/office/drawing/2014/main" id="{8CED0CD6-9582-40F2-816E-C0362CB65854}"/>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23" name="Groep 134">
                <a:extLst>
                  <a:ext uri="{FF2B5EF4-FFF2-40B4-BE49-F238E27FC236}">
                    <a16:creationId xmlns:a16="http://schemas.microsoft.com/office/drawing/2014/main" id="{15BBD192-187B-45B8-960D-F2A013A34F9A}"/>
                  </a:ext>
                </a:extLst>
              </p:cNvPr>
              <p:cNvGrpSpPr/>
              <p:nvPr userDrawn="1"/>
            </p:nvGrpSpPr>
            <p:grpSpPr>
              <a:xfrm>
                <a:off x="-3002834" y="720303"/>
                <a:ext cx="182598" cy="143759"/>
                <a:chOff x="-3310843" y="700986"/>
                <a:chExt cx="182598" cy="143759"/>
              </a:xfrm>
            </p:grpSpPr>
            <p:grpSp>
              <p:nvGrpSpPr>
                <p:cNvPr id="362" name="Groep 175">
                  <a:extLst>
                    <a:ext uri="{FF2B5EF4-FFF2-40B4-BE49-F238E27FC236}">
                      <a16:creationId xmlns:a16="http://schemas.microsoft.com/office/drawing/2014/main" id="{2CA2F516-3BE9-43FD-AB03-C290714BBFAB}"/>
                    </a:ext>
                  </a:extLst>
                </p:cNvPr>
                <p:cNvGrpSpPr/>
                <p:nvPr userDrawn="1"/>
              </p:nvGrpSpPr>
              <p:grpSpPr>
                <a:xfrm>
                  <a:off x="-3310843" y="700986"/>
                  <a:ext cx="182598" cy="143759"/>
                  <a:chOff x="-3310843" y="700986"/>
                  <a:chExt cx="182598" cy="143759"/>
                </a:xfrm>
              </p:grpSpPr>
              <p:cxnSp>
                <p:nvCxnSpPr>
                  <p:cNvPr id="366" name="Rechte verbindingslijn 179">
                    <a:extLst>
                      <a:ext uri="{FF2B5EF4-FFF2-40B4-BE49-F238E27FC236}">
                        <a16:creationId xmlns:a16="http://schemas.microsoft.com/office/drawing/2014/main" id="{B542B795-96DE-428C-A476-7BA81CC7CC4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67" name="Rechte verbindingslijn 180">
                    <a:extLst>
                      <a:ext uri="{FF2B5EF4-FFF2-40B4-BE49-F238E27FC236}">
                        <a16:creationId xmlns:a16="http://schemas.microsoft.com/office/drawing/2014/main" id="{DE850EE3-01F9-4ED0-BD89-E0A53F44B1B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68" name="Rechte verbindingslijn 181">
                    <a:extLst>
                      <a:ext uri="{FF2B5EF4-FFF2-40B4-BE49-F238E27FC236}">
                        <a16:creationId xmlns:a16="http://schemas.microsoft.com/office/drawing/2014/main" id="{573BA919-266F-4532-A11B-69577664AD9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69" name="Rechte verbindingslijn 182">
                    <a:extLst>
                      <a:ext uri="{FF2B5EF4-FFF2-40B4-BE49-F238E27FC236}">
                        <a16:creationId xmlns:a16="http://schemas.microsoft.com/office/drawing/2014/main" id="{2BCE2206-377A-4FFD-8286-75E234FB586F}"/>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70" name="Rechte verbindingslijn 183">
                    <a:extLst>
                      <a:ext uri="{FF2B5EF4-FFF2-40B4-BE49-F238E27FC236}">
                        <a16:creationId xmlns:a16="http://schemas.microsoft.com/office/drawing/2014/main" id="{2456E41D-275B-4F5D-BCFD-39650B74546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63" name="Groep 176">
                  <a:extLst>
                    <a:ext uri="{FF2B5EF4-FFF2-40B4-BE49-F238E27FC236}">
                      <a16:creationId xmlns:a16="http://schemas.microsoft.com/office/drawing/2014/main" id="{348A7F19-F0D4-4321-8CDA-AECD722E8DAD}"/>
                    </a:ext>
                  </a:extLst>
                </p:cNvPr>
                <p:cNvGrpSpPr/>
                <p:nvPr userDrawn="1"/>
              </p:nvGrpSpPr>
              <p:grpSpPr>
                <a:xfrm flipH="1">
                  <a:off x="-3310774" y="735854"/>
                  <a:ext cx="88801" cy="72568"/>
                  <a:chOff x="-2091059" y="1395403"/>
                  <a:chExt cx="157316" cy="128558"/>
                </a:xfrm>
              </p:grpSpPr>
              <p:sp>
                <p:nvSpPr>
                  <p:cNvPr id="364" name="Rechthoek 177">
                    <a:extLst>
                      <a:ext uri="{FF2B5EF4-FFF2-40B4-BE49-F238E27FC236}">
                        <a16:creationId xmlns:a16="http://schemas.microsoft.com/office/drawing/2014/main" id="{49D035A1-EDF1-48D0-ADB7-69718C97544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5" name="Pijl: punthaak 178">
                    <a:extLst>
                      <a:ext uri="{FF2B5EF4-FFF2-40B4-BE49-F238E27FC236}">
                        <a16:creationId xmlns:a16="http://schemas.microsoft.com/office/drawing/2014/main" id="{BAD204A2-69A7-4B2F-821F-DB0B734061A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24" name="Groep 135">
                <a:extLst>
                  <a:ext uri="{FF2B5EF4-FFF2-40B4-BE49-F238E27FC236}">
                    <a16:creationId xmlns:a16="http://schemas.microsoft.com/office/drawing/2014/main" id="{B9313554-4447-4850-8BBA-EA137C77EF93}"/>
                  </a:ext>
                </a:extLst>
              </p:cNvPr>
              <p:cNvGrpSpPr/>
              <p:nvPr userDrawn="1"/>
            </p:nvGrpSpPr>
            <p:grpSpPr>
              <a:xfrm>
                <a:off x="-3326107" y="720303"/>
                <a:ext cx="182598" cy="143759"/>
                <a:chOff x="-3634116" y="700986"/>
                <a:chExt cx="182598" cy="143759"/>
              </a:xfrm>
            </p:grpSpPr>
            <p:grpSp>
              <p:nvGrpSpPr>
                <p:cNvPr id="353" name="Groep 166">
                  <a:extLst>
                    <a:ext uri="{FF2B5EF4-FFF2-40B4-BE49-F238E27FC236}">
                      <a16:creationId xmlns:a16="http://schemas.microsoft.com/office/drawing/2014/main" id="{8121EA35-B215-40D4-BF6E-1FA905513C12}"/>
                    </a:ext>
                  </a:extLst>
                </p:cNvPr>
                <p:cNvGrpSpPr/>
                <p:nvPr userDrawn="1"/>
              </p:nvGrpSpPr>
              <p:grpSpPr>
                <a:xfrm>
                  <a:off x="-3634116" y="700986"/>
                  <a:ext cx="182598" cy="143759"/>
                  <a:chOff x="-3634116" y="700986"/>
                  <a:chExt cx="182598" cy="143759"/>
                </a:xfrm>
              </p:grpSpPr>
              <p:cxnSp>
                <p:nvCxnSpPr>
                  <p:cNvPr id="357" name="Rechte verbindingslijn 170">
                    <a:extLst>
                      <a:ext uri="{FF2B5EF4-FFF2-40B4-BE49-F238E27FC236}">
                        <a16:creationId xmlns:a16="http://schemas.microsoft.com/office/drawing/2014/main" id="{0ED626B3-FE72-44DB-999D-15A075925CB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58" name="Rechte verbindingslijn 171">
                    <a:extLst>
                      <a:ext uri="{FF2B5EF4-FFF2-40B4-BE49-F238E27FC236}">
                        <a16:creationId xmlns:a16="http://schemas.microsoft.com/office/drawing/2014/main" id="{CEDCA9DA-EB61-47F3-BA48-D5980DEBF70A}"/>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59" name="Rechte verbindingslijn 172">
                    <a:extLst>
                      <a:ext uri="{FF2B5EF4-FFF2-40B4-BE49-F238E27FC236}">
                        <a16:creationId xmlns:a16="http://schemas.microsoft.com/office/drawing/2014/main" id="{90A37D79-0B77-4DBD-AE68-D0854669C907}"/>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60" name="Rechte verbindingslijn 173">
                    <a:extLst>
                      <a:ext uri="{FF2B5EF4-FFF2-40B4-BE49-F238E27FC236}">
                        <a16:creationId xmlns:a16="http://schemas.microsoft.com/office/drawing/2014/main" id="{B49C24CE-85EF-423A-A680-E29B33A1A53E}"/>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61" name="Rechte verbindingslijn 174">
                    <a:extLst>
                      <a:ext uri="{FF2B5EF4-FFF2-40B4-BE49-F238E27FC236}">
                        <a16:creationId xmlns:a16="http://schemas.microsoft.com/office/drawing/2014/main" id="{3E27B5DF-39CB-4F25-831D-BEA64E006736}"/>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54" name="Groep 167">
                  <a:extLst>
                    <a:ext uri="{FF2B5EF4-FFF2-40B4-BE49-F238E27FC236}">
                      <a16:creationId xmlns:a16="http://schemas.microsoft.com/office/drawing/2014/main" id="{B4CD0A2F-5362-4E12-A304-904427AC4C2E}"/>
                    </a:ext>
                  </a:extLst>
                </p:cNvPr>
                <p:cNvGrpSpPr/>
                <p:nvPr userDrawn="1"/>
              </p:nvGrpSpPr>
              <p:grpSpPr>
                <a:xfrm>
                  <a:off x="-3634047" y="735854"/>
                  <a:ext cx="88801" cy="72568"/>
                  <a:chOff x="-2091059" y="1395403"/>
                  <a:chExt cx="157316" cy="128558"/>
                </a:xfrm>
              </p:grpSpPr>
              <p:sp>
                <p:nvSpPr>
                  <p:cNvPr id="355" name="Rechthoek 168">
                    <a:extLst>
                      <a:ext uri="{FF2B5EF4-FFF2-40B4-BE49-F238E27FC236}">
                        <a16:creationId xmlns:a16="http://schemas.microsoft.com/office/drawing/2014/main" id="{99A7E1A6-C72B-43D9-B095-B780CCB7362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6" name="Pijl: punthaak 169">
                    <a:extLst>
                      <a:ext uri="{FF2B5EF4-FFF2-40B4-BE49-F238E27FC236}">
                        <a16:creationId xmlns:a16="http://schemas.microsoft.com/office/drawing/2014/main" id="{34EB133E-2328-43C0-A9DB-F5699DCF4DA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25" name="Rechte verbindingslijn 136">
                <a:extLst>
                  <a:ext uri="{FF2B5EF4-FFF2-40B4-BE49-F238E27FC236}">
                    <a16:creationId xmlns:a16="http://schemas.microsoft.com/office/drawing/2014/main" id="{0815D2DF-F504-4AA5-8871-B9E1ABE2F086}"/>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26" name="Rechte verbindingslijn 137">
                <a:extLst>
                  <a:ext uri="{FF2B5EF4-FFF2-40B4-BE49-F238E27FC236}">
                    <a16:creationId xmlns:a16="http://schemas.microsoft.com/office/drawing/2014/main" id="{CCDAA09C-D307-4294-AC9B-A62F866EDAB6}"/>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27" name="Groep 138">
                <a:extLst>
                  <a:ext uri="{FF2B5EF4-FFF2-40B4-BE49-F238E27FC236}">
                    <a16:creationId xmlns:a16="http://schemas.microsoft.com/office/drawing/2014/main" id="{4C3F9D08-E5F9-480B-A0B9-8FD2F9FC7058}"/>
                  </a:ext>
                </a:extLst>
              </p:cNvPr>
              <p:cNvGrpSpPr/>
              <p:nvPr userDrawn="1"/>
            </p:nvGrpSpPr>
            <p:grpSpPr>
              <a:xfrm>
                <a:off x="-2425037" y="370226"/>
                <a:ext cx="357690" cy="330595"/>
                <a:chOff x="-2721817" y="347336"/>
                <a:chExt cx="432805" cy="400021"/>
              </a:xfrm>
            </p:grpSpPr>
            <p:sp>
              <p:nvSpPr>
                <p:cNvPr id="342" name="Rechthoek 155">
                  <a:extLst>
                    <a:ext uri="{FF2B5EF4-FFF2-40B4-BE49-F238E27FC236}">
                      <a16:creationId xmlns:a16="http://schemas.microsoft.com/office/drawing/2014/main" id="{25A8C032-9DB4-43DA-8720-8D0346D7235E}"/>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43" name="Groep 156">
                  <a:extLst>
                    <a:ext uri="{FF2B5EF4-FFF2-40B4-BE49-F238E27FC236}">
                      <a16:creationId xmlns:a16="http://schemas.microsoft.com/office/drawing/2014/main" id="{8AD8324B-7A26-4A6D-98D0-F43D2BEF0541}"/>
                    </a:ext>
                  </a:extLst>
                </p:cNvPr>
                <p:cNvGrpSpPr/>
                <p:nvPr userDrawn="1"/>
              </p:nvGrpSpPr>
              <p:grpSpPr>
                <a:xfrm>
                  <a:off x="-2652453" y="431583"/>
                  <a:ext cx="294076" cy="231526"/>
                  <a:chOff x="-3634116" y="700986"/>
                  <a:chExt cx="182598" cy="143759"/>
                </a:xfrm>
              </p:grpSpPr>
              <p:grpSp>
                <p:nvGrpSpPr>
                  <p:cNvPr id="344" name="Groep 157">
                    <a:extLst>
                      <a:ext uri="{FF2B5EF4-FFF2-40B4-BE49-F238E27FC236}">
                        <a16:creationId xmlns:a16="http://schemas.microsoft.com/office/drawing/2014/main" id="{6A5ACD99-7739-4F15-A261-DA8483AB964F}"/>
                      </a:ext>
                    </a:extLst>
                  </p:cNvPr>
                  <p:cNvGrpSpPr/>
                  <p:nvPr userDrawn="1"/>
                </p:nvGrpSpPr>
                <p:grpSpPr>
                  <a:xfrm>
                    <a:off x="-3634116" y="700986"/>
                    <a:ext cx="182598" cy="143759"/>
                    <a:chOff x="-3634116" y="700986"/>
                    <a:chExt cx="182598" cy="143759"/>
                  </a:xfrm>
                </p:grpSpPr>
                <p:cxnSp>
                  <p:nvCxnSpPr>
                    <p:cNvPr id="348" name="Rechte verbindingslijn 161">
                      <a:extLst>
                        <a:ext uri="{FF2B5EF4-FFF2-40B4-BE49-F238E27FC236}">
                          <a16:creationId xmlns:a16="http://schemas.microsoft.com/office/drawing/2014/main" id="{BFD7EADD-D4AB-4E50-909D-6650BA769F9D}"/>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49" name="Rechte verbindingslijn 162">
                      <a:extLst>
                        <a:ext uri="{FF2B5EF4-FFF2-40B4-BE49-F238E27FC236}">
                          <a16:creationId xmlns:a16="http://schemas.microsoft.com/office/drawing/2014/main" id="{3177407C-91F7-4509-BC63-C1E336E445D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50" name="Rechte verbindingslijn 163">
                      <a:extLst>
                        <a:ext uri="{FF2B5EF4-FFF2-40B4-BE49-F238E27FC236}">
                          <a16:creationId xmlns:a16="http://schemas.microsoft.com/office/drawing/2014/main" id="{B9B4BF52-93D3-499E-A6B5-DDAB1A5A436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51" name="Rechte verbindingslijn 164">
                      <a:extLst>
                        <a:ext uri="{FF2B5EF4-FFF2-40B4-BE49-F238E27FC236}">
                          <a16:creationId xmlns:a16="http://schemas.microsoft.com/office/drawing/2014/main" id="{9B7D7EA4-369B-4701-A5EC-B8A7F634706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52" name="Rechte verbindingslijn 165">
                      <a:extLst>
                        <a:ext uri="{FF2B5EF4-FFF2-40B4-BE49-F238E27FC236}">
                          <a16:creationId xmlns:a16="http://schemas.microsoft.com/office/drawing/2014/main" id="{1A4248D3-73FB-4005-8713-34E16CEC083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45" name="Groep 158">
                    <a:extLst>
                      <a:ext uri="{FF2B5EF4-FFF2-40B4-BE49-F238E27FC236}">
                        <a16:creationId xmlns:a16="http://schemas.microsoft.com/office/drawing/2014/main" id="{45434F88-8E50-45C8-A40F-4F4B3E28D6F8}"/>
                      </a:ext>
                    </a:extLst>
                  </p:cNvPr>
                  <p:cNvGrpSpPr/>
                  <p:nvPr userDrawn="1"/>
                </p:nvGrpSpPr>
                <p:grpSpPr>
                  <a:xfrm>
                    <a:off x="-3634047" y="735854"/>
                    <a:ext cx="88801" cy="72568"/>
                    <a:chOff x="-2091059" y="1395403"/>
                    <a:chExt cx="157316" cy="128558"/>
                  </a:xfrm>
                </p:grpSpPr>
                <p:sp>
                  <p:nvSpPr>
                    <p:cNvPr id="346" name="Rechthoek 159">
                      <a:extLst>
                        <a:ext uri="{FF2B5EF4-FFF2-40B4-BE49-F238E27FC236}">
                          <a16:creationId xmlns:a16="http://schemas.microsoft.com/office/drawing/2014/main" id="{F783CCE8-655D-4847-82CE-5D04DDFF7B1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Pijl: punthaak 160">
                      <a:extLst>
                        <a:ext uri="{FF2B5EF4-FFF2-40B4-BE49-F238E27FC236}">
                          <a16:creationId xmlns:a16="http://schemas.microsoft.com/office/drawing/2014/main" id="{9BA0CA80-20AB-4045-A8CB-3F7FDB36645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28" name="Groep 139">
                <a:extLst>
                  <a:ext uri="{FF2B5EF4-FFF2-40B4-BE49-F238E27FC236}">
                    <a16:creationId xmlns:a16="http://schemas.microsoft.com/office/drawing/2014/main" id="{91B70B45-C4DC-47C1-9C62-FA9330473CBA}"/>
                  </a:ext>
                </a:extLst>
              </p:cNvPr>
              <p:cNvGrpSpPr/>
              <p:nvPr userDrawn="1"/>
            </p:nvGrpSpPr>
            <p:grpSpPr>
              <a:xfrm>
                <a:off x="-2425037" y="781500"/>
                <a:ext cx="357690" cy="330595"/>
                <a:chOff x="-2721817" y="782525"/>
                <a:chExt cx="432805" cy="400021"/>
              </a:xfrm>
            </p:grpSpPr>
            <p:sp>
              <p:nvSpPr>
                <p:cNvPr id="331" name="Rechthoek 142">
                  <a:extLst>
                    <a:ext uri="{FF2B5EF4-FFF2-40B4-BE49-F238E27FC236}">
                      <a16:creationId xmlns:a16="http://schemas.microsoft.com/office/drawing/2014/main" id="{B85EC565-6B27-462D-A883-2E09A9BD9CD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2" name="Groep 143">
                  <a:extLst>
                    <a:ext uri="{FF2B5EF4-FFF2-40B4-BE49-F238E27FC236}">
                      <a16:creationId xmlns:a16="http://schemas.microsoft.com/office/drawing/2014/main" id="{59BCA5AA-BE34-46DF-8CA6-02F2A47F5291}"/>
                    </a:ext>
                  </a:extLst>
                </p:cNvPr>
                <p:cNvGrpSpPr/>
                <p:nvPr userDrawn="1"/>
              </p:nvGrpSpPr>
              <p:grpSpPr>
                <a:xfrm>
                  <a:off x="-2652453" y="866772"/>
                  <a:ext cx="294076" cy="231526"/>
                  <a:chOff x="-3310843" y="700986"/>
                  <a:chExt cx="182598" cy="143759"/>
                </a:xfrm>
              </p:grpSpPr>
              <p:grpSp>
                <p:nvGrpSpPr>
                  <p:cNvPr id="333" name="Groep 144">
                    <a:extLst>
                      <a:ext uri="{FF2B5EF4-FFF2-40B4-BE49-F238E27FC236}">
                        <a16:creationId xmlns:a16="http://schemas.microsoft.com/office/drawing/2014/main" id="{426AB20B-CAA9-4AFB-9507-0DDA45C4D2ED}"/>
                      </a:ext>
                    </a:extLst>
                  </p:cNvPr>
                  <p:cNvGrpSpPr/>
                  <p:nvPr userDrawn="1"/>
                </p:nvGrpSpPr>
                <p:grpSpPr>
                  <a:xfrm>
                    <a:off x="-3310843" y="700986"/>
                    <a:ext cx="182598" cy="143759"/>
                    <a:chOff x="-3310843" y="700986"/>
                    <a:chExt cx="182598" cy="143759"/>
                  </a:xfrm>
                </p:grpSpPr>
                <p:cxnSp>
                  <p:nvCxnSpPr>
                    <p:cNvPr id="337" name="Rechte verbindingslijn 150">
                      <a:extLst>
                        <a:ext uri="{FF2B5EF4-FFF2-40B4-BE49-F238E27FC236}">
                          <a16:creationId xmlns:a16="http://schemas.microsoft.com/office/drawing/2014/main" id="{B9B45D96-DCB3-42E5-9E3C-D0A8CF549F2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38" name="Rechte verbindingslijn 151">
                      <a:extLst>
                        <a:ext uri="{FF2B5EF4-FFF2-40B4-BE49-F238E27FC236}">
                          <a16:creationId xmlns:a16="http://schemas.microsoft.com/office/drawing/2014/main" id="{AB8E25C5-9BA9-4AC3-B61C-895F33E0AB8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39" name="Rechte verbindingslijn 152">
                      <a:extLst>
                        <a:ext uri="{FF2B5EF4-FFF2-40B4-BE49-F238E27FC236}">
                          <a16:creationId xmlns:a16="http://schemas.microsoft.com/office/drawing/2014/main" id="{F5997836-8530-4ECA-8948-2FB3DE5BFDDB}"/>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40" name="Rechte verbindingslijn 153">
                      <a:extLst>
                        <a:ext uri="{FF2B5EF4-FFF2-40B4-BE49-F238E27FC236}">
                          <a16:creationId xmlns:a16="http://schemas.microsoft.com/office/drawing/2014/main" id="{1FE38E3A-E844-4A3C-862A-3564F9168A7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41" name="Rechte verbindingslijn 154">
                      <a:extLst>
                        <a:ext uri="{FF2B5EF4-FFF2-40B4-BE49-F238E27FC236}">
                          <a16:creationId xmlns:a16="http://schemas.microsoft.com/office/drawing/2014/main" id="{C9889151-243A-46D4-987D-16B5882F5DF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34" name="Groep 147">
                    <a:extLst>
                      <a:ext uri="{FF2B5EF4-FFF2-40B4-BE49-F238E27FC236}">
                        <a16:creationId xmlns:a16="http://schemas.microsoft.com/office/drawing/2014/main" id="{9F65314B-F944-4997-8A36-CA7CDB613350}"/>
                      </a:ext>
                    </a:extLst>
                  </p:cNvPr>
                  <p:cNvGrpSpPr/>
                  <p:nvPr userDrawn="1"/>
                </p:nvGrpSpPr>
                <p:grpSpPr>
                  <a:xfrm flipH="1">
                    <a:off x="-3310774" y="735854"/>
                    <a:ext cx="88801" cy="72568"/>
                    <a:chOff x="-2091059" y="1395403"/>
                    <a:chExt cx="157316" cy="128558"/>
                  </a:xfrm>
                </p:grpSpPr>
                <p:sp>
                  <p:nvSpPr>
                    <p:cNvPr id="335" name="Rechthoek 148">
                      <a:extLst>
                        <a:ext uri="{FF2B5EF4-FFF2-40B4-BE49-F238E27FC236}">
                          <a16:creationId xmlns:a16="http://schemas.microsoft.com/office/drawing/2014/main" id="{7D84417F-5902-4822-AED4-542E88138D1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6" name="Pijl: punthaak 149">
                      <a:extLst>
                        <a:ext uri="{FF2B5EF4-FFF2-40B4-BE49-F238E27FC236}">
                          <a16:creationId xmlns:a16="http://schemas.microsoft.com/office/drawing/2014/main" id="{7679C9D0-290B-466F-893A-735F6BA82D7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29" name="Rechthoek 140">
                <a:extLst>
                  <a:ext uri="{FF2B5EF4-FFF2-40B4-BE49-F238E27FC236}">
                    <a16:creationId xmlns:a16="http://schemas.microsoft.com/office/drawing/2014/main" id="{FCA880C9-8B75-4EE8-8B59-5FF74303E9F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30" name="Rechthoek 141">
                <a:extLst>
                  <a:ext uri="{FF2B5EF4-FFF2-40B4-BE49-F238E27FC236}">
                    <a16:creationId xmlns:a16="http://schemas.microsoft.com/office/drawing/2014/main" id="{B2441C53-DBE7-46F9-8363-745C24DBB299}"/>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14" name="Rechte verbindingslijn 106">
              <a:extLst>
                <a:ext uri="{FF2B5EF4-FFF2-40B4-BE49-F238E27FC236}">
                  <a16:creationId xmlns:a16="http://schemas.microsoft.com/office/drawing/2014/main" id="{E25759A5-F67F-4D81-9197-6A6D5158EEA6}"/>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215" name="Rechthoek 107">
              <a:extLst>
                <a:ext uri="{FF2B5EF4-FFF2-40B4-BE49-F238E27FC236}">
                  <a16:creationId xmlns:a16="http://schemas.microsoft.com/office/drawing/2014/main" id="{AA033DF6-BBF6-4152-9CB0-BEF05074D338}"/>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216" name="Ovaal 108">
              <a:extLst>
                <a:ext uri="{FF2B5EF4-FFF2-40B4-BE49-F238E27FC236}">
                  <a16:creationId xmlns:a16="http://schemas.microsoft.com/office/drawing/2014/main" id="{907FC6F9-90FC-4881-98EA-FC934BEAEC5B}"/>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17" name="Rechthoek 109">
              <a:extLst>
                <a:ext uri="{FF2B5EF4-FFF2-40B4-BE49-F238E27FC236}">
                  <a16:creationId xmlns:a16="http://schemas.microsoft.com/office/drawing/2014/main" id="{58A40B17-05BD-4A3F-AFAC-1BE8F7612F86}"/>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218" name="Ovaal 110">
              <a:extLst>
                <a:ext uri="{FF2B5EF4-FFF2-40B4-BE49-F238E27FC236}">
                  <a16:creationId xmlns:a16="http://schemas.microsoft.com/office/drawing/2014/main" id="{163C3E3C-BB31-4CEA-8D42-C81D1DFD78E8}"/>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19" name="Rechthoek 111">
              <a:extLst>
                <a:ext uri="{FF2B5EF4-FFF2-40B4-BE49-F238E27FC236}">
                  <a16:creationId xmlns:a16="http://schemas.microsoft.com/office/drawing/2014/main" id="{41F289FC-D09A-4185-BDC1-FA80322B9735}"/>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0" name="Ovaal 112">
              <a:extLst>
                <a:ext uri="{FF2B5EF4-FFF2-40B4-BE49-F238E27FC236}">
                  <a16:creationId xmlns:a16="http://schemas.microsoft.com/office/drawing/2014/main" id="{874F1587-1FE5-4A5C-BC7F-05D75A64D36E}"/>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21" name="Rechthoek 113">
              <a:extLst>
                <a:ext uri="{FF2B5EF4-FFF2-40B4-BE49-F238E27FC236}">
                  <a16:creationId xmlns:a16="http://schemas.microsoft.com/office/drawing/2014/main" id="{B2E830F0-7042-453D-BE18-C66711611E81}"/>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222" name="Ovaal 114">
              <a:extLst>
                <a:ext uri="{FF2B5EF4-FFF2-40B4-BE49-F238E27FC236}">
                  <a16:creationId xmlns:a16="http://schemas.microsoft.com/office/drawing/2014/main" id="{9B14F6C9-9E33-461A-A8C9-EB30F6B5DFA1}"/>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23" name="Rechthoek 115">
              <a:extLst>
                <a:ext uri="{FF2B5EF4-FFF2-40B4-BE49-F238E27FC236}">
                  <a16:creationId xmlns:a16="http://schemas.microsoft.com/office/drawing/2014/main" id="{F363DB82-CE03-4CF4-9647-3C86A54457EE}"/>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305" name="Rechte verbindingslijn 116">
              <a:extLst>
                <a:ext uri="{FF2B5EF4-FFF2-40B4-BE49-F238E27FC236}">
                  <a16:creationId xmlns:a16="http://schemas.microsoft.com/office/drawing/2014/main" id="{CC8D6C92-0FD0-4A07-8B65-B4D1DE39E3E7}"/>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306" name="Meer informatie">
              <a:extLst>
                <a:ext uri="{FF2B5EF4-FFF2-40B4-BE49-F238E27FC236}">
                  <a16:creationId xmlns:a16="http://schemas.microsoft.com/office/drawing/2014/main" id="{EEFEC409-9C99-418C-B2E5-3756696F0F43}"/>
                </a:ext>
              </a:extLst>
            </p:cNvPr>
            <p:cNvGrpSpPr/>
            <p:nvPr userDrawn="1"/>
          </p:nvGrpSpPr>
          <p:grpSpPr>
            <a:xfrm>
              <a:off x="-3421298" y="5326704"/>
              <a:ext cx="3178515" cy="783273"/>
              <a:chOff x="-3741486" y="3359148"/>
              <a:chExt cx="3178515" cy="783273"/>
            </a:xfrm>
          </p:grpSpPr>
          <p:sp>
            <p:nvSpPr>
              <p:cNvPr id="316" name="Freeform 101">
                <a:extLst>
                  <a:ext uri="{FF2B5EF4-FFF2-40B4-BE49-F238E27FC236}">
                    <a16:creationId xmlns:a16="http://schemas.microsoft.com/office/drawing/2014/main" id="{5CE76CF0-876D-4B6F-B635-28162A4D019C}"/>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17" name="Rechthoek 128">
                <a:extLst>
                  <a:ext uri="{FF2B5EF4-FFF2-40B4-BE49-F238E27FC236}">
                    <a16:creationId xmlns:a16="http://schemas.microsoft.com/office/drawing/2014/main" id="{DC20A77C-26BE-447D-96BE-10F65B9D47E7}"/>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18" name="Rechte verbindingslijn 129">
                <a:extLst>
                  <a:ext uri="{FF2B5EF4-FFF2-40B4-BE49-F238E27FC236}">
                    <a16:creationId xmlns:a16="http://schemas.microsoft.com/office/drawing/2014/main" id="{11D0E135-7B1E-423C-9754-6F2E5CD23595}"/>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307" name="Rechthoek 118">
              <a:extLst>
                <a:ext uri="{FF2B5EF4-FFF2-40B4-BE49-F238E27FC236}">
                  <a16:creationId xmlns:a16="http://schemas.microsoft.com/office/drawing/2014/main" id="{7C67C6B2-65AB-41B3-BB8E-55A72ED44832}"/>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308" name="Ovaal 119">
              <a:extLst>
                <a:ext uri="{FF2B5EF4-FFF2-40B4-BE49-F238E27FC236}">
                  <a16:creationId xmlns:a16="http://schemas.microsoft.com/office/drawing/2014/main" id="{5A25B1A7-4859-485F-8FB9-8819FC638677}"/>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09" name="Rechthoek 120">
              <a:extLst>
                <a:ext uri="{FF2B5EF4-FFF2-40B4-BE49-F238E27FC236}">
                  <a16:creationId xmlns:a16="http://schemas.microsoft.com/office/drawing/2014/main" id="{4D1CA0E1-EF91-4335-B62F-F45CDC2BF9BB}"/>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310" name="Ovaal 121">
              <a:extLst>
                <a:ext uri="{FF2B5EF4-FFF2-40B4-BE49-F238E27FC236}">
                  <a16:creationId xmlns:a16="http://schemas.microsoft.com/office/drawing/2014/main" id="{9D5B0B07-E673-415C-A54B-0744950AEDBE}"/>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11" name="Rechthoek 122">
              <a:extLst>
                <a:ext uri="{FF2B5EF4-FFF2-40B4-BE49-F238E27FC236}">
                  <a16:creationId xmlns:a16="http://schemas.microsoft.com/office/drawing/2014/main" id="{A1A7F8AA-786C-420C-B208-2992F08A9265}"/>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312" name="Ovaal 123">
              <a:extLst>
                <a:ext uri="{FF2B5EF4-FFF2-40B4-BE49-F238E27FC236}">
                  <a16:creationId xmlns:a16="http://schemas.microsoft.com/office/drawing/2014/main" id="{99547D3A-F015-4E66-AC67-A7827FE81E74}"/>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13" name="Rechthoek 124">
              <a:extLst>
                <a:ext uri="{FF2B5EF4-FFF2-40B4-BE49-F238E27FC236}">
                  <a16:creationId xmlns:a16="http://schemas.microsoft.com/office/drawing/2014/main" id="{4B1E80C2-DC8A-4DC8-839C-73DF13E4C158}"/>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314" name="Rechthoek 125">
              <a:extLst>
                <a:ext uri="{FF2B5EF4-FFF2-40B4-BE49-F238E27FC236}">
                  <a16:creationId xmlns:a16="http://schemas.microsoft.com/office/drawing/2014/main" id="{7B837711-5022-4BE8-878C-7C5E8F45070D}"/>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315" name="Ovaal 126">
              <a:extLst>
                <a:ext uri="{FF2B5EF4-FFF2-40B4-BE49-F238E27FC236}">
                  <a16:creationId xmlns:a16="http://schemas.microsoft.com/office/drawing/2014/main" id="{089F77C4-5565-41BF-B9F8-3EEC0F7ACB80}"/>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grpSp>
        <p:nvGrpSpPr>
          <p:cNvPr id="371" name="Instructie">
            <a:extLst>
              <a:ext uri="{FF2B5EF4-FFF2-40B4-BE49-F238E27FC236}">
                <a16:creationId xmlns:a16="http://schemas.microsoft.com/office/drawing/2014/main" id="{093D00D8-0169-418F-BBF9-0B59653C092A}"/>
              </a:ext>
            </a:extLst>
          </p:cNvPr>
          <p:cNvGrpSpPr/>
          <p:nvPr userDrawn="1"/>
        </p:nvGrpSpPr>
        <p:grpSpPr>
          <a:xfrm>
            <a:off x="12389714" y="2882477"/>
            <a:ext cx="3183677" cy="2546619"/>
            <a:chOff x="12389714" y="4327164"/>
            <a:chExt cx="3183677" cy="2546619"/>
          </a:xfrm>
        </p:grpSpPr>
        <p:grpSp>
          <p:nvGrpSpPr>
            <p:cNvPr id="372" name="Meer informatie">
              <a:extLst>
                <a:ext uri="{FF2B5EF4-FFF2-40B4-BE49-F238E27FC236}">
                  <a16:creationId xmlns:a16="http://schemas.microsoft.com/office/drawing/2014/main" id="{CD9D0A7D-373C-43C3-97F7-EEFBA9DDC665}"/>
                </a:ext>
              </a:extLst>
            </p:cNvPr>
            <p:cNvGrpSpPr/>
            <p:nvPr userDrawn="1"/>
          </p:nvGrpSpPr>
          <p:grpSpPr>
            <a:xfrm>
              <a:off x="12394875" y="6090510"/>
              <a:ext cx="3178515" cy="783273"/>
              <a:chOff x="-3741486" y="3359148"/>
              <a:chExt cx="3178515" cy="783273"/>
            </a:xfrm>
          </p:grpSpPr>
          <p:sp>
            <p:nvSpPr>
              <p:cNvPr id="410" name="Freeform 101">
                <a:extLst>
                  <a:ext uri="{FF2B5EF4-FFF2-40B4-BE49-F238E27FC236}">
                    <a16:creationId xmlns:a16="http://schemas.microsoft.com/office/drawing/2014/main" id="{41B52622-B9B7-426F-8D75-BD8B08FDD5D7}"/>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411" name="Rechthoek 67">
                <a:extLst>
                  <a:ext uri="{FF2B5EF4-FFF2-40B4-BE49-F238E27FC236}">
                    <a16:creationId xmlns:a16="http://schemas.microsoft.com/office/drawing/2014/main" id="{4CB3D13E-34A6-4EB3-9748-76ADFD6ED9BA}"/>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12" name="Rechte verbindingslijn 68">
                <a:extLst>
                  <a:ext uri="{FF2B5EF4-FFF2-40B4-BE49-F238E27FC236}">
                    <a16:creationId xmlns:a16="http://schemas.microsoft.com/office/drawing/2014/main" id="{E80D425F-D318-4BCE-B843-062A7B2C3F3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cxnSp>
          <p:nvCxnSpPr>
            <p:cNvPr id="373" name="Rechte verbindingslijn 18">
              <a:extLst>
                <a:ext uri="{FF2B5EF4-FFF2-40B4-BE49-F238E27FC236}">
                  <a16:creationId xmlns:a16="http://schemas.microsoft.com/office/drawing/2014/main" id="{7F7FD683-3666-4C67-922B-AA6BFC0E614B}"/>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374" name="Rechthoek 19">
              <a:extLst>
                <a:ext uri="{FF2B5EF4-FFF2-40B4-BE49-F238E27FC236}">
                  <a16:creationId xmlns:a16="http://schemas.microsoft.com/office/drawing/2014/main" id="{F79488E0-33A2-49BB-88CF-6B9A0B62F300}"/>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Data van de Grafiek Bewerken</a:t>
              </a:r>
            </a:p>
          </p:txBody>
        </p:sp>
        <p:sp>
          <p:nvSpPr>
            <p:cNvPr id="375" name="Ovaal 20">
              <a:extLst>
                <a:ext uri="{FF2B5EF4-FFF2-40B4-BE49-F238E27FC236}">
                  <a16:creationId xmlns:a16="http://schemas.microsoft.com/office/drawing/2014/main" id="{F8AAD153-49ED-49B6-B9D7-6C39766BF907}"/>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376" name="Rechte verbindingslijn 21">
              <a:extLst>
                <a:ext uri="{FF2B5EF4-FFF2-40B4-BE49-F238E27FC236}">
                  <a16:creationId xmlns:a16="http://schemas.microsoft.com/office/drawing/2014/main" id="{A6B7FF75-2363-468F-983B-A790CB25A0E8}"/>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377" name="Rechthoek 22">
              <a:extLst>
                <a:ext uri="{FF2B5EF4-FFF2-40B4-BE49-F238E27FC236}">
                  <a16:creationId xmlns:a16="http://schemas.microsoft.com/office/drawing/2014/main" id="{7F216100-59E5-4E02-AC7B-1A9B95C69C8C}"/>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100" kern="0" noProof="0">
                  <a:solidFill>
                    <a:schemeClr val="tx1"/>
                  </a:solidFill>
                  <a:latin typeface="+mn-lt"/>
                  <a:cs typeface="Segoe UI Light" panose="020B0502040204020203" pitchFamily="34" charset="0"/>
                </a:rPr>
                <a:t>Selecteer de grafiek, klik met de rechter muisknop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lang="nl-NL" sz="1100" b="1" kern="0" noProof="0">
                  <a:solidFill>
                    <a:schemeClr val="tx1"/>
                  </a:solidFill>
                  <a:latin typeface="+mn-lt"/>
                  <a:cs typeface="Segoe UI Light" panose="020B0502040204020203" pitchFamily="34" charset="0"/>
                </a:rPr>
                <a:t>Gegevens bewerken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lang="nl-NL" sz="1100" b="1" kern="0" noProof="0">
                <a:solidFill>
                  <a:schemeClr val="tx1"/>
                </a:solidFill>
                <a:latin typeface="+mn-lt"/>
                <a:cs typeface="Segoe UI Light" panose="020B0502040204020203" pitchFamily="34" charset="0"/>
              </a:endParaRPr>
            </a:p>
          </p:txBody>
        </p:sp>
        <p:grpSp>
          <p:nvGrpSpPr>
            <p:cNvPr id="378" name="Groep 23">
              <a:extLst>
                <a:ext uri="{FF2B5EF4-FFF2-40B4-BE49-F238E27FC236}">
                  <a16:creationId xmlns:a16="http://schemas.microsoft.com/office/drawing/2014/main" id="{934A9BD4-E68E-4B49-A1BB-712DD237CBF3}"/>
                </a:ext>
              </a:extLst>
            </p:cNvPr>
            <p:cNvGrpSpPr/>
            <p:nvPr userDrawn="1"/>
          </p:nvGrpSpPr>
          <p:grpSpPr>
            <a:xfrm>
              <a:off x="12755394" y="5222855"/>
              <a:ext cx="1714530" cy="639425"/>
              <a:chOff x="12757283" y="4365594"/>
              <a:chExt cx="1714530" cy="639425"/>
            </a:xfrm>
          </p:grpSpPr>
          <p:sp>
            <p:nvSpPr>
              <p:cNvPr id="379" name="Rechthoek 24">
                <a:extLst>
                  <a:ext uri="{FF2B5EF4-FFF2-40B4-BE49-F238E27FC236}">
                    <a16:creationId xmlns:a16="http://schemas.microsoft.com/office/drawing/2014/main" id="{AA005117-F46F-4614-8165-DC5C3277999A}"/>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80" name="Rechthoek 25">
                <a:extLst>
                  <a:ext uri="{FF2B5EF4-FFF2-40B4-BE49-F238E27FC236}">
                    <a16:creationId xmlns:a16="http://schemas.microsoft.com/office/drawing/2014/main" id="{2FFEF778-63EF-4AEB-AE8E-9A724DCC0DE8}"/>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81" name="Tekstvak 26">
                <a:extLst>
                  <a:ext uri="{FF2B5EF4-FFF2-40B4-BE49-F238E27FC236}">
                    <a16:creationId xmlns:a16="http://schemas.microsoft.com/office/drawing/2014/main" id="{0CCBAB9C-D1A6-4173-8429-8A0EA0922B9A}"/>
                  </a:ext>
                </a:extLst>
              </p:cNvPr>
              <p:cNvSpPr txBox="1"/>
              <p:nvPr userDrawn="1"/>
            </p:nvSpPr>
            <p:spPr>
              <a:xfrm>
                <a:off x="12997648" y="4404704"/>
                <a:ext cx="1248154"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Grafiektype wijzigen</a:t>
                </a:r>
              </a:p>
            </p:txBody>
          </p:sp>
          <p:sp>
            <p:nvSpPr>
              <p:cNvPr id="382" name="Tekstvak 27">
                <a:extLst>
                  <a:ext uri="{FF2B5EF4-FFF2-40B4-BE49-F238E27FC236}">
                    <a16:creationId xmlns:a16="http://schemas.microsoft.com/office/drawing/2014/main" id="{CAAFD04C-9D5C-4FB7-B71A-59398FCB167E}"/>
                  </a:ext>
                </a:extLst>
              </p:cNvPr>
              <p:cNvSpPr txBox="1"/>
              <p:nvPr userDrawn="1"/>
            </p:nvSpPr>
            <p:spPr>
              <a:xfrm>
                <a:off x="12984219" y="4725830"/>
                <a:ext cx="1274711"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Gegevens bewerken</a:t>
                </a:r>
              </a:p>
            </p:txBody>
          </p:sp>
          <p:pic>
            <p:nvPicPr>
              <p:cNvPr id="383" name="Picture 3">
                <a:extLst>
                  <a:ext uri="{FF2B5EF4-FFF2-40B4-BE49-F238E27FC236}">
                    <a16:creationId xmlns:a16="http://schemas.microsoft.com/office/drawing/2014/main" id="{AD957B47-D1C9-48FE-84E5-A90F5EAD4F3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4" name="Groep 29">
                <a:extLst>
                  <a:ext uri="{FF2B5EF4-FFF2-40B4-BE49-F238E27FC236}">
                    <a16:creationId xmlns:a16="http://schemas.microsoft.com/office/drawing/2014/main" id="{C4113766-C094-4E7D-8EF6-7C1D276BF6F3}"/>
                  </a:ext>
                </a:extLst>
              </p:cNvPr>
              <p:cNvGrpSpPr/>
              <p:nvPr userDrawn="1"/>
            </p:nvGrpSpPr>
            <p:grpSpPr>
              <a:xfrm>
                <a:off x="12831198" y="4432250"/>
                <a:ext cx="139861" cy="152244"/>
                <a:chOff x="12574450" y="6053892"/>
                <a:chExt cx="169232" cy="184215"/>
              </a:xfrm>
            </p:grpSpPr>
            <p:sp>
              <p:nvSpPr>
                <p:cNvPr id="407" name="Rechthoek 63">
                  <a:extLst>
                    <a:ext uri="{FF2B5EF4-FFF2-40B4-BE49-F238E27FC236}">
                      <a16:creationId xmlns:a16="http://schemas.microsoft.com/office/drawing/2014/main" id="{E3BAF8E1-FDE8-47B5-8F23-38F32F317BD0}"/>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408" name="Rechthoek 64">
                  <a:extLst>
                    <a:ext uri="{FF2B5EF4-FFF2-40B4-BE49-F238E27FC236}">
                      <a16:creationId xmlns:a16="http://schemas.microsoft.com/office/drawing/2014/main" id="{DCE7D256-538A-4446-BB7E-5518BB24FA0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409" name="Rechthoek 65">
                  <a:extLst>
                    <a:ext uri="{FF2B5EF4-FFF2-40B4-BE49-F238E27FC236}">
                      <a16:creationId xmlns:a16="http://schemas.microsoft.com/office/drawing/2014/main" id="{5CF4F56B-4ABB-4412-B96F-04ACF5FC75C8}"/>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grpSp>
          <p:grpSp>
            <p:nvGrpSpPr>
              <p:cNvPr id="385" name="Groep 30">
                <a:extLst>
                  <a:ext uri="{FF2B5EF4-FFF2-40B4-BE49-F238E27FC236}">
                    <a16:creationId xmlns:a16="http://schemas.microsoft.com/office/drawing/2014/main" id="{11081DA6-EE72-4F42-A979-CC7211C22323}"/>
                  </a:ext>
                </a:extLst>
              </p:cNvPr>
              <p:cNvGrpSpPr/>
              <p:nvPr userDrawn="1"/>
            </p:nvGrpSpPr>
            <p:grpSpPr>
              <a:xfrm>
                <a:off x="12831198" y="4748585"/>
                <a:ext cx="184916" cy="120210"/>
                <a:chOff x="8815516" y="1076284"/>
                <a:chExt cx="503174" cy="327105"/>
              </a:xfrm>
            </p:grpSpPr>
            <p:sp>
              <p:nvSpPr>
                <p:cNvPr id="386" name="Rechthoek 32">
                  <a:extLst>
                    <a:ext uri="{FF2B5EF4-FFF2-40B4-BE49-F238E27FC236}">
                      <a16:creationId xmlns:a16="http://schemas.microsoft.com/office/drawing/2014/main" id="{A009DC1B-61F1-4654-9B32-557931970963}"/>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387" name="Groep 33">
                  <a:extLst>
                    <a:ext uri="{FF2B5EF4-FFF2-40B4-BE49-F238E27FC236}">
                      <a16:creationId xmlns:a16="http://schemas.microsoft.com/office/drawing/2014/main" id="{2C60AAEC-DABC-42FC-83A7-33F346E8A1C8}"/>
                    </a:ext>
                  </a:extLst>
                </p:cNvPr>
                <p:cNvGrpSpPr/>
                <p:nvPr userDrawn="1"/>
              </p:nvGrpSpPr>
              <p:grpSpPr>
                <a:xfrm>
                  <a:off x="8815517" y="1076284"/>
                  <a:ext cx="503173" cy="327105"/>
                  <a:chOff x="1351248" y="-683635"/>
                  <a:chExt cx="503173" cy="327105"/>
                </a:xfrm>
              </p:grpSpPr>
              <p:grpSp>
                <p:nvGrpSpPr>
                  <p:cNvPr id="388" name="Groep 34">
                    <a:extLst>
                      <a:ext uri="{FF2B5EF4-FFF2-40B4-BE49-F238E27FC236}">
                        <a16:creationId xmlns:a16="http://schemas.microsoft.com/office/drawing/2014/main" id="{0BB4E1D5-852C-4565-A33D-56864A6CDE59}"/>
                      </a:ext>
                    </a:extLst>
                  </p:cNvPr>
                  <p:cNvGrpSpPr/>
                  <p:nvPr userDrawn="1"/>
                </p:nvGrpSpPr>
                <p:grpSpPr>
                  <a:xfrm>
                    <a:off x="1351248" y="-683635"/>
                    <a:ext cx="375186" cy="293652"/>
                    <a:chOff x="1094874" y="-884923"/>
                    <a:chExt cx="884668" cy="692417"/>
                  </a:xfrm>
                </p:grpSpPr>
                <p:sp>
                  <p:nvSpPr>
                    <p:cNvPr id="393" name="Rechthoek 40">
                      <a:extLst>
                        <a:ext uri="{FF2B5EF4-FFF2-40B4-BE49-F238E27FC236}">
                          <a16:creationId xmlns:a16="http://schemas.microsoft.com/office/drawing/2014/main" id="{A4014D79-6CB9-4DC9-9736-EFB5515AE7C8}"/>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394" name="Groep 41">
                      <a:extLst>
                        <a:ext uri="{FF2B5EF4-FFF2-40B4-BE49-F238E27FC236}">
                          <a16:creationId xmlns:a16="http://schemas.microsoft.com/office/drawing/2014/main" id="{D6034686-3E41-472A-B084-4E1462C13125}"/>
                        </a:ext>
                      </a:extLst>
                    </p:cNvPr>
                    <p:cNvGrpSpPr/>
                    <p:nvPr userDrawn="1"/>
                  </p:nvGrpSpPr>
                  <p:grpSpPr>
                    <a:xfrm>
                      <a:off x="1094874" y="-878306"/>
                      <a:ext cx="867364" cy="685800"/>
                      <a:chOff x="1094874" y="-878306"/>
                      <a:chExt cx="867364" cy="613611"/>
                    </a:xfrm>
                  </p:grpSpPr>
                  <p:cxnSp>
                    <p:nvCxnSpPr>
                      <p:cNvPr id="400" name="Rechte verbindingslijn 54">
                        <a:extLst>
                          <a:ext uri="{FF2B5EF4-FFF2-40B4-BE49-F238E27FC236}">
                            <a16:creationId xmlns:a16="http://schemas.microsoft.com/office/drawing/2014/main" id="{735BD489-492A-446C-A70D-F96FC5D76FFF}"/>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1" name="Rechte verbindingslijn 57">
                        <a:extLst>
                          <a:ext uri="{FF2B5EF4-FFF2-40B4-BE49-F238E27FC236}">
                            <a16:creationId xmlns:a16="http://schemas.microsoft.com/office/drawing/2014/main" id="{D9969D38-3548-4DF5-815F-4F73EB32DE12}"/>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402" name="Groep 58">
                        <a:extLst>
                          <a:ext uri="{FF2B5EF4-FFF2-40B4-BE49-F238E27FC236}">
                            <a16:creationId xmlns:a16="http://schemas.microsoft.com/office/drawing/2014/main" id="{CE3DCB13-F63E-4ACB-B59C-46CAF9E573FD}"/>
                          </a:ext>
                        </a:extLst>
                      </p:cNvPr>
                      <p:cNvGrpSpPr/>
                      <p:nvPr userDrawn="1"/>
                    </p:nvGrpSpPr>
                    <p:grpSpPr>
                      <a:xfrm>
                        <a:off x="1270535" y="-878306"/>
                        <a:ext cx="526983" cy="613611"/>
                        <a:chOff x="1270535" y="-745959"/>
                        <a:chExt cx="526983" cy="481264"/>
                      </a:xfrm>
                    </p:grpSpPr>
                    <p:cxnSp>
                      <p:nvCxnSpPr>
                        <p:cNvPr id="403" name="Rechte verbindingslijn 59">
                          <a:extLst>
                            <a:ext uri="{FF2B5EF4-FFF2-40B4-BE49-F238E27FC236}">
                              <a16:creationId xmlns:a16="http://schemas.microsoft.com/office/drawing/2014/main" id="{168075E9-3C3F-481E-A03E-C71F9E99F045}"/>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4" name="Rechte verbindingslijn 60">
                          <a:extLst>
                            <a:ext uri="{FF2B5EF4-FFF2-40B4-BE49-F238E27FC236}">
                              <a16:creationId xmlns:a16="http://schemas.microsoft.com/office/drawing/2014/main" id="{F1223E69-7E15-4CE0-9A7F-0CEF4D3D2F29}"/>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5" name="Rechte verbindingslijn 61">
                          <a:extLst>
                            <a:ext uri="{FF2B5EF4-FFF2-40B4-BE49-F238E27FC236}">
                              <a16:creationId xmlns:a16="http://schemas.microsoft.com/office/drawing/2014/main" id="{796A5C2D-4401-46A3-9E8F-51008B5D6AF1}"/>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06" name="Rechte verbindingslijn 62">
                          <a:extLst>
                            <a:ext uri="{FF2B5EF4-FFF2-40B4-BE49-F238E27FC236}">
                              <a16:creationId xmlns:a16="http://schemas.microsoft.com/office/drawing/2014/main" id="{767A414E-12E2-4ED1-852F-7D084BB41842}"/>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395" name="Rechte verbindingslijn 42">
                      <a:extLst>
                        <a:ext uri="{FF2B5EF4-FFF2-40B4-BE49-F238E27FC236}">
                          <a16:creationId xmlns:a16="http://schemas.microsoft.com/office/drawing/2014/main" id="{A46391AF-2B1B-4114-B45B-83B29F36F281}"/>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396" name="Groep 43">
                      <a:extLst>
                        <a:ext uri="{FF2B5EF4-FFF2-40B4-BE49-F238E27FC236}">
                          <a16:creationId xmlns:a16="http://schemas.microsoft.com/office/drawing/2014/main" id="{913B35B5-33A3-41DB-ADA3-82513A2792CC}"/>
                        </a:ext>
                      </a:extLst>
                    </p:cNvPr>
                    <p:cNvGrpSpPr/>
                    <p:nvPr userDrawn="1"/>
                  </p:nvGrpSpPr>
                  <p:grpSpPr>
                    <a:xfrm>
                      <a:off x="1094874" y="-607596"/>
                      <a:ext cx="878306" cy="276726"/>
                      <a:chOff x="1106905" y="-607596"/>
                      <a:chExt cx="878307" cy="276726"/>
                    </a:xfrm>
                  </p:grpSpPr>
                  <p:cxnSp>
                    <p:nvCxnSpPr>
                      <p:cNvPr id="397" name="Rechte verbindingslijn 44">
                        <a:extLst>
                          <a:ext uri="{FF2B5EF4-FFF2-40B4-BE49-F238E27FC236}">
                            <a16:creationId xmlns:a16="http://schemas.microsoft.com/office/drawing/2014/main" id="{53A0FDE3-5029-4D2B-AE39-77072F1C5786}"/>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98" name="Rechte verbindingslijn 45">
                        <a:extLst>
                          <a:ext uri="{FF2B5EF4-FFF2-40B4-BE49-F238E27FC236}">
                            <a16:creationId xmlns:a16="http://schemas.microsoft.com/office/drawing/2014/main" id="{6EDB4DE3-8EAE-4A9F-839C-612A38F6A08E}"/>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399" name="Rechte verbindingslijn 46">
                        <a:extLst>
                          <a:ext uri="{FF2B5EF4-FFF2-40B4-BE49-F238E27FC236}">
                            <a16:creationId xmlns:a16="http://schemas.microsoft.com/office/drawing/2014/main" id="{A4D9CE07-6E13-45BD-BE4C-50420D7F603B}"/>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389" name="Groep 35">
                    <a:extLst>
                      <a:ext uri="{FF2B5EF4-FFF2-40B4-BE49-F238E27FC236}">
                        <a16:creationId xmlns:a16="http://schemas.microsoft.com/office/drawing/2014/main" id="{4D9D5565-5115-4144-B47A-4BBA9094686B}"/>
                      </a:ext>
                    </a:extLst>
                  </p:cNvPr>
                  <p:cNvGrpSpPr/>
                  <p:nvPr userDrawn="1"/>
                </p:nvGrpSpPr>
                <p:grpSpPr>
                  <a:xfrm rot="2700000">
                    <a:off x="1605871" y="-605080"/>
                    <a:ext cx="90079" cy="407021"/>
                    <a:chOff x="3130062" y="-817193"/>
                    <a:chExt cx="131884" cy="595920"/>
                  </a:xfrm>
                  <a:solidFill>
                    <a:srgbClr val="3399FF"/>
                  </a:solidFill>
                </p:grpSpPr>
                <p:sp>
                  <p:nvSpPr>
                    <p:cNvPr id="390" name="Rechthoek 36">
                      <a:extLst>
                        <a:ext uri="{FF2B5EF4-FFF2-40B4-BE49-F238E27FC236}">
                          <a16:creationId xmlns:a16="http://schemas.microsoft.com/office/drawing/2014/main" id="{6FDF3E12-3196-4FEB-981B-8372B0EF1255}"/>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91" name="Rechthoek: afgeronde bovenhoeken 37">
                      <a:extLst>
                        <a:ext uri="{FF2B5EF4-FFF2-40B4-BE49-F238E27FC236}">
                          <a16:creationId xmlns:a16="http://schemas.microsoft.com/office/drawing/2014/main" id="{49FD1A47-04B4-4681-8C3C-4ADBABB982B2}"/>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92" name="Gelijkbenige driehoek 39">
                      <a:extLst>
                        <a:ext uri="{FF2B5EF4-FFF2-40B4-BE49-F238E27FC236}">
                          <a16:creationId xmlns:a16="http://schemas.microsoft.com/office/drawing/2014/main" id="{150629DD-6053-43E8-B356-5C6C4E228D52}"/>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grpSp>
      <p:grpSp>
        <p:nvGrpSpPr>
          <p:cNvPr id="413" name="Instructie">
            <a:extLst>
              <a:ext uri="{FF2B5EF4-FFF2-40B4-BE49-F238E27FC236}">
                <a16:creationId xmlns:a16="http://schemas.microsoft.com/office/drawing/2014/main" id="{68AFCB9B-7F75-432E-9160-7C164B29B927}"/>
              </a:ext>
            </a:extLst>
          </p:cNvPr>
          <p:cNvGrpSpPr/>
          <p:nvPr userDrawn="1"/>
        </p:nvGrpSpPr>
        <p:grpSpPr>
          <a:xfrm>
            <a:off x="12391601" y="0"/>
            <a:ext cx="3183677" cy="2499789"/>
            <a:chOff x="12391601" y="0"/>
            <a:chExt cx="3183677" cy="2499789"/>
          </a:xfrm>
        </p:grpSpPr>
        <p:sp>
          <p:nvSpPr>
            <p:cNvPr id="414" name="Rechthoek 70">
              <a:extLst>
                <a:ext uri="{FF2B5EF4-FFF2-40B4-BE49-F238E27FC236}">
                  <a16:creationId xmlns:a16="http://schemas.microsoft.com/office/drawing/2014/main" id="{2EBBABD9-7F82-43E6-A6D7-0F272E8A572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Grafiek invoegen/veranderen</a:t>
              </a:r>
            </a:p>
          </p:txBody>
        </p:sp>
        <p:sp>
          <p:nvSpPr>
            <p:cNvPr id="415" name="Ovaal 71">
              <a:extLst>
                <a:ext uri="{FF2B5EF4-FFF2-40B4-BE49-F238E27FC236}">
                  <a16:creationId xmlns:a16="http://schemas.microsoft.com/office/drawing/2014/main" id="{309D0D22-FC9C-43D4-8212-1DEBBC68CA7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416" name="Rechte verbindingslijn 72">
              <a:extLst>
                <a:ext uri="{FF2B5EF4-FFF2-40B4-BE49-F238E27FC236}">
                  <a16:creationId xmlns:a16="http://schemas.microsoft.com/office/drawing/2014/main" id="{7E3992A7-AA23-45CA-8D5E-CB79B60EDFC1}"/>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417" name="Rechte verbindingslijn 73">
              <a:extLst>
                <a:ext uri="{FF2B5EF4-FFF2-40B4-BE49-F238E27FC236}">
                  <a16:creationId xmlns:a16="http://schemas.microsoft.com/office/drawing/2014/main" id="{C2771FE0-721C-4E2A-95D0-FA6AE2EF906E}"/>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418" name="Rechthoek 74">
              <a:extLst>
                <a:ext uri="{FF2B5EF4-FFF2-40B4-BE49-F238E27FC236}">
                  <a16:creationId xmlns:a16="http://schemas.microsoft.com/office/drawing/2014/main" id="{61A4532D-0E16-4C18-8B14-49EA7F3BE0E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grafiek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419" name="Ovaal 75">
              <a:extLst>
                <a:ext uri="{FF2B5EF4-FFF2-40B4-BE49-F238E27FC236}">
                  <a16:creationId xmlns:a16="http://schemas.microsoft.com/office/drawing/2014/main" id="{0CDF15F8-A88D-4EC1-8947-3960A756906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20" name="Rechthoek 76">
              <a:extLst>
                <a:ext uri="{FF2B5EF4-FFF2-40B4-BE49-F238E27FC236}">
                  <a16:creationId xmlns:a16="http://schemas.microsoft.com/office/drawing/2014/main" id="{0ED0146D-904B-4673-8E6F-FCBAD8403E0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421" name="Groep 77">
              <a:extLst>
                <a:ext uri="{FF2B5EF4-FFF2-40B4-BE49-F238E27FC236}">
                  <a16:creationId xmlns:a16="http://schemas.microsoft.com/office/drawing/2014/main" id="{840DE3CA-AB32-4179-9F54-9F7F38509EE5}"/>
                </a:ext>
              </a:extLst>
            </p:cNvPr>
            <p:cNvGrpSpPr/>
            <p:nvPr userDrawn="1"/>
          </p:nvGrpSpPr>
          <p:grpSpPr>
            <a:xfrm>
              <a:off x="12757282" y="2184550"/>
              <a:ext cx="825500" cy="209550"/>
              <a:chOff x="13504624" y="2482850"/>
              <a:chExt cx="825500" cy="209550"/>
            </a:xfrm>
          </p:grpSpPr>
          <p:sp>
            <p:nvSpPr>
              <p:cNvPr id="427" name="Rechthoek 83">
                <a:extLst>
                  <a:ext uri="{FF2B5EF4-FFF2-40B4-BE49-F238E27FC236}">
                    <a16:creationId xmlns:a16="http://schemas.microsoft.com/office/drawing/2014/main" id="{BB172C15-FF99-452D-B4B8-342A8A46D4B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428" name="Rechte verbindingslijn 84">
                <a:extLst>
                  <a:ext uri="{FF2B5EF4-FFF2-40B4-BE49-F238E27FC236}">
                    <a16:creationId xmlns:a16="http://schemas.microsoft.com/office/drawing/2014/main" id="{298F9C24-5592-4D67-8508-29F6D056FB0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29" name="Gelijkbenige driehoek 85">
                <a:extLst>
                  <a:ext uri="{FF2B5EF4-FFF2-40B4-BE49-F238E27FC236}">
                    <a16:creationId xmlns:a16="http://schemas.microsoft.com/office/drawing/2014/main" id="{864D7842-5CDC-4CB3-B51D-CF3987D8DEA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422" name="Rechte verbindingslijn 78">
              <a:extLst>
                <a:ext uri="{FF2B5EF4-FFF2-40B4-BE49-F238E27FC236}">
                  <a16:creationId xmlns:a16="http://schemas.microsoft.com/office/drawing/2014/main" id="{E647B0A0-E24F-4069-8CAD-422ACA3A1E7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423" name="Groep 79">
              <a:extLst>
                <a:ext uri="{FF2B5EF4-FFF2-40B4-BE49-F238E27FC236}">
                  <a16:creationId xmlns:a16="http://schemas.microsoft.com/office/drawing/2014/main" id="{903D9559-4BCA-488C-8A02-A13C81868821}"/>
                </a:ext>
              </a:extLst>
            </p:cNvPr>
            <p:cNvGrpSpPr/>
            <p:nvPr userDrawn="1"/>
          </p:nvGrpSpPr>
          <p:grpSpPr>
            <a:xfrm>
              <a:off x="12751697" y="1147804"/>
              <a:ext cx="289372" cy="314992"/>
              <a:chOff x="7322769" y="-310267"/>
              <a:chExt cx="289372" cy="314992"/>
            </a:xfrm>
          </p:grpSpPr>
          <p:sp>
            <p:nvSpPr>
              <p:cNvPr id="424" name="Rechthoek 80">
                <a:extLst>
                  <a:ext uri="{FF2B5EF4-FFF2-40B4-BE49-F238E27FC236}">
                    <a16:creationId xmlns:a16="http://schemas.microsoft.com/office/drawing/2014/main" id="{11273E51-6562-486D-819A-1A616E8704FF}"/>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25" name="Rechthoek 81">
                <a:extLst>
                  <a:ext uri="{FF2B5EF4-FFF2-40B4-BE49-F238E27FC236}">
                    <a16:creationId xmlns:a16="http://schemas.microsoft.com/office/drawing/2014/main" id="{9B517314-CE28-4E37-A8F1-3E4924550431}"/>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426" name="Rechthoek 82">
                <a:extLst>
                  <a:ext uri="{FF2B5EF4-FFF2-40B4-BE49-F238E27FC236}">
                    <a16:creationId xmlns:a16="http://schemas.microsoft.com/office/drawing/2014/main" id="{29646C08-5840-416B-A1AC-36700BF6CF92}"/>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Tree>
    <p:extLst>
      <p:ext uri="{BB962C8B-B14F-4D97-AF65-F5344CB8AC3E}">
        <p14:creationId xmlns:p14="http://schemas.microsoft.com/office/powerpoint/2010/main" val="4291130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afiek 100%">
    <p:spTree>
      <p:nvGrpSpPr>
        <p:cNvPr id="1" name=""/>
        <p:cNvGrpSpPr/>
        <p:nvPr/>
      </p:nvGrpSpPr>
      <p:grpSpPr>
        <a:xfrm>
          <a:off x="0" y="0"/>
          <a:ext cx="0" cy="0"/>
          <a:chOff x="0" y="0"/>
          <a:chExt cx="0" cy="0"/>
        </a:xfrm>
      </p:grpSpPr>
      <p:sp>
        <p:nvSpPr>
          <p:cNvPr id="32" name="Titel 1">
            <a:extLst>
              <a:ext uri="{FF2B5EF4-FFF2-40B4-BE49-F238E27FC236}">
                <a16:creationId xmlns:a16="http://schemas.microsoft.com/office/drawing/2014/main" id="{87553EBB-B807-40D8-8ED2-0562C9B374D4}"/>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9" name="Tijdelijke aanduiding voor tekst 14">
            <a:extLst>
              <a:ext uri="{FF2B5EF4-FFF2-40B4-BE49-F238E27FC236}">
                <a16:creationId xmlns:a16="http://schemas.microsoft.com/office/drawing/2014/main" id="{C209BF21-5280-447B-A53B-6C6365D8189A}"/>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6" name="Tijdelijke aanduiding voor voettekst 4">
            <a:extLst>
              <a:ext uri="{FF2B5EF4-FFF2-40B4-BE49-F238E27FC236}">
                <a16:creationId xmlns:a16="http://schemas.microsoft.com/office/drawing/2014/main" id="{791AE8B8-F5E6-4264-A78D-66A28830155D}"/>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7" name="Tijdelijke aanduiding voor dianummer 5">
            <a:extLst>
              <a:ext uri="{FF2B5EF4-FFF2-40B4-BE49-F238E27FC236}">
                <a16:creationId xmlns:a16="http://schemas.microsoft.com/office/drawing/2014/main" id="{2D1565BC-73A2-4D18-B68D-8C2F7ADBE11E}"/>
              </a:ext>
            </a:extLst>
          </p:cNvPr>
          <p:cNvSpPr>
            <a:spLocks noGrp="1"/>
          </p:cNvSpPr>
          <p:nvPr>
            <p:ph type="sldNum" sz="quarter" idx="12"/>
          </p:nvPr>
        </p:nvSpPr>
        <p:spPr>
          <a:xfrm>
            <a:off x="480241" y="6190780"/>
            <a:ext cx="238399" cy="230238"/>
          </a:xfrm>
        </p:spPr>
        <p:txBody>
          <a:bodyPr/>
          <a:lstStyle/>
          <a:p>
            <a:fld id="{55B2A88A-B7BD-41B1-9FCB-9BE633251ACA}" type="slidenum">
              <a:rPr lang="nl-NL" noProof="0" smtClean="0"/>
              <a:t>‹nr.›</a:t>
            </a:fld>
            <a:endParaRPr lang="nl-NL" noProof="0"/>
          </a:p>
        </p:txBody>
      </p:sp>
      <p:pic>
        <p:nvPicPr>
          <p:cNvPr id="16" name="Afbeelding 15">
            <a:extLst>
              <a:ext uri="{FF2B5EF4-FFF2-40B4-BE49-F238E27FC236}">
                <a16:creationId xmlns:a16="http://schemas.microsoft.com/office/drawing/2014/main" id="{E533B8F7-7BA7-49EA-88DE-5273B15141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5" name="Tijdelijke aanduiding voor datum 3">
            <a:extLst>
              <a:ext uri="{FF2B5EF4-FFF2-40B4-BE49-F238E27FC236}">
                <a16:creationId xmlns:a16="http://schemas.microsoft.com/office/drawing/2014/main" id="{33EDF0CC-2116-441B-BB74-14D41A6FF9B5}"/>
              </a:ext>
            </a:extLst>
          </p:cNvPr>
          <p:cNvSpPr>
            <a:spLocks noGrp="1"/>
          </p:cNvSpPr>
          <p:nvPr>
            <p:ph type="dt" sz="half" idx="10"/>
          </p:nvPr>
        </p:nvSpPr>
        <p:spPr>
          <a:xfrm>
            <a:off x="8940509" y="6192542"/>
            <a:ext cx="2743200" cy="226714"/>
          </a:xfrm>
        </p:spPr>
        <p:txBody>
          <a:bodyPr/>
          <a:lstStyle/>
          <a:p>
            <a:fld id="{BA924F38-C553-4513-9DED-E0AB471B3E16}" type="datetime1">
              <a:rPr lang="nl-NL" noProof="0" smtClean="0"/>
              <a:t>27-10-2020</a:t>
            </a:fld>
            <a:endParaRPr lang="nl-NL" noProof="0"/>
          </a:p>
        </p:txBody>
      </p:sp>
      <p:grpSp>
        <p:nvGrpSpPr>
          <p:cNvPr id="70" name="Instructie">
            <a:extLst>
              <a:ext uri="{FF2B5EF4-FFF2-40B4-BE49-F238E27FC236}">
                <a16:creationId xmlns:a16="http://schemas.microsoft.com/office/drawing/2014/main" id="{4F288FD3-05D1-4099-935D-17FF265B8685}"/>
              </a:ext>
            </a:extLst>
          </p:cNvPr>
          <p:cNvGrpSpPr/>
          <p:nvPr userDrawn="1"/>
        </p:nvGrpSpPr>
        <p:grpSpPr>
          <a:xfrm>
            <a:off x="12391601" y="0"/>
            <a:ext cx="3183677" cy="2499789"/>
            <a:chOff x="12391601" y="0"/>
            <a:chExt cx="3183677" cy="2499789"/>
          </a:xfrm>
        </p:grpSpPr>
        <p:sp>
          <p:nvSpPr>
            <p:cNvPr id="71" name="Rechthoek 70">
              <a:extLst>
                <a:ext uri="{FF2B5EF4-FFF2-40B4-BE49-F238E27FC236}">
                  <a16:creationId xmlns:a16="http://schemas.microsoft.com/office/drawing/2014/main" id="{80A633F5-2F23-4231-A702-033EBB96D3DD}"/>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Grafiek invoegen/veranderen</a:t>
              </a:r>
            </a:p>
          </p:txBody>
        </p:sp>
        <p:sp>
          <p:nvSpPr>
            <p:cNvPr id="72" name="Ovaal 71">
              <a:extLst>
                <a:ext uri="{FF2B5EF4-FFF2-40B4-BE49-F238E27FC236}">
                  <a16:creationId xmlns:a16="http://schemas.microsoft.com/office/drawing/2014/main" id="{F2A3122B-D2BD-4946-9657-4CE3B5618E2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73" name="Rechte verbindingslijn 72">
              <a:extLst>
                <a:ext uri="{FF2B5EF4-FFF2-40B4-BE49-F238E27FC236}">
                  <a16:creationId xmlns:a16="http://schemas.microsoft.com/office/drawing/2014/main" id="{DCD1DFF7-D117-413A-AEC4-5BCD59AA84F1}"/>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74" name="Rechte verbindingslijn 73">
              <a:extLst>
                <a:ext uri="{FF2B5EF4-FFF2-40B4-BE49-F238E27FC236}">
                  <a16:creationId xmlns:a16="http://schemas.microsoft.com/office/drawing/2014/main" id="{85D795B6-3D3A-4FBC-9B53-59315D88AB32}"/>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75" name="Rechthoek 74">
              <a:extLst>
                <a:ext uri="{FF2B5EF4-FFF2-40B4-BE49-F238E27FC236}">
                  <a16:creationId xmlns:a16="http://schemas.microsoft.com/office/drawing/2014/main" id="{3951DCB9-1786-4CF0-B268-BBEDCFDAE8CC}"/>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grafiek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76" name="Ovaal 75">
              <a:extLst>
                <a:ext uri="{FF2B5EF4-FFF2-40B4-BE49-F238E27FC236}">
                  <a16:creationId xmlns:a16="http://schemas.microsoft.com/office/drawing/2014/main" id="{6CC665F5-C71A-4733-BEF6-36417F67603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7" name="Rechthoek 76">
              <a:extLst>
                <a:ext uri="{FF2B5EF4-FFF2-40B4-BE49-F238E27FC236}">
                  <a16:creationId xmlns:a16="http://schemas.microsoft.com/office/drawing/2014/main" id="{D10D0AF0-EF84-4B57-9ED2-2840C01EC79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78" name="Groep 77">
              <a:extLst>
                <a:ext uri="{FF2B5EF4-FFF2-40B4-BE49-F238E27FC236}">
                  <a16:creationId xmlns:a16="http://schemas.microsoft.com/office/drawing/2014/main" id="{8486C80A-5EFA-4995-AA81-95160B4194FC}"/>
                </a:ext>
              </a:extLst>
            </p:cNvPr>
            <p:cNvGrpSpPr/>
            <p:nvPr userDrawn="1"/>
          </p:nvGrpSpPr>
          <p:grpSpPr>
            <a:xfrm>
              <a:off x="12757282" y="2184550"/>
              <a:ext cx="825500" cy="209550"/>
              <a:chOff x="13504624" y="2482850"/>
              <a:chExt cx="825500" cy="209550"/>
            </a:xfrm>
          </p:grpSpPr>
          <p:sp>
            <p:nvSpPr>
              <p:cNvPr id="84" name="Rechthoek 83">
                <a:extLst>
                  <a:ext uri="{FF2B5EF4-FFF2-40B4-BE49-F238E27FC236}">
                    <a16:creationId xmlns:a16="http://schemas.microsoft.com/office/drawing/2014/main" id="{D2EC9DF5-7074-4347-B6B3-6102F1842D3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85" name="Rechte verbindingslijn 84">
                <a:extLst>
                  <a:ext uri="{FF2B5EF4-FFF2-40B4-BE49-F238E27FC236}">
                    <a16:creationId xmlns:a16="http://schemas.microsoft.com/office/drawing/2014/main" id="{DCCA9796-766E-47B3-8B94-1A5609C1178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6" name="Gelijkbenige driehoek 85">
                <a:extLst>
                  <a:ext uri="{FF2B5EF4-FFF2-40B4-BE49-F238E27FC236}">
                    <a16:creationId xmlns:a16="http://schemas.microsoft.com/office/drawing/2014/main" id="{09C46A8C-F799-41C8-8CDE-348B54FDA05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79" name="Rechte verbindingslijn 78">
              <a:extLst>
                <a:ext uri="{FF2B5EF4-FFF2-40B4-BE49-F238E27FC236}">
                  <a16:creationId xmlns:a16="http://schemas.microsoft.com/office/drawing/2014/main" id="{3CD85963-77B0-41A2-968B-2E82770F651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80" name="Groep 79">
              <a:extLst>
                <a:ext uri="{FF2B5EF4-FFF2-40B4-BE49-F238E27FC236}">
                  <a16:creationId xmlns:a16="http://schemas.microsoft.com/office/drawing/2014/main" id="{66DAA3A2-F4D3-48D5-AF57-B97F1FFAC64D}"/>
                </a:ext>
              </a:extLst>
            </p:cNvPr>
            <p:cNvGrpSpPr/>
            <p:nvPr userDrawn="1"/>
          </p:nvGrpSpPr>
          <p:grpSpPr>
            <a:xfrm>
              <a:off x="12751697" y="1147804"/>
              <a:ext cx="289372" cy="314992"/>
              <a:chOff x="7322769" y="-310267"/>
              <a:chExt cx="289372" cy="314992"/>
            </a:xfrm>
          </p:grpSpPr>
          <p:sp>
            <p:nvSpPr>
              <p:cNvPr id="81" name="Rechthoek 80">
                <a:extLst>
                  <a:ext uri="{FF2B5EF4-FFF2-40B4-BE49-F238E27FC236}">
                    <a16:creationId xmlns:a16="http://schemas.microsoft.com/office/drawing/2014/main" id="{BD49D11A-45BD-4A4A-BF27-06207FA8FA6F}"/>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82" name="Rechthoek 81">
                <a:extLst>
                  <a:ext uri="{FF2B5EF4-FFF2-40B4-BE49-F238E27FC236}">
                    <a16:creationId xmlns:a16="http://schemas.microsoft.com/office/drawing/2014/main" id="{76F0992F-AFC9-43DD-ADAB-05884C6BFF57}"/>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83" name="Rechthoek 82">
                <a:extLst>
                  <a:ext uri="{FF2B5EF4-FFF2-40B4-BE49-F238E27FC236}">
                    <a16:creationId xmlns:a16="http://schemas.microsoft.com/office/drawing/2014/main" id="{85CFF2E3-9064-43B0-950E-92AE39C359D0}"/>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
        <p:nvSpPr>
          <p:cNvPr id="87" name="Tijdelijke aanduiding voor grafiek 7">
            <a:extLst>
              <a:ext uri="{FF2B5EF4-FFF2-40B4-BE49-F238E27FC236}">
                <a16:creationId xmlns:a16="http://schemas.microsoft.com/office/drawing/2014/main" id="{A9C16D6A-032C-433A-A11B-424C800889B5}"/>
              </a:ext>
            </a:extLst>
          </p:cNvPr>
          <p:cNvSpPr>
            <a:spLocks noGrp="1"/>
          </p:cNvSpPr>
          <p:nvPr>
            <p:ph type="chart" sz="quarter" idx="13" hasCustomPrompt="1"/>
          </p:nvPr>
        </p:nvSpPr>
        <p:spPr>
          <a:xfrm>
            <a:off x="493498" y="1467111"/>
            <a:ext cx="11201783" cy="4314378"/>
          </a:xfrm>
          <a:solidFill>
            <a:schemeClr val="bg1">
              <a:lumMod val="95000"/>
            </a:schemeClr>
          </a:solidFill>
        </p:spPr>
        <p:txBody>
          <a:bodyPr tIns="1260000" anchor="ctr">
            <a:normAutofit/>
          </a:bodyPr>
          <a:lstStyle>
            <a:lvl1pPr marL="0" indent="0" algn="ctr">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grafiek in te voegen</a:t>
            </a:r>
          </a:p>
        </p:txBody>
      </p:sp>
      <p:grpSp>
        <p:nvGrpSpPr>
          <p:cNvPr id="88" name="Instructie">
            <a:extLst>
              <a:ext uri="{FF2B5EF4-FFF2-40B4-BE49-F238E27FC236}">
                <a16:creationId xmlns:a16="http://schemas.microsoft.com/office/drawing/2014/main" id="{53F7785A-34C7-452E-A1C1-38DE0432DAD8}"/>
              </a:ext>
            </a:extLst>
          </p:cNvPr>
          <p:cNvGrpSpPr/>
          <p:nvPr userDrawn="1"/>
        </p:nvGrpSpPr>
        <p:grpSpPr>
          <a:xfrm>
            <a:off x="12389714" y="2882477"/>
            <a:ext cx="3183677" cy="2546619"/>
            <a:chOff x="12389714" y="4327164"/>
            <a:chExt cx="3183677" cy="2546619"/>
          </a:xfrm>
        </p:grpSpPr>
        <p:grpSp>
          <p:nvGrpSpPr>
            <p:cNvPr id="89" name="Meer informatie">
              <a:extLst>
                <a:ext uri="{FF2B5EF4-FFF2-40B4-BE49-F238E27FC236}">
                  <a16:creationId xmlns:a16="http://schemas.microsoft.com/office/drawing/2014/main" id="{7DD20BE5-1851-47FD-923A-646B1B5B1285}"/>
                </a:ext>
              </a:extLst>
            </p:cNvPr>
            <p:cNvGrpSpPr/>
            <p:nvPr userDrawn="1"/>
          </p:nvGrpSpPr>
          <p:grpSpPr>
            <a:xfrm>
              <a:off x="12394875" y="6090510"/>
              <a:ext cx="3178515" cy="783273"/>
              <a:chOff x="-3741486" y="3359148"/>
              <a:chExt cx="3178515" cy="783273"/>
            </a:xfrm>
          </p:grpSpPr>
          <p:sp>
            <p:nvSpPr>
              <p:cNvPr id="127" name="Freeform 101">
                <a:extLst>
                  <a:ext uri="{FF2B5EF4-FFF2-40B4-BE49-F238E27FC236}">
                    <a16:creationId xmlns:a16="http://schemas.microsoft.com/office/drawing/2014/main" id="{0561BCF6-F9D6-47A3-87C7-BB9788693481}"/>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28" name="Rechthoek 67">
                <a:extLst>
                  <a:ext uri="{FF2B5EF4-FFF2-40B4-BE49-F238E27FC236}">
                    <a16:creationId xmlns:a16="http://schemas.microsoft.com/office/drawing/2014/main" id="{A7CB8F7D-F7F0-4620-8F5C-408E2BEA3852}"/>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29" name="Rechte verbindingslijn 68">
                <a:extLst>
                  <a:ext uri="{FF2B5EF4-FFF2-40B4-BE49-F238E27FC236}">
                    <a16:creationId xmlns:a16="http://schemas.microsoft.com/office/drawing/2014/main" id="{6BF45B2F-0EAE-4976-9150-40DA9CFFC00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cxnSp>
          <p:nvCxnSpPr>
            <p:cNvPr id="90" name="Rechte verbindingslijn 18">
              <a:extLst>
                <a:ext uri="{FF2B5EF4-FFF2-40B4-BE49-F238E27FC236}">
                  <a16:creationId xmlns:a16="http://schemas.microsoft.com/office/drawing/2014/main" id="{4F5C4FCC-62C4-4880-A55C-720365500A91}"/>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91" name="Rechthoek 19">
              <a:extLst>
                <a:ext uri="{FF2B5EF4-FFF2-40B4-BE49-F238E27FC236}">
                  <a16:creationId xmlns:a16="http://schemas.microsoft.com/office/drawing/2014/main" id="{951788F5-C0D5-45F2-8CC2-00E00F35EB22}"/>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Data van de Grafiek Bewerken</a:t>
              </a:r>
            </a:p>
          </p:txBody>
        </p:sp>
        <p:sp>
          <p:nvSpPr>
            <p:cNvPr id="92" name="Ovaal 20">
              <a:extLst>
                <a:ext uri="{FF2B5EF4-FFF2-40B4-BE49-F238E27FC236}">
                  <a16:creationId xmlns:a16="http://schemas.microsoft.com/office/drawing/2014/main" id="{B6978B74-6709-4498-941B-E7B011D2A3A9}"/>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93" name="Rechte verbindingslijn 21">
              <a:extLst>
                <a:ext uri="{FF2B5EF4-FFF2-40B4-BE49-F238E27FC236}">
                  <a16:creationId xmlns:a16="http://schemas.microsoft.com/office/drawing/2014/main" id="{29FE9002-40FB-4F9E-AD3E-B6F2CDCF6442}"/>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94" name="Rechthoek 22">
              <a:extLst>
                <a:ext uri="{FF2B5EF4-FFF2-40B4-BE49-F238E27FC236}">
                  <a16:creationId xmlns:a16="http://schemas.microsoft.com/office/drawing/2014/main" id="{84347C12-6C19-4086-A84F-C8094EA6DAD5}"/>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100" kern="0" noProof="0">
                  <a:solidFill>
                    <a:schemeClr val="tx1"/>
                  </a:solidFill>
                  <a:latin typeface="+mn-lt"/>
                  <a:cs typeface="Segoe UI Light" panose="020B0502040204020203" pitchFamily="34" charset="0"/>
                </a:rPr>
                <a:t>Selecteer de grafiek, klik met de rechter muisknop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lang="nl-NL" sz="1100" b="1" kern="0" noProof="0">
                  <a:solidFill>
                    <a:schemeClr val="tx1"/>
                  </a:solidFill>
                  <a:latin typeface="+mn-lt"/>
                  <a:cs typeface="Segoe UI Light" panose="020B0502040204020203" pitchFamily="34" charset="0"/>
                </a:rPr>
                <a:t>Gegevens bewerken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lang="nl-NL" sz="1100" b="1" kern="0" noProof="0">
                <a:solidFill>
                  <a:schemeClr val="tx1"/>
                </a:solidFill>
                <a:latin typeface="+mn-lt"/>
                <a:cs typeface="Segoe UI Light" panose="020B0502040204020203" pitchFamily="34" charset="0"/>
              </a:endParaRPr>
            </a:p>
          </p:txBody>
        </p:sp>
        <p:grpSp>
          <p:nvGrpSpPr>
            <p:cNvPr id="95" name="Groep 23">
              <a:extLst>
                <a:ext uri="{FF2B5EF4-FFF2-40B4-BE49-F238E27FC236}">
                  <a16:creationId xmlns:a16="http://schemas.microsoft.com/office/drawing/2014/main" id="{CE33C2F0-2E7D-48D1-8C55-50F538B41940}"/>
                </a:ext>
              </a:extLst>
            </p:cNvPr>
            <p:cNvGrpSpPr/>
            <p:nvPr userDrawn="1"/>
          </p:nvGrpSpPr>
          <p:grpSpPr>
            <a:xfrm>
              <a:off x="12755394" y="5222855"/>
              <a:ext cx="1714530" cy="639425"/>
              <a:chOff x="12757283" y="4365594"/>
              <a:chExt cx="1714530" cy="639425"/>
            </a:xfrm>
          </p:grpSpPr>
          <p:sp>
            <p:nvSpPr>
              <p:cNvPr id="96" name="Rechthoek 24">
                <a:extLst>
                  <a:ext uri="{FF2B5EF4-FFF2-40B4-BE49-F238E27FC236}">
                    <a16:creationId xmlns:a16="http://schemas.microsoft.com/office/drawing/2014/main" id="{66EC7A12-1A64-447B-868E-060FE4FD08AD}"/>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97" name="Rechthoek 25">
                <a:extLst>
                  <a:ext uri="{FF2B5EF4-FFF2-40B4-BE49-F238E27FC236}">
                    <a16:creationId xmlns:a16="http://schemas.microsoft.com/office/drawing/2014/main" id="{DB48068D-635D-4706-91B1-C091089BDA66}"/>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98" name="Tekstvak 26">
                <a:extLst>
                  <a:ext uri="{FF2B5EF4-FFF2-40B4-BE49-F238E27FC236}">
                    <a16:creationId xmlns:a16="http://schemas.microsoft.com/office/drawing/2014/main" id="{8D7C2E97-4A43-4FC9-B2B2-25AD92EA2650}"/>
                  </a:ext>
                </a:extLst>
              </p:cNvPr>
              <p:cNvSpPr txBox="1"/>
              <p:nvPr userDrawn="1"/>
            </p:nvSpPr>
            <p:spPr>
              <a:xfrm>
                <a:off x="12997648" y="4404704"/>
                <a:ext cx="1248154"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Grafiektype wijzigen</a:t>
                </a:r>
              </a:p>
            </p:txBody>
          </p:sp>
          <p:sp>
            <p:nvSpPr>
              <p:cNvPr id="99" name="Tekstvak 27">
                <a:extLst>
                  <a:ext uri="{FF2B5EF4-FFF2-40B4-BE49-F238E27FC236}">
                    <a16:creationId xmlns:a16="http://schemas.microsoft.com/office/drawing/2014/main" id="{B51CB4EF-DE70-44A4-8C17-C490F222C671}"/>
                  </a:ext>
                </a:extLst>
              </p:cNvPr>
              <p:cNvSpPr txBox="1"/>
              <p:nvPr userDrawn="1"/>
            </p:nvSpPr>
            <p:spPr>
              <a:xfrm>
                <a:off x="12984219" y="4725830"/>
                <a:ext cx="1274711" cy="2169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900" b="0" kern="1200" noProof="0">
                    <a:solidFill>
                      <a:schemeClr val="tx1"/>
                    </a:solidFill>
                    <a:latin typeface="Arial" panose="020B0604020202020204" pitchFamily="34" charset="0"/>
                    <a:ea typeface="+mn-ea"/>
                    <a:cs typeface="Arial" panose="020B0604020202020204" pitchFamily="34" charset="0"/>
                  </a:rPr>
                  <a:t>Gegevens bewerken</a:t>
                </a:r>
              </a:p>
            </p:txBody>
          </p:sp>
          <p:pic>
            <p:nvPicPr>
              <p:cNvPr id="100" name="Picture 3">
                <a:extLst>
                  <a:ext uri="{FF2B5EF4-FFF2-40B4-BE49-F238E27FC236}">
                    <a16:creationId xmlns:a16="http://schemas.microsoft.com/office/drawing/2014/main" id="{CA1C2B67-981A-4B9F-893B-AF816501B632}"/>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1" name="Groep 29">
                <a:extLst>
                  <a:ext uri="{FF2B5EF4-FFF2-40B4-BE49-F238E27FC236}">
                    <a16:creationId xmlns:a16="http://schemas.microsoft.com/office/drawing/2014/main" id="{4BF7F814-165D-43E1-9FD8-9B1CDB53F656}"/>
                  </a:ext>
                </a:extLst>
              </p:cNvPr>
              <p:cNvGrpSpPr/>
              <p:nvPr userDrawn="1"/>
            </p:nvGrpSpPr>
            <p:grpSpPr>
              <a:xfrm>
                <a:off x="12831198" y="4432250"/>
                <a:ext cx="139861" cy="152244"/>
                <a:chOff x="12574450" y="6053892"/>
                <a:chExt cx="169232" cy="184215"/>
              </a:xfrm>
            </p:grpSpPr>
            <p:sp>
              <p:nvSpPr>
                <p:cNvPr id="124" name="Rechthoek 63">
                  <a:extLst>
                    <a:ext uri="{FF2B5EF4-FFF2-40B4-BE49-F238E27FC236}">
                      <a16:creationId xmlns:a16="http://schemas.microsoft.com/office/drawing/2014/main" id="{1021EA66-9820-4EF4-A601-75D164B751BF}"/>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125" name="Rechthoek 64">
                  <a:extLst>
                    <a:ext uri="{FF2B5EF4-FFF2-40B4-BE49-F238E27FC236}">
                      <a16:creationId xmlns:a16="http://schemas.microsoft.com/office/drawing/2014/main" id="{AFCF2F70-4ACF-4D6F-8021-B18FEC7A021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sp>
              <p:nvSpPr>
                <p:cNvPr id="126" name="Rechthoek 65">
                  <a:extLst>
                    <a:ext uri="{FF2B5EF4-FFF2-40B4-BE49-F238E27FC236}">
                      <a16:creationId xmlns:a16="http://schemas.microsoft.com/office/drawing/2014/main" id="{8588A13F-ED52-4C13-82DB-DD1A0121A75C}"/>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chemeClr val="tx2"/>
                    </a:solidFill>
                    <a:latin typeface="+mn-lt"/>
                  </a:endParaRPr>
                </a:p>
              </p:txBody>
            </p:sp>
          </p:grpSp>
          <p:grpSp>
            <p:nvGrpSpPr>
              <p:cNvPr id="102" name="Groep 30">
                <a:extLst>
                  <a:ext uri="{FF2B5EF4-FFF2-40B4-BE49-F238E27FC236}">
                    <a16:creationId xmlns:a16="http://schemas.microsoft.com/office/drawing/2014/main" id="{9CC8A7BB-A217-4E82-83FE-18B0CF6CFDDE}"/>
                  </a:ext>
                </a:extLst>
              </p:cNvPr>
              <p:cNvGrpSpPr/>
              <p:nvPr userDrawn="1"/>
            </p:nvGrpSpPr>
            <p:grpSpPr>
              <a:xfrm>
                <a:off x="12831198" y="4748585"/>
                <a:ext cx="184916" cy="120210"/>
                <a:chOff x="8815516" y="1076284"/>
                <a:chExt cx="503174" cy="327105"/>
              </a:xfrm>
            </p:grpSpPr>
            <p:sp>
              <p:nvSpPr>
                <p:cNvPr id="103" name="Rechthoek 32">
                  <a:extLst>
                    <a:ext uri="{FF2B5EF4-FFF2-40B4-BE49-F238E27FC236}">
                      <a16:creationId xmlns:a16="http://schemas.microsoft.com/office/drawing/2014/main" id="{DD1653FA-0745-45C9-AB44-9771CBDFB789}"/>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104" name="Groep 33">
                  <a:extLst>
                    <a:ext uri="{FF2B5EF4-FFF2-40B4-BE49-F238E27FC236}">
                      <a16:creationId xmlns:a16="http://schemas.microsoft.com/office/drawing/2014/main" id="{E6934D63-7531-43B5-970A-EA9D1E828E6D}"/>
                    </a:ext>
                  </a:extLst>
                </p:cNvPr>
                <p:cNvGrpSpPr/>
                <p:nvPr userDrawn="1"/>
              </p:nvGrpSpPr>
              <p:grpSpPr>
                <a:xfrm>
                  <a:off x="8815517" y="1076284"/>
                  <a:ext cx="503173" cy="327105"/>
                  <a:chOff x="1351248" y="-683635"/>
                  <a:chExt cx="503173" cy="327105"/>
                </a:xfrm>
              </p:grpSpPr>
              <p:grpSp>
                <p:nvGrpSpPr>
                  <p:cNvPr id="105" name="Groep 34">
                    <a:extLst>
                      <a:ext uri="{FF2B5EF4-FFF2-40B4-BE49-F238E27FC236}">
                        <a16:creationId xmlns:a16="http://schemas.microsoft.com/office/drawing/2014/main" id="{F220610C-864B-41F5-BF47-263678A56549}"/>
                      </a:ext>
                    </a:extLst>
                  </p:cNvPr>
                  <p:cNvGrpSpPr/>
                  <p:nvPr userDrawn="1"/>
                </p:nvGrpSpPr>
                <p:grpSpPr>
                  <a:xfrm>
                    <a:off x="1351248" y="-683635"/>
                    <a:ext cx="375186" cy="293652"/>
                    <a:chOff x="1094874" y="-884923"/>
                    <a:chExt cx="884668" cy="692417"/>
                  </a:xfrm>
                </p:grpSpPr>
                <p:sp>
                  <p:nvSpPr>
                    <p:cNvPr id="110" name="Rechthoek 40">
                      <a:extLst>
                        <a:ext uri="{FF2B5EF4-FFF2-40B4-BE49-F238E27FC236}">
                          <a16:creationId xmlns:a16="http://schemas.microsoft.com/office/drawing/2014/main" id="{1560DB24-BB90-4DBF-8F10-5835B8C29D35}"/>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nvGrpSpPr>
                    <p:cNvPr id="111" name="Groep 41">
                      <a:extLst>
                        <a:ext uri="{FF2B5EF4-FFF2-40B4-BE49-F238E27FC236}">
                          <a16:creationId xmlns:a16="http://schemas.microsoft.com/office/drawing/2014/main" id="{8793715A-8E5D-448A-B251-A757AAC68961}"/>
                        </a:ext>
                      </a:extLst>
                    </p:cNvPr>
                    <p:cNvGrpSpPr/>
                    <p:nvPr userDrawn="1"/>
                  </p:nvGrpSpPr>
                  <p:grpSpPr>
                    <a:xfrm>
                      <a:off x="1094874" y="-878306"/>
                      <a:ext cx="867364" cy="685800"/>
                      <a:chOff x="1094874" y="-878306"/>
                      <a:chExt cx="867364" cy="613611"/>
                    </a:xfrm>
                  </p:grpSpPr>
                  <p:cxnSp>
                    <p:nvCxnSpPr>
                      <p:cNvPr id="117" name="Rechte verbindingslijn 54">
                        <a:extLst>
                          <a:ext uri="{FF2B5EF4-FFF2-40B4-BE49-F238E27FC236}">
                            <a16:creationId xmlns:a16="http://schemas.microsoft.com/office/drawing/2014/main" id="{379454F7-5D8E-4388-BFCE-20C5192CC396}"/>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8" name="Rechte verbindingslijn 57">
                        <a:extLst>
                          <a:ext uri="{FF2B5EF4-FFF2-40B4-BE49-F238E27FC236}">
                            <a16:creationId xmlns:a16="http://schemas.microsoft.com/office/drawing/2014/main" id="{D30E02CE-A815-4EB8-86C8-FCCCFD6F9DC2}"/>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19" name="Groep 58">
                        <a:extLst>
                          <a:ext uri="{FF2B5EF4-FFF2-40B4-BE49-F238E27FC236}">
                            <a16:creationId xmlns:a16="http://schemas.microsoft.com/office/drawing/2014/main" id="{30FD823C-0C8A-48E0-BE3D-41D3364B4F84}"/>
                          </a:ext>
                        </a:extLst>
                      </p:cNvPr>
                      <p:cNvGrpSpPr/>
                      <p:nvPr userDrawn="1"/>
                    </p:nvGrpSpPr>
                    <p:grpSpPr>
                      <a:xfrm>
                        <a:off x="1270535" y="-878306"/>
                        <a:ext cx="526983" cy="613611"/>
                        <a:chOff x="1270535" y="-745959"/>
                        <a:chExt cx="526983" cy="481264"/>
                      </a:xfrm>
                    </p:grpSpPr>
                    <p:cxnSp>
                      <p:nvCxnSpPr>
                        <p:cNvPr id="120" name="Rechte verbindingslijn 59">
                          <a:extLst>
                            <a:ext uri="{FF2B5EF4-FFF2-40B4-BE49-F238E27FC236}">
                              <a16:creationId xmlns:a16="http://schemas.microsoft.com/office/drawing/2014/main" id="{5EE368B5-695E-40BB-8BE4-2D60A5FD31E3}"/>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1" name="Rechte verbindingslijn 60">
                          <a:extLst>
                            <a:ext uri="{FF2B5EF4-FFF2-40B4-BE49-F238E27FC236}">
                              <a16:creationId xmlns:a16="http://schemas.microsoft.com/office/drawing/2014/main" id="{08250238-2CEC-4486-86E7-87E49DBC9504}"/>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2" name="Rechte verbindingslijn 61">
                          <a:extLst>
                            <a:ext uri="{FF2B5EF4-FFF2-40B4-BE49-F238E27FC236}">
                              <a16:creationId xmlns:a16="http://schemas.microsoft.com/office/drawing/2014/main" id="{A2916DE2-51F6-431A-989C-6B50E91300B3}"/>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3" name="Rechte verbindingslijn 62">
                          <a:extLst>
                            <a:ext uri="{FF2B5EF4-FFF2-40B4-BE49-F238E27FC236}">
                              <a16:creationId xmlns:a16="http://schemas.microsoft.com/office/drawing/2014/main" id="{D01FABA5-56B1-4508-8520-0970B835AA80}"/>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12" name="Rechte verbindingslijn 42">
                      <a:extLst>
                        <a:ext uri="{FF2B5EF4-FFF2-40B4-BE49-F238E27FC236}">
                          <a16:creationId xmlns:a16="http://schemas.microsoft.com/office/drawing/2014/main" id="{829D683C-C761-4019-A267-A69DCA14701D}"/>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13" name="Groep 43">
                      <a:extLst>
                        <a:ext uri="{FF2B5EF4-FFF2-40B4-BE49-F238E27FC236}">
                          <a16:creationId xmlns:a16="http://schemas.microsoft.com/office/drawing/2014/main" id="{8FA65023-6EBC-42D9-BB44-8F0DA6161724}"/>
                        </a:ext>
                      </a:extLst>
                    </p:cNvPr>
                    <p:cNvGrpSpPr/>
                    <p:nvPr userDrawn="1"/>
                  </p:nvGrpSpPr>
                  <p:grpSpPr>
                    <a:xfrm>
                      <a:off x="1094874" y="-607596"/>
                      <a:ext cx="878306" cy="276726"/>
                      <a:chOff x="1106905" y="-607596"/>
                      <a:chExt cx="878307" cy="276726"/>
                    </a:xfrm>
                  </p:grpSpPr>
                  <p:cxnSp>
                    <p:nvCxnSpPr>
                      <p:cNvPr id="114" name="Rechte verbindingslijn 44">
                        <a:extLst>
                          <a:ext uri="{FF2B5EF4-FFF2-40B4-BE49-F238E27FC236}">
                            <a16:creationId xmlns:a16="http://schemas.microsoft.com/office/drawing/2014/main" id="{F69C7BF7-CC6B-4928-82BF-951383DD605C}"/>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5" name="Rechte verbindingslijn 45">
                        <a:extLst>
                          <a:ext uri="{FF2B5EF4-FFF2-40B4-BE49-F238E27FC236}">
                            <a16:creationId xmlns:a16="http://schemas.microsoft.com/office/drawing/2014/main" id="{72AA022E-334F-402C-BF6A-3F130AABEF85}"/>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6" name="Rechte verbindingslijn 46">
                        <a:extLst>
                          <a:ext uri="{FF2B5EF4-FFF2-40B4-BE49-F238E27FC236}">
                            <a16:creationId xmlns:a16="http://schemas.microsoft.com/office/drawing/2014/main" id="{9A3B6704-48DA-4BFA-9D19-7DD1FB958A8F}"/>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106" name="Groep 35">
                    <a:extLst>
                      <a:ext uri="{FF2B5EF4-FFF2-40B4-BE49-F238E27FC236}">
                        <a16:creationId xmlns:a16="http://schemas.microsoft.com/office/drawing/2014/main" id="{36E216B6-C2D1-4038-8361-EAC40813570A}"/>
                      </a:ext>
                    </a:extLst>
                  </p:cNvPr>
                  <p:cNvGrpSpPr/>
                  <p:nvPr userDrawn="1"/>
                </p:nvGrpSpPr>
                <p:grpSpPr>
                  <a:xfrm rot="2700000">
                    <a:off x="1605871" y="-605080"/>
                    <a:ext cx="90079" cy="407021"/>
                    <a:chOff x="3130062" y="-817193"/>
                    <a:chExt cx="131884" cy="595920"/>
                  </a:xfrm>
                  <a:solidFill>
                    <a:srgbClr val="3399FF"/>
                  </a:solidFill>
                </p:grpSpPr>
                <p:sp>
                  <p:nvSpPr>
                    <p:cNvPr id="107" name="Rechthoek 36">
                      <a:extLst>
                        <a:ext uri="{FF2B5EF4-FFF2-40B4-BE49-F238E27FC236}">
                          <a16:creationId xmlns:a16="http://schemas.microsoft.com/office/drawing/2014/main" id="{58ED66A8-E7B6-420C-AB99-3A4926A32383}"/>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08" name="Rechthoek: afgeronde bovenhoeken 37">
                      <a:extLst>
                        <a:ext uri="{FF2B5EF4-FFF2-40B4-BE49-F238E27FC236}">
                          <a16:creationId xmlns:a16="http://schemas.microsoft.com/office/drawing/2014/main" id="{690E7ED7-B57C-4D4D-AA59-D3D7262A4642}"/>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09" name="Gelijkbenige driehoek 39">
                      <a:extLst>
                        <a:ext uri="{FF2B5EF4-FFF2-40B4-BE49-F238E27FC236}">
                          <a16:creationId xmlns:a16="http://schemas.microsoft.com/office/drawing/2014/main" id="{43D322D6-9AC6-4A4D-8837-A6FDD92E98B8}"/>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grpSp>
    </p:spTree>
    <p:extLst>
      <p:ext uri="{BB962C8B-B14F-4D97-AF65-F5344CB8AC3E}">
        <p14:creationId xmlns:p14="http://schemas.microsoft.com/office/powerpoint/2010/main" val="1963006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kst + Tabel 50%/50%">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3" y="1467110"/>
            <a:ext cx="5180184" cy="4314379"/>
          </a:xfrm>
        </p:spPr>
        <p:txBody>
          <a:bodyPr vert="horz"/>
          <a:lstStyle>
            <a:lvl1pPr marL="0" marR="0" indent="0" algn="l" defTabSz="914400" rtl="0" eaLnBrk="1" fontAlgn="auto" latinLnBrk="0" hangingPunct="1">
              <a:lnSpc>
                <a:spcPct val="120000"/>
              </a:lnSpc>
              <a:spcBef>
                <a:spcPts val="0"/>
              </a:spcBef>
              <a:spcAft>
                <a:spcPts val="0"/>
              </a:spcAft>
              <a:buClr>
                <a:srgbClr val="8BB63B"/>
              </a:buClr>
              <a:buSzTx/>
              <a:buFontTx/>
              <a:buNone/>
              <a:tabLst/>
              <a:defRPr/>
            </a:lvl1pPr>
            <a:lvl2pPr marL="0" marR="0" indent="0" algn="l" defTabSz="914400" rtl="0" eaLnBrk="1" fontAlgn="auto" latinLnBrk="0" hangingPunct="1">
              <a:lnSpc>
                <a:spcPct val="120000"/>
              </a:lnSpc>
              <a:spcBef>
                <a:spcPts val="0"/>
              </a:spcBef>
              <a:spcAft>
                <a:spcPts val="1200"/>
              </a:spcAft>
              <a:buClr>
                <a:srgbClr val="AF1A1C"/>
              </a:buClr>
              <a:buSzTx/>
              <a:buFontTx/>
              <a:buNone/>
              <a:tabLst/>
              <a:defRPr/>
            </a:lvl2pPr>
            <a:lvl3pPr marL="180975"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vl3pPr>
            <a:lvl4pPr marL="361950" marR="0"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lvl4pPr>
            <a:lvl5pPr marL="180975" marR="0"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lvl5pPr>
            <a:lvl6pPr marL="361950" marR="0"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latin typeface="+mj-lt"/>
              </a:defRPr>
            </a:lvl6pPr>
            <a:lvl7pPr marL="0" marR="0" indent="0" algn="l" defTabSz="914400" rtl="0" eaLnBrk="1" fontAlgn="auto" latinLnBrk="0" hangingPunct="1">
              <a:lnSpc>
                <a:spcPct val="120000"/>
              </a:lnSpc>
              <a:spcBef>
                <a:spcPts val="0"/>
              </a:spcBef>
              <a:spcAft>
                <a:spcPts val="1200"/>
              </a:spcAft>
              <a:buClr>
                <a:srgbClr val="AF1A1C"/>
              </a:buClr>
              <a:buSzTx/>
              <a:buFontTx/>
              <a:buNone/>
              <a:tabLst/>
              <a:defRPr/>
            </a:lvl7pPr>
            <a:lvl8pPr marL="541338" marR="0"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lvl8pPr>
            <a:lvl9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lvl9pPr>
          </a:lstStyle>
          <a:p>
            <a:pPr marL="0" marR="0" lvl="0" indent="0" algn="l" defTabSz="914400" rtl="0" eaLnBrk="1" fontAlgn="auto" latinLnBrk="0" hangingPunct="1">
              <a:lnSpc>
                <a:spcPct val="120000"/>
              </a:lnSpc>
              <a:spcBef>
                <a:spcPts val="0"/>
              </a:spcBef>
              <a:spcAft>
                <a:spcPts val="0"/>
              </a:spcAft>
              <a:buClr>
                <a:srgbClr val="8BB63B"/>
              </a:buClr>
              <a:buSzTx/>
              <a:buFontTx/>
              <a:buNone/>
              <a:tabLst/>
              <a:defRPr/>
            </a:pPr>
            <a:r>
              <a:rPr kumimoji="0" lang="en-US" sz="1800" b="1" i="0" u="none" strike="noStrike" kern="1200" cap="none" spc="0" normalizeH="0" baseline="0" noProof="0">
                <a:ln>
                  <a:noFill/>
                </a:ln>
                <a:solidFill>
                  <a:srgbClr val="CD5A19"/>
                </a:solidFill>
                <a:effectLst/>
                <a:uLnTx/>
                <a:uFillTx/>
                <a:latin typeface="+mn-lt"/>
                <a:ea typeface="+mn-ea"/>
                <a:cs typeface="Calibri Light" panose="020F0302020204030204" pitchFamily="34" charset="0"/>
              </a:rPr>
              <a:t>Header</a:t>
            </a:r>
          </a:p>
          <a:p>
            <a:pPr marL="0" marR="0" lvl="1" indent="0" algn="l" defTabSz="914400" rtl="0" eaLnBrk="1" fontAlgn="auto" latinLnBrk="0" hangingPunct="1">
              <a:lnSpc>
                <a:spcPct val="120000"/>
              </a:lnSpc>
              <a:spcBef>
                <a:spcPts val="0"/>
              </a:spcBef>
              <a:spcAft>
                <a:spcPts val="1200"/>
              </a:spcAft>
              <a:buClr>
                <a:srgbClr val="AF1A1C"/>
              </a:buClr>
              <a:buSzTx/>
              <a:buFontTx/>
              <a:buNone/>
              <a:tabLst/>
              <a:defRPr/>
            </a:pPr>
            <a:r>
              <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Platte </a:t>
            </a:r>
            <a:r>
              <a:rPr kumimoji="0" lang="en-US" sz="1600" b="0" i="0" u="none" strike="noStrike" kern="1200" cap="none" spc="0" normalizeH="0" baseline="0" noProof="0" err="1">
                <a:ln>
                  <a:noFill/>
                </a:ln>
                <a:solidFill>
                  <a:prstClr val="black">
                    <a:lumMod val="75000"/>
                    <a:lumOff val="25000"/>
                  </a:prstClr>
                </a:solidFill>
                <a:effectLst/>
                <a:uLnTx/>
                <a:uFillTx/>
                <a:latin typeface="+mn-lt"/>
                <a:ea typeface="+mn-ea"/>
                <a:cs typeface="Calibri Light" panose="020F0302020204030204" pitchFamily="34" charset="0"/>
              </a:rPr>
              <a:t>tekst</a:t>
            </a:r>
            <a:endPar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endParaRPr>
          </a:p>
          <a:p>
            <a:pPr marL="180975" marR="0" lvl="2"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#1</a:t>
            </a:r>
          </a:p>
          <a:p>
            <a:pPr marL="361950" marR="0" lvl="3" indent="-180975" algn="l" defTabSz="914400" rtl="0" eaLnBrk="1" fontAlgn="auto" latinLnBrk="0" hangingPunct="1">
              <a:lnSpc>
                <a:spcPct val="120000"/>
              </a:lnSpc>
              <a:spcBef>
                <a:spcPts val="0"/>
              </a:spcBef>
              <a:spcAft>
                <a:spcPts val="1200"/>
              </a:spcAft>
              <a:buClr>
                <a:srgbClr val="CD5A19"/>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#2</a:t>
            </a:r>
          </a:p>
          <a:p>
            <a:pPr marL="180975" marR="0" lvl="4" indent="-180975" algn="l" defTabSz="914400" rtl="0" eaLnBrk="1" fontAlgn="auto" latinLnBrk="0" hangingPunct="1">
              <a:lnSpc>
                <a:spcPct val="120000"/>
              </a:lnSpc>
              <a:spcBef>
                <a:spcPts val="0"/>
              </a:spcBef>
              <a:spcAft>
                <a:spcPts val="1200"/>
              </a:spcAft>
              <a:buClr>
                <a:srgbClr val="CD5A19"/>
              </a:buClr>
              <a:buSzTx/>
              <a:buFont typeface="+mj-lt"/>
              <a:buAutoNum type="arabicPeriod"/>
              <a:tabLst/>
              <a:defRPr/>
            </a:pPr>
            <a:r>
              <a:rPr kumimoji="0" lang="en-US" sz="1600" b="0" i="0" u="none" strike="noStrike" kern="1200" cap="none" spc="0" normalizeH="0" baseline="0" noProof="0" err="1">
                <a:ln>
                  <a:noFill/>
                </a:ln>
                <a:solidFill>
                  <a:prstClr val="black">
                    <a:lumMod val="75000"/>
                    <a:lumOff val="25000"/>
                  </a:prstClr>
                </a:solidFill>
                <a:effectLst/>
                <a:uLnTx/>
                <a:uFillTx/>
                <a:latin typeface="+mj-lt"/>
                <a:ea typeface="+mn-ea"/>
                <a:cs typeface="Calibri Light" panose="020F0302020204030204" pitchFamily="34" charset="0"/>
              </a:rPr>
              <a:t>Nummer</a:t>
            </a:r>
            <a:r>
              <a:rPr kumimoji="0" lang="en-US" sz="16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-bullet</a:t>
            </a:r>
          </a:p>
          <a:p>
            <a:pPr marL="361950" marR="0" lvl="5" indent="-180975" algn="l" defTabSz="914400" rtl="0" eaLnBrk="1" fontAlgn="auto" latinLnBrk="0" hangingPunct="1">
              <a:lnSpc>
                <a:spcPct val="120000"/>
              </a:lnSpc>
              <a:spcBef>
                <a:spcPts val="0"/>
              </a:spcBef>
              <a:spcAft>
                <a:spcPts val="1200"/>
              </a:spcAft>
              <a:buClr>
                <a:srgbClr val="8BB63B"/>
              </a:buClr>
              <a:buSzTx/>
              <a:buFont typeface="Arial" panose="020B0604020202020204" pitchFamily="34" charset="0"/>
              <a:buChar char="•"/>
              <a:tabLst/>
              <a:defRPr/>
            </a:pPr>
            <a:r>
              <a:rPr kumimoji="0" lang="en-US" sz="1400" b="0" i="0" u="none" strike="noStrike" kern="1200" cap="none" spc="0" normalizeH="0" baseline="0" noProof="0">
                <a:ln>
                  <a:noFill/>
                </a:ln>
                <a:solidFill>
                  <a:prstClr val="black">
                    <a:lumMod val="75000"/>
                    <a:lumOff val="25000"/>
                  </a:prstClr>
                </a:solidFill>
                <a:effectLst/>
                <a:uLnTx/>
                <a:uFillTx/>
                <a:latin typeface="+mj-lt"/>
                <a:ea typeface="+mn-ea"/>
                <a:cs typeface="Calibri Light" panose="020F0302020204030204" pitchFamily="34" charset="0"/>
              </a:rPr>
              <a:t>Sub-bullet #3</a:t>
            </a:r>
          </a:p>
          <a:p>
            <a:pPr marL="0" marR="0" lvl="6" indent="0" algn="l" defTabSz="914400" rtl="0" eaLnBrk="1" fontAlgn="auto" latinLnBrk="0" hangingPunct="1">
              <a:lnSpc>
                <a:spcPct val="120000"/>
              </a:lnSpc>
              <a:spcBef>
                <a:spcPts val="0"/>
              </a:spcBef>
              <a:spcAft>
                <a:spcPts val="1200"/>
              </a:spcAft>
              <a:buClr>
                <a:srgbClr val="AF1A1C"/>
              </a:buClr>
              <a:buSzTx/>
              <a:buFontTx/>
              <a:buNone/>
              <a:tabLst/>
              <a:defRPr/>
            </a:pPr>
            <a:r>
              <a:rPr kumimoji="0" lang="en-US" sz="16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Platte tekst2</a:t>
            </a:r>
          </a:p>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en-US" sz="140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Sub-bullet #4</a:t>
            </a:r>
          </a:p>
          <a:p>
            <a:pPr marL="0" marR="0" lvl="8"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CD5A19"/>
                </a:solidFill>
                <a:effectLst/>
                <a:uLnTx/>
                <a:uFillTx/>
                <a:latin typeface="+mj-lt"/>
                <a:ea typeface="+mn-ea"/>
                <a:cs typeface="Calibri Light" panose="020F0302020204030204" pitchFamily="34" charset="0"/>
              </a:rPr>
              <a:t>Header2</a:t>
            </a:r>
          </a:p>
        </p:txBody>
      </p:sp>
      <p:sp>
        <p:nvSpPr>
          <p:cNvPr id="9" name="Tijdelijke aanduiding voor tabel 8"/>
          <p:cNvSpPr>
            <a:spLocks noGrp="1"/>
          </p:cNvSpPr>
          <p:nvPr>
            <p:ph type="tbl" sz="quarter" idx="15" hasCustomPrompt="1"/>
          </p:nvPr>
        </p:nvSpPr>
        <p:spPr>
          <a:xfrm>
            <a:off x="6515100" y="1467110"/>
            <a:ext cx="5180182" cy="4320758"/>
          </a:xfrm>
          <a:solidFill>
            <a:schemeClr val="bg1">
              <a:lumMod val="95000"/>
            </a:schemeClr>
          </a:solidFill>
        </p:spPr>
        <p:txBody>
          <a:bodyPr tIns="936000" anchor="ctr">
            <a:normAutofit/>
          </a:bodyPr>
          <a:lstStyle>
            <a:lvl1pPr marL="0" indent="0" algn="ctr">
              <a:buNone/>
              <a:defRPr sz="1200" b="0" i="1">
                <a:solidFill>
                  <a:schemeClr val="tx1">
                    <a:lumMod val="75000"/>
                    <a:lumOff val="25000"/>
                  </a:schemeClr>
                </a:solidFill>
                <a:latin typeface="+mj-lt"/>
              </a:defRPr>
            </a:lvl1pPr>
          </a:lstStyle>
          <a:p>
            <a:r>
              <a:rPr lang="nl-NL" noProof="0"/>
              <a:t>Klik op het icoon om een </a:t>
            </a:r>
            <a:br>
              <a:rPr lang="nl-NL" noProof="0"/>
            </a:br>
            <a:r>
              <a:rPr lang="nl-NL" noProof="0"/>
              <a:t>tabel in te voegen</a:t>
            </a:r>
          </a:p>
        </p:txBody>
      </p:sp>
      <p:sp>
        <p:nvSpPr>
          <p:cNvPr id="34" name="Titel 1">
            <a:extLst>
              <a:ext uri="{FF2B5EF4-FFF2-40B4-BE49-F238E27FC236}">
                <a16:creationId xmlns:a16="http://schemas.microsoft.com/office/drawing/2014/main" id="{53A6CE20-1E7A-4F87-96EC-7E964AA9134D}"/>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41" name="Tijdelijke aanduiding voor tekst 14">
            <a:extLst>
              <a:ext uri="{FF2B5EF4-FFF2-40B4-BE49-F238E27FC236}">
                <a16:creationId xmlns:a16="http://schemas.microsoft.com/office/drawing/2014/main" id="{4B035891-3F3E-4E86-9D5A-96D1E3B9D0E1}"/>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8" name="Tijdelijke aanduiding voor voettekst 4">
            <a:extLst>
              <a:ext uri="{FF2B5EF4-FFF2-40B4-BE49-F238E27FC236}">
                <a16:creationId xmlns:a16="http://schemas.microsoft.com/office/drawing/2014/main" id="{0E659B60-CF7C-460A-A879-0DDBF9C652F5}"/>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9" name="Tijdelijke aanduiding voor dianummer 5">
            <a:extLst>
              <a:ext uri="{FF2B5EF4-FFF2-40B4-BE49-F238E27FC236}">
                <a16:creationId xmlns:a16="http://schemas.microsoft.com/office/drawing/2014/main" id="{F1A38C1E-7B15-4C30-B676-08D9095C1FF9}"/>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cxnSp>
        <p:nvCxnSpPr>
          <p:cNvPr id="16" name="Rechte verbindingslijn 15">
            <a:extLst>
              <a:ext uri="{FF2B5EF4-FFF2-40B4-BE49-F238E27FC236}">
                <a16:creationId xmlns:a16="http://schemas.microsoft.com/office/drawing/2014/main" id="{FFF3BAD7-1631-43B4-803E-B259FAD5CBD9}"/>
              </a:ext>
            </a:extLst>
          </p:cNvPr>
          <p:cNvCxnSpPr/>
          <p:nvPr userDrawn="1"/>
        </p:nvCxnSpPr>
        <p:spPr>
          <a:xfrm>
            <a:off x="6095998" y="1467110"/>
            <a:ext cx="0" cy="4320757"/>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18" name="Afbeelding 17">
            <a:extLst>
              <a:ext uri="{FF2B5EF4-FFF2-40B4-BE49-F238E27FC236}">
                <a16:creationId xmlns:a16="http://schemas.microsoft.com/office/drawing/2014/main" id="{A5FE5AFB-415A-4AB3-98DB-B434D6876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7" name="Tijdelijke aanduiding voor datum 3">
            <a:extLst>
              <a:ext uri="{FF2B5EF4-FFF2-40B4-BE49-F238E27FC236}">
                <a16:creationId xmlns:a16="http://schemas.microsoft.com/office/drawing/2014/main" id="{1CAF262E-2810-4D1F-9499-C43352B839B2}"/>
              </a:ext>
            </a:extLst>
          </p:cNvPr>
          <p:cNvSpPr>
            <a:spLocks noGrp="1"/>
          </p:cNvSpPr>
          <p:nvPr>
            <p:ph type="dt" sz="half" idx="10"/>
          </p:nvPr>
        </p:nvSpPr>
        <p:spPr>
          <a:xfrm>
            <a:off x="8940509" y="6192542"/>
            <a:ext cx="2743200" cy="226714"/>
          </a:xfrm>
        </p:spPr>
        <p:txBody>
          <a:bodyPr/>
          <a:lstStyle/>
          <a:p>
            <a:fld id="{40D1CF22-7FF8-47A0-9650-2B0221F03856}" type="datetime1">
              <a:rPr lang="nl-NL" noProof="0" smtClean="0"/>
              <a:t>27-10-2020</a:t>
            </a:fld>
            <a:endParaRPr lang="nl-NL" noProof="0"/>
          </a:p>
        </p:txBody>
      </p:sp>
      <p:grpSp>
        <p:nvGrpSpPr>
          <p:cNvPr id="118" name="Groep 101">
            <a:extLst>
              <a:ext uri="{FF2B5EF4-FFF2-40B4-BE49-F238E27FC236}">
                <a16:creationId xmlns:a16="http://schemas.microsoft.com/office/drawing/2014/main" id="{87635EF2-09D0-4CBB-989E-C370EF0F7DCB}"/>
              </a:ext>
            </a:extLst>
          </p:cNvPr>
          <p:cNvGrpSpPr/>
          <p:nvPr userDrawn="1"/>
        </p:nvGrpSpPr>
        <p:grpSpPr>
          <a:xfrm>
            <a:off x="-3437547" y="1434"/>
            <a:ext cx="3201327" cy="6108543"/>
            <a:chOff x="-3437547" y="1434"/>
            <a:chExt cx="3201327" cy="6108543"/>
          </a:xfrm>
        </p:grpSpPr>
        <p:sp>
          <p:nvSpPr>
            <p:cNvPr id="119" name="Rechthoek 102">
              <a:extLst>
                <a:ext uri="{FF2B5EF4-FFF2-40B4-BE49-F238E27FC236}">
                  <a16:creationId xmlns:a16="http://schemas.microsoft.com/office/drawing/2014/main" id="{84BF5323-F104-41FB-9222-11505A0342ED}"/>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20" name="Ovaal 103">
              <a:extLst>
                <a:ext uri="{FF2B5EF4-FFF2-40B4-BE49-F238E27FC236}">
                  <a16:creationId xmlns:a16="http://schemas.microsoft.com/office/drawing/2014/main" id="{A28EE865-8175-4D11-842D-940E142A716D}"/>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21" name="Rechte verbindingslijn 104">
              <a:extLst>
                <a:ext uri="{FF2B5EF4-FFF2-40B4-BE49-F238E27FC236}">
                  <a16:creationId xmlns:a16="http://schemas.microsoft.com/office/drawing/2014/main" id="{1DF831B4-7554-47E5-91D7-50E3A1E1E896}"/>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22" name="Groep 105">
              <a:extLst>
                <a:ext uri="{FF2B5EF4-FFF2-40B4-BE49-F238E27FC236}">
                  <a16:creationId xmlns:a16="http://schemas.microsoft.com/office/drawing/2014/main" id="{31B586AB-4727-416F-B9ED-24007C37FFD5}"/>
                </a:ext>
              </a:extLst>
            </p:cNvPr>
            <p:cNvGrpSpPr/>
            <p:nvPr userDrawn="1"/>
          </p:nvGrpSpPr>
          <p:grpSpPr>
            <a:xfrm>
              <a:off x="-3437547" y="349413"/>
              <a:ext cx="2933825" cy="558875"/>
              <a:chOff x="-3419346" y="368233"/>
              <a:chExt cx="3904920" cy="743862"/>
            </a:xfrm>
          </p:grpSpPr>
          <p:sp>
            <p:nvSpPr>
              <p:cNvPr id="228" name="Rechthoek 130">
                <a:extLst>
                  <a:ext uri="{FF2B5EF4-FFF2-40B4-BE49-F238E27FC236}">
                    <a16:creationId xmlns:a16="http://schemas.microsoft.com/office/drawing/2014/main" id="{2171ECC0-6B35-4E55-B6D6-13B737858809}"/>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29" name="Rechte verbindingslijn 131">
                <a:extLst>
                  <a:ext uri="{FF2B5EF4-FFF2-40B4-BE49-F238E27FC236}">
                    <a16:creationId xmlns:a16="http://schemas.microsoft.com/office/drawing/2014/main" id="{B323EB30-A1D7-4AC9-BCFA-6994BC55B94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0" name="Rechte verbindingslijn 132">
                <a:extLst>
                  <a:ext uri="{FF2B5EF4-FFF2-40B4-BE49-F238E27FC236}">
                    <a16:creationId xmlns:a16="http://schemas.microsoft.com/office/drawing/2014/main" id="{04F85BDE-84FE-4EA4-BF01-DD17745CA426}"/>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1" name="Rechthoek 133">
                <a:extLst>
                  <a:ext uri="{FF2B5EF4-FFF2-40B4-BE49-F238E27FC236}">
                    <a16:creationId xmlns:a16="http://schemas.microsoft.com/office/drawing/2014/main" id="{53D7B037-A5BD-4998-B553-60CCF6C6475F}"/>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32" name="Groep 134">
                <a:extLst>
                  <a:ext uri="{FF2B5EF4-FFF2-40B4-BE49-F238E27FC236}">
                    <a16:creationId xmlns:a16="http://schemas.microsoft.com/office/drawing/2014/main" id="{19EDA319-5AE8-4BDA-BC6F-E36C4894CE10}"/>
                  </a:ext>
                </a:extLst>
              </p:cNvPr>
              <p:cNvGrpSpPr/>
              <p:nvPr userDrawn="1"/>
            </p:nvGrpSpPr>
            <p:grpSpPr>
              <a:xfrm>
                <a:off x="-3002834" y="720303"/>
                <a:ext cx="182598" cy="143759"/>
                <a:chOff x="-3310843" y="700986"/>
                <a:chExt cx="182598" cy="143759"/>
              </a:xfrm>
            </p:grpSpPr>
            <p:grpSp>
              <p:nvGrpSpPr>
                <p:cNvPr id="271" name="Groep 175">
                  <a:extLst>
                    <a:ext uri="{FF2B5EF4-FFF2-40B4-BE49-F238E27FC236}">
                      <a16:creationId xmlns:a16="http://schemas.microsoft.com/office/drawing/2014/main" id="{A550CC62-A8E9-4E6B-B662-5BB18019243F}"/>
                    </a:ext>
                  </a:extLst>
                </p:cNvPr>
                <p:cNvGrpSpPr/>
                <p:nvPr userDrawn="1"/>
              </p:nvGrpSpPr>
              <p:grpSpPr>
                <a:xfrm>
                  <a:off x="-3310843" y="700986"/>
                  <a:ext cx="182598" cy="143759"/>
                  <a:chOff x="-3310843" y="700986"/>
                  <a:chExt cx="182598" cy="143759"/>
                </a:xfrm>
              </p:grpSpPr>
              <p:cxnSp>
                <p:nvCxnSpPr>
                  <p:cNvPr id="275" name="Rechte verbindingslijn 179">
                    <a:extLst>
                      <a:ext uri="{FF2B5EF4-FFF2-40B4-BE49-F238E27FC236}">
                        <a16:creationId xmlns:a16="http://schemas.microsoft.com/office/drawing/2014/main" id="{AF829F08-FAFC-41A0-A0F0-351265472DDF}"/>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76" name="Rechte verbindingslijn 180">
                    <a:extLst>
                      <a:ext uri="{FF2B5EF4-FFF2-40B4-BE49-F238E27FC236}">
                        <a16:creationId xmlns:a16="http://schemas.microsoft.com/office/drawing/2014/main" id="{3CA95F6C-1D5E-46A5-9AB7-606892CA29E5}"/>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77" name="Rechte verbindingslijn 181">
                    <a:extLst>
                      <a:ext uri="{FF2B5EF4-FFF2-40B4-BE49-F238E27FC236}">
                        <a16:creationId xmlns:a16="http://schemas.microsoft.com/office/drawing/2014/main" id="{E8D389E8-720C-416C-8814-C4D090E7B0E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78" name="Rechte verbindingslijn 182">
                    <a:extLst>
                      <a:ext uri="{FF2B5EF4-FFF2-40B4-BE49-F238E27FC236}">
                        <a16:creationId xmlns:a16="http://schemas.microsoft.com/office/drawing/2014/main" id="{5D003090-7BEC-47A4-9CB2-EA62C644CAC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79" name="Rechte verbindingslijn 183">
                    <a:extLst>
                      <a:ext uri="{FF2B5EF4-FFF2-40B4-BE49-F238E27FC236}">
                        <a16:creationId xmlns:a16="http://schemas.microsoft.com/office/drawing/2014/main" id="{F890C09D-DA99-4180-BB0A-9EBD133A5E9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72" name="Groep 176">
                  <a:extLst>
                    <a:ext uri="{FF2B5EF4-FFF2-40B4-BE49-F238E27FC236}">
                      <a16:creationId xmlns:a16="http://schemas.microsoft.com/office/drawing/2014/main" id="{3BF16C4B-64B9-4FB7-94FA-EF6B4CB0AB3B}"/>
                    </a:ext>
                  </a:extLst>
                </p:cNvPr>
                <p:cNvGrpSpPr/>
                <p:nvPr userDrawn="1"/>
              </p:nvGrpSpPr>
              <p:grpSpPr>
                <a:xfrm flipH="1">
                  <a:off x="-3310774" y="735854"/>
                  <a:ext cx="88801" cy="72568"/>
                  <a:chOff x="-2091059" y="1395403"/>
                  <a:chExt cx="157316" cy="128558"/>
                </a:xfrm>
              </p:grpSpPr>
              <p:sp>
                <p:nvSpPr>
                  <p:cNvPr id="273" name="Rechthoek 177">
                    <a:extLst>
                      <a:ext uri="{FF2B5EF4-FFF2-40B4-BE49-F238E27FC236}">
                        <a16:creationId xmlns:a16="http://schemas.microsoft.com/office/drawing/2014/main" id="{992976E5-11FC-4F42-B570-4A89201C5DF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4" name="Pijl: punthaak 178">
                    <a:extLst>
                      <a:ext uri="{FF2B5EF4-FFF2-40B4-BE49-F238E27FC236}">
                        <a16:creationId xmlns:a16="http://schemas.microsoft.com/office/drawing/2014/main" id="{71E6B65A-42D8-4B7D-AD12-BE67EE41E74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33" name="Groep 135">
                <a:extLst>
                  <a:ext uri="{FF2B5EF4-FFF2-40B4-BE49-F238E27FC236}">
                    <a16:creationId xmlns:a16="http://schemas.microsoft.com/office/drawing/2014/main" id="{C7F9603A-D4A8-4E9B-9C6D-6F2C12A70BBC}"/>
                  </a:ext>
                </a:extLst>
              </p:cNvPr>
              <p:cNvGrpSpPr/>
              <p:nvPr userDrawn="1"/>
            </p:nvGrpSpPr>
            <p:grpSpPr>
              <a:xfrm>
                <a:off x="-3326107" y="720303"/>
                <a:ext cx="182598" cy="143759"/>
                <a:chOff x="-3634116" y="700986"/>
                <a:chExt cx="182598" cy="143759"/>
              </a:xfrm>
            </p:grpSpPr>
            <p:grpSp>
              <p:nvGrpSpPr>
                <p:cNvPr id="262" name="Groep 166">
                  <a:extLst>
                    <a:ext uri="{FF2B5EF4-FFF2-40B4-BE49-F238E27FC236}">
                      <a16:creationId xmlns:a16="http://schemas.microsoft.com/office/drawing/2014/main" id="{61AE768A-BBCC-49A9-BC25-947CAE44C95D}"/>
                    </a:ext>
                  </a:extLst>
                </p:cNvPr>
                <p:cNvGrpSpPr/>
                <p:nvPr userDrawn="1"/>
              </p:nvGrpSpPr>
              <p:grpSpPr>
                <a:xfrm>
                  <a:off x="-3634116" y="700986"/>
                  <a:ext cx="182598" cy="143759"/>
                  <a:chOff x="-3634116" y="700986"/>
                  <a:chExt cx="182598" cy="143759"/>
                </a:xfrm>
              </p:grpSpPr>
              <p:cxnSp>
                <p:nvCxnSpPr>
                  <p:cNvPr id="266" name="Rechte verbindingslijn 170">
                    <a:extLst>
                      <a:ext uri="{FF2B5EF4-FFF2-40B4-BE49-F238E27FC236}">
                        <a16:creationId xmlns:a16="http://schemas.microsoft.com/office/drawing/2014/main" id="{E4275AFD-32AD-4E7B-A025-2517A66AEE2C}"/>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67" name="Rechte verbindingslijn 171">
                    <a:extLst>
                      <a:ext uri="{FF2B5EF4-FFF2-40B4-BE49-F238E27FC236}">
                        <a16:creationId xmlns:a16="http://schemas.microsoft.com/office/drawing/2014/main" id="{F7F52C8A-513A-4B06-97B9-EE3277954AB2}"/>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68" name="Rechte verbindingslijn 172">
                    <a:extLst>
                      <a:ext uri="{FF2B5EF4-FFF2-40B4-BE49-F238E27FC236}">
                        <a16:creationId xmlns:a16="http://schemas.microsoft.com/office/drawing/2014/main" id="{EE22762F-16BF-435C-8F3C-34C38E6A8EC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69" name="Rechte verbindingslijn 173">
                    <a:extLst>
                      <a:ext uri="{FF2B5EF4-FFF2-40B4-BE49-F238E27FC236}">
                        <a16:creationId xmlns:a16="http://schemas.microsoft.com/office/drawing/2014/main" id="{5AC20F37-EBC1-44FE-920E-42D3FDC19C03}"/>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70" name="Rechte verbindingslijn 174">
                    <a:extLst>
                      <a:ext uri="{FF2B5EF4-FFF2-40B4-BE49-F238E27FC236}">
                        <a16:creationId xmlns:a16="http://schemas.microsoft.com/office/drawing/2014/main" id="{6BC94845-94D3-45FC-A378-FB5D4855538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63" name="Groep 167">
                  <a:extLst>
                    <a:ext uri="{FF2B5EF4-FFF2-40B4-BE49-F238E27FC236}">
                      <a16:creationId xmlns:a16="http://schemas.microsoft.com/office/drawing/2014/main" id="{18454910-8CE3-4926-BF57-D5FFB5B8FA7E}"/>
                    </a:ext>
                  </a:extLst>
                </p:cNvPr>
                <p:cNvGrpSpPr/>
                <p:nvPr userDrawn="1"/>
              </p:nvGrpSpPr>
              <p:grpSpPr>
                <a:xfrm>
                  <a:off x="-3634047" y="735854"/>
                  <a:ext cx="88801" cy="72568"/>
                  <a:chOff x="-2091059" y="1395403"/>
                  <a:chExt cx="157316" cy="128558"/>
                </a:xfrm>
              </p:grpSpPr>
              <p:sp>
                <p:nvSpPr>
                  <p:cNvPr id="264" name="Rechthoek 168">
                    <a:extLst>
                      <a:ext uri="{FF2B5EF4-FFF2-40B4-BE49-F238E27FC236}">
                        <a16:creationId xmlns:a16="http://schemas.microsoft.com/office/drawing/2014/main" id="{326B1F1B-09A8-43D1-BC1C-DC840296884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5" name="Pijl: punthaak 169">
                    <a:extLst>
                      <a:ext uri="{FF2B5EF4-FFF2-40B4-BE49-F238E27FC236}">
                        <a16:creationId xmlns:a16="http://schemas.microsoft.com/office/drawing/2014/main" id="{09607D7F-29FD-4742-A15E-520AF896450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34" name="Rechte verbindingslijn 136">
                <a:extLst>
                  <a:ext uri="{FF2B5EF4-FFF2-40B4-BE49-F238E27FC236}">
                    <a16:creationId xmlns:a16="http://schemas.microsoft.com/office/drawing/2014/main" id="{7029CA9C-9862-44BE-A59B-A446A7DD6723}"/>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35" name="Rechte verbindingslijn 137">
                <a:extLst>
                  <a:ext uri="{FF2B5EF4-FFF2-40B4-BE49-F238E27FC236}">
                    <a16:creationId xmlns:a16="http://schemas.microsoft.com/office/drawing/2014/main" id="{15081A6D-5865-4853-B702-0D0D4AD8E7D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36" name="Groep 138">
                <a:extLst>
                  <a:ext uri="{FF2B5EF4-FFF2-40B4-BE49-F238E27FC236}">
                    <a16:creationId xmlns:a16="http://schemas.microsoft.com/office/drawing/2014/main" id="{D425FA16-BEBC-4D86-A761-C5C677BC8BE0}"/>
                  </a:ext>
                </a:extLst>
              </p:cNvPr>
              <p:cNvGrpSpPr/>
              <p:nvPr userDrawn="1"/>
            </p:nvGrpSpPr>
            <p:grpSpPr>
              <a:xfrm>
                <a:off x="-2425037" y="370226"/>
                <a:ext cx="357690" cy="330595"/>
                <a:chOff x="-2721817" y="347336"/>
                <a:chExt cx="432805" cy="400021"/>
              </a:xfrm>
            </p:grpSpPr>
            <p:sp>
              <p:nvSpPr>
                <p:cNvPr id="251" name="Rechthoek 155">
                  <a:extLst>
                    <a:ext uri="{FF2B5EF4-FFF2-40B4-BE49-F238E27FC236}">
                      <a16:creationId xmlns:a16="http://schemas.microsoft.com/office/drawing/2014/main" id="{94309A09-0A20-4B81-8C21-24D3BC54C72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52" name="Groep 156">
                  <a:extLst>
                    <a:ext uri="{FF2B5EF4-FFF2-40B4-BE49-F238E27FC236}">
                      <a16:creationId xmlns:a16="http://schemas.microsoft.com/office/drawing/2014/main" id="{741F928E-3053-4944-96A7-00DBAEFF32D0}"/>
                    </a:ext>
                  </a:extLst>
                </p:cNvPr>
                <p:cNvGrpSpPr/>
                <p:nvPr userDrawn="1"/>
              </p:nvGrpSpPr>
              <p:grpSpPr>
                <a:xfrm>
                  <a:off x="-2652453" y="431583"/>
                  <a:ext cx="294076" cy="231526"/>
                  <a:chOff x="-3634116" y="700986"/>
                  <a:chExt cx="182598" cy="143759"/>
                </a:xfrm>
              </p:grpSpPr>
              <p:grpSp>
                <p:nvGrpSpPr>
                  <p:cNvPr id="253" name="Groep 157">
                    <a:extLst>
                      <a:ext uri="{FF2B5EF4-FFF2-40B4-BE49-F238E27FC236}">
                        <a16:creationId xmlns:a16="http://schemas.microsoft.com/office/drawing/2014/main" id="{18975CE1-7803-4610-AFCF-CBF83FDC8D1C}"/>
                      </a:ext>
                    </a:extLst>
                  </p:cNvPr>
                  <p:cNvGrpSpPr/>
                  <p:nvPr userDrawn="1"/>
                </p:nvGrpSpPr>
                <p:grpSpPr>
                  <a:xfrm>
                    <a:off x="-3634116" y="700986"/>
                    <a:ext cx="182598" cy="143759"/>
                    <a:chOff x="-3634116" y="700986"/>
                    <a:chExt cx="182598" cy="143759"/>
                  </a:xfrm>
                </p:grpSpPr>
                <p:cxnSp>
                  <p:nvCxnSpPr>
                    <p:cNvPr id="257" name="Rechte verbindingslijn 161">
                      <a:extLst>
                        <a:ext uri="{FF2B5EF4-FFF2-40B4-BE49-F238E27FC236}">
                          <a16:creationId xmlns:a16="http://schemas.microsoft.com/office/drawing/2014/main" id="{A8F07F11-24D9-448B-83A6-C5C1628E9B2D}"/>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58" name="Rechte verbindingslijn 162">
                      <a:extLst>
                        <a:ext uri="{FF2B5EF4-FFF2-40B4-BE49-F238E27FC236}">
                          <a16:creationId xmlns:a16="http://schemas.microsoft.com/office/drawing/2014/main" id="{F0AA514B-F790-43D3-BA0E-E3405036159E}"/>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59" name="Rechte verbindingslijn 163">
                      <a:extLst>
                        <a:ext uri="{FF2B5EF4-FFF2-40B4-BE49-F238E27FC236}">
                          <a16:creationId xmlns:a16="http://schemas.microsoft.com/office/drawing/2014/main" id="{D48D8232-6E84-414B-96D5-E924D32A76A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60" name="Rechte verbindingslijn 164">
                      <a:extLst>
                        <a:ext uri="{FF2B5EF4-FFF2-40B4-BE49-F238E27FC236}">
                          <a16:creationId xmlns:a16="http://schemas.microsoft.com/office/drawing/2014/main" id="{1A819059-081A-4F95-9D48-618E7E33AD3A}"/>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61" name="Rechte verbindingslijn 165">
                      <a:extLst>
                        <a:ext uri="{FF2B5EF4-FFF2-40B4-BE49-F238E27FC236}">
                          <a16:creationId xmlns:a16="http://schemas.microsoft.com/office/drawing/2014/main" id="{F2194543-5B59-42C5-A684-598C786F71D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54" name="Groep 158">
                    <a:extLst>
                      <a:ext uri="{FF2B5EF4-FFF2-40B4-BE49-F238E27FC236}">
                        <a16:creationId xmlns:a16="http://schemas.microsoft.com/office/drawing/2014/main" id="{7E23E815-FC2D-4DD0-B964-F3DF85914DC7}"/>
                      </a:ext>
                    </a:extLst>
                  </p:cNvPr>
                  <p:cNvGrpSpPr/>
                  <p:nvPr userDrawn="1"/>
                </p:nvGrpSpPr>
                <p:grpSpPr>
                  <a:xfrm>
                    <a:off x="-3634047" y="735854"/>
                    <a:ext cx="88801" cy="72568"/>
                    <a:chOff x="-2091059" y="1395403"/>
                    <a:chExt cx="157316" cy="128558"/>
                  </a:xfrm>
                </p:grpSpPr>
                <p:sp>
                  <p:nvSpPr>
                    <p:cNvPr id="255" name="Rechthoek 159">
                      <a:extLst>
                        <a:ext uri="{FF2B5EF4-FFF2-40B4-BE49-F238E27FC236}">
                          <a16:creationId xmlns:a16="http://schemas.microsoft.com/office/drawing/2014/main" id="{BE28FE0C-651B-4BA4-9812-55889BCEDB9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56" name="Pijl: punthaak 160">
                      <a:extLst>
                        <a:ext uri="{FF2B5EF4-FFF2-40B4-BE49-F238E27FC236}">
                          <a16:creationId xmlns:a16="http://schemas.microsoft.com/office/drawing/2014/main" id="{08D3653C-F226-4ED9-B20F-50CAF808262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37" name="Groep 139">
                <a:extLst>
                  <a:ext uri="{FF2B5EF4-FFF2-40B4-BE49-F238E27FC236}">
                    <a16:creationId xmlns:a16="http://schemas.microsoft.com/office/drawing/2014/main" id="{BAA9E93E-6A41-4453-A498-6CD785A88B62}"/>
                  </a:ext>
                </a:extLst>
              </p:cNvPr>
              <p:cNvGrpSpPr/>
              <p:nvPr userDrawn="1"/>
            </p:nvGrpSpPr>
            <p:grpSpPr>
              <a:xfrm>
                <a:off x="-2425037" y="781500"/>
                <a:ext cx="357690" cy="330595"/>
                <a:chOff x="-2721817" y="782525"/>
                <a:chExt cx="432805" cy="400021"/>
              </a:xfrm>
            </p:grpSpPr>
            <p:sp>
              <p:nvSpPr>
                <p:cNvPr id="240" name="Rechthoek 142">
                  <a:extLst>
                    <a:ext uri="{FF2B5EF4-FFF2-40B4-BE49-F238E27FC236}">
                      <a16:creationId xmlns:a16="http://schemas.microsoft.com/office/drawing/2014/main" id="{80206473-6D1C-4FA0-B624-6E904CDB6F3B}"/>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41" name="Groep 143">
                  <a:extLst>
                    <a:ext uri="{FF2B5EF4-FFF2-40B4-BE49-F238E27FC236}">
                      <a16:creationId xmlns:a16="http://schemas.microsoft.com/office/drawing/2014/main" id="{C14FDC7F-0331-47D5-8CCE-5181B65DE053}"/>
                    </a:ext>
                  </a:extLst>
                </p:cNvPr>
                <p:cNvGrpSpPr/>
                <p:nvPr userDrawn="1"/>
              </p:nvGrpSpPr>
              <p:grpSpPr>
                <a:xfrm>
                  <a:off x="-2652453" y="866772"/>
                  <a:ext cx="294076" cy="231526"/>
                  <a:chOff x="-3310843" y="700986"/>
                  <a:chExt cx="182598" cy="143759"/>
                </a:xfrm>
              </p:grpSpPr>
              <p:grpSp>
                <p:nvGrpSpPr>
                  <p:cNvPr id="242" name="Groep 144">
                    <a:extLst>
                      <a:ext uri="{FF2B5EF4-FFF2-40B4-BE49-F238E27FC236}">
                        <a16:creationId xmlns:a16="http://schemas.microsoft.com/office/drawing/2014/main" id="{A358C549-67D5-4AB3-AEC5-685741DBDF44}"/>
                      </a:ext>
                    </a:extLst>
                  </p:cNvPr>
                  <p:cNvGrpSpPr/>
                  <p:nvPr userDrawn="1"/>
                </p:nvGrpSpPr>
                <p:grpSpPr>
                  <a:xfrm>
                    <a:off x="-3310843" y="700986"/>
                    <a:ext cx="182598" cy="143759"/>
                    <a:chOff x="-3310843" y="700986"/>
                    <a:chExt cx="182598" cy="143759"/>
                  </a:xfrm>
                </p:grpSpPr>
                <p:cxnSp>
                  <p:nvCxnSpPr>
                    <p:cNvPr id="246" name="Rechte verbindingslijn 150">
                      <a:extLst>
                        <a:ext uri="{FF2B5EF4-FFF2-40B4-BE49-F238E27FC236}">
                          <a16:creationId xmlns:a16="http://schemas.microsoft.com/office/drawing/2014/main" id="{802E8ACC-BC8B-4A94-BC55-5850A0FDF1AF}"/>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47" name="Rechte verbindingslijn 151">
                      <a:extLst>
                        <a:ext uri="{FF2B5EF4-FFF2-40B4-BE49-F238E27FC236}">
                          <a16:creationId xmlns:a16="http://schemas.microsoft.com/office/drawing/2014/main" id="{470ECB4F-4469-4A45-BA99-FF48636DE68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48" name="Rechte verbindingslijn 152">
                      <a:extLst>
                        <a:ext uri="{FF2B5EF4-FFF2-40B4-BE49-F238E27FC236}">
                          <a16:creationId xmlns:a16="http://schemas.microsoft.com/office/drawing/2014/main" id="{EE4B9B06-C61A-437C-A80A-6E5CB5C5BEF4}"/>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49" name="Rechte verbindingslijn 153">
                      <a:extLst>
                        <a:ext uri="{FF2B5EF4-FFF2-40B4-BE49-F238E27FC236}">
                          <a16:creationId xmlns:a16="http://schemas.microsoft.com/office/drawing/2014/main" id="{650A65EE-523D-4647-AA72-73229B5F9B0C}"/>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50" name="Rechte verbindingslijn 154">
                      <a:extLst>
                        <a:ext uri="{FF2B5EF4-FFF2-40B4-BE49-F238E27FC236}">
                          <a16:creationId xmlns:a16="http://schemas.microsoft.com/office/drawing/2014/main" id="{38FCD80A-7411-4D8B-AA2D-485CB2733016}"/>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43" name="Groep 147">
                    <a:extLst>
                      <a:ext uri="{FF2B5EF4-FFF2-40B4-BE49-F238E27FC236}">
                        <a16:creationId xmlns:a16="http://schemas.microsoft.com/office/drawing/2014/main" id="{35F44446-ED0F-4BD8-A7C9-4D52BA186C2D}"/>
                      </a:ext>
                    </a:extLst>
                  </p:cNvPr>
                  <p:cNvGrpSpPr/>
                  <p:nvPr userDrawn="1"/>
                </p:nvGrpSpPr>
                <p:grpSpPr>
                  <a:xfrm flipH="1">
                    <a:off x="-3310774" y="735854"/>
                    <a:ext cx="88801" cy="72568"/>
                    <a:chOff x="-2091059" y="1395403"/>
                    <a:chExt cx="157316" cy="128558"/>
                  </a:xfrm>
                </p:grpSpPr>
                <p:sp>
                  <p:nvSpPr>
                    <p:cNvPr id="244" name="Rechthoek 148">
                      <a:extLst>
                        <a:ext uri="{FF2B5EF4-FFF2-40B4-BE49-F238E27FC236}">
                          <a16:creationId xmlns:a16="http://schemas.microsoft.com/office/drawing/2014/main" id="{96D5AFE2-6F1E-4CE4-A3F5-AEDAB9697F2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5" name="Pijl: punthaak 149">
                      <a:extLst>
                        <a:ext uri="{FF2B5EF4-FFF2-40B4-BE49-F238E27FC236}">
                          <a16:creationId xmlns:a16="http://schemas.microsoft.com/office/drawing/2014/main" id="{307755F7-B0A0-4701-9351-036DDEA5CE9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38" name="Rechthoek 140">
                <a:extLst>
                  <a:ext uri="{FF2B5EF4-FFF2-40B4-BE49-F238E27FC236}">
                    <a16:creationId xmlns:a16="http://schemas.microsoft.com/office/drawing/2014/main" id="{AAAE2B74-B2A8-4AF3-81EA-D721D0D59631}"/>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39" name="Rechthoek 141">
                <a:extLst>
                  <a:ext uri="{FF2B5EF4-FFF2-40B4-BE49-F238E27FC236}">
                    <a16:creationId xmlns:a16="http://schemas.microsoft.com/office/drawing/2014/main" id="{2ACFAE3F-2137-4E72-873A-0E1F5620102B}"/>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23" name="Rechte verbindingslijn 106">
              <a:extLst>
                <a:ext uri="{FF2B5EF4-FFF2-40B4-BE49-F238E27FC236}">
                  <a16:creationId xmlns:a16="http://schemas.microsoft.com/office/drawing/2014/main" id="{9E8002BD-2333-4FAA-9E87-7181DE20643B}"/>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24" name="Rechthoek 107">
              <a:extLst>
                <a:ext uri="{FF2B5EF4-FFF2-40B4-BE49-F238E27FC236}">
                  <a16:creationId xmlns:a16="http://schemas.microsoft.com/office/drawing/2014/main" id="{BF717F44-3960-4B71-B241-6463C2E1E8A4}"/>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en-US" sz="1100" b="1" noProof="0">
                  <a:solidFill>
                    <a:schemeClr val="tx2"/>
                  </a:solidFill>
                </a:rPr>
                <a:t>Header</a:t>
              </a:r>
            </a:p>
          </p:txBody>
        </p:sp>
        <p:sp>
          <p:nvSpPr>
            <p:cNvPr id="125" name="Ovaal 108">
              <a:extLst>
                <a:ext uri="{FF2B5EF4-FFF2-40B4-BE49-F238E27FC236}">
                  <a16:creationId xmlns:a16="http://schemas.microsoft.com/office/drawing/2014/main" id="{BBA307DF-4336-4D5C-96EE-48BBCCD1D2B7}"/>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26" name="Rechthoek 109">
              <a:extLst>
                <a:ext uri="{FF2B5EF4-FFF2-40B4-BE49-F238E27FC236}">
                  <a16:creationId xmlns:a16="http://schemas.microsoft.com/office/drawing/2014/main" id="{77E71858-DBA5-4782-9796-C914C9802686}"/>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27" name="Ovaal 110">
              <a:extLst>
                <a:ext uri="{FF2B5EF4-FFF2-40B4-BE49-F238E27FC236}">
                  <a16:creationId xmlns:a16="http://schemas.microsoft.com/office/drawing/2014/main" id="{47D93D72-57D6-4F2B-880D-CEE46A68F5E7}"/>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28" name="Rechthoek 111">
              <a:extLst>
                <a:ext uri="{FF2B5EF4-FFF2-40B4-BE49-F238E27FC236}">
                  <a16:creationId xmlns:a16="http://schemas.microsoft.com/office/drawing/2014/main" id="{F755425E-D402-4984-816A-06328AF7F961}"/>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29" name="Ovaal 112">
              <a:extLst>
                <a:ext uri="{FF2B5EF4-FFF2-40B4-BE49-F238E27FC236}">
                  <a16:creationId xmlns:a16="http://schemas.microsoft.com/office/drawing/2014/main" id="{782E701A-3C36-4D1B-A36F-EC095BC4569D}"/>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30" name="Rechthoek 113">
              <a:extLst>
                <a:ext uri="{FF2B5EF4-FFF2-40B4-BE49-F238E27FC236}">
                  <a16:creationId xmlns:a16="http://schemas.microsoft.com/office/drawing/2014/main" id="{90A5BE22-3E47-4158-A188-C71A5ACF8093}"/>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212" name="Ovaal 114">
              <a:extLst>
                <a:ext uri="{FF2B5EF4-FFF2-40B4-BE49-F238E27FC236}">
                  <a16:creationId xmlns:a16="http://schemas.microsoft.com/office/drawing/2014/main" id="{A724BCB5-621B-44A1-95BD-57F98D41EEFA}"/>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13" name="Rechthoek 115">
              <a:extLst>
                <a:ext uri="{FF2B5EF4-FFF2-40B4-BE49-F238E27FC236}">
                  <a16:creationId xmlns:a16="http://schemas.microsoft.com/office/drawing/2014/main" id="{52EBC45C-F8A1-4980-BE1D-8427952081A5}"/>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214" name="Rechte verbindingslijn 116">
              <a:extLst>
                <a:ext uri="{FF2B5EF4-FFF2-40B4-BE49-F238E27FC236}">
                  <a16:creationId xmlns:a16="http://schemas.microsoft.com/office/drawing/2014/main" id="{D5A1C1DB-EAC5-4858-AAA0-9A8E94C268B5}"/>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215" name="Meer informatie">
              <a:extLst>
                <a:ext uri="{FF2B5EF4-FFF2-40B4-BE49-F238E27FC236}">
                  <a16:creationId xmlns:a16="http://schemas.microsoft.com/office/drawing/2014/main" id="{E792B637-1307-440C-89D6-AE4B3C923C9F}"/>
                </a:ext>
              </a:extLst>
            </p:cNvPr>
            <p:cNvGrpSpPr/>
            <p:nvPr userDrawn="1"/>
          </p:nvGrpSpPr>
          <p:grpSpPr>
            <a:xfrm>
              <a:off x="-3421298" y="5326704"/>
              <a:ext cx="3178515" cy="783273"/>
              <a:chOff x="-3741486" y="3359148"/>
              <a:chExt cx="3178515" cy="783273"/>
            </a:xfrm>
          </p:grpSpPr>
          <p:sp>
            <p:nvSpPr>
              <p:cNvPr id="225" name="Freeform 101">
                <a:extLst>
                  <a:ext uri="{FF2B5EF4-FFF2-40B4-BE49-F238E27FC236}">
                    <a16:creationId xmlns:a16="http://schemas.microsoft.com/office/drawing/2014/main" id="{E297189E-10FC-47B6-A388-0B2AE2F74492}"/>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26" name="Rechthoek 128">
                <a:extLst>
                  <a:ext uri="{FF2B5EF4-FFF2-40B4-BE49-F238E27FC236}">
                    <a16:creationId xmlns:a16="http://schemas.microsoft.com/office/drawing/2014/main" id="{31A0E492-E3E9-4E16-97BD-EEE568A407F7}"/>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27" name="Rechte verbindingslijn 129">
                <a:extLst>
                  <a:ext uri="{FF2B5EF4-FFF2-40B4-BE49-F238E27FC236}">
                    <a16:creationId xmlns:a16="http://schemas.microsoft.com/office/drawing/2014/main" id="{11ACA154-F829-4DD2-AA77-DE3B3EDE497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216" name="Rechthoek 118">
              <a:extLst>
                <a:ext uri="{FF2B5EF4-FFF2-40B4-BE49-F238E27FC236}">
                  <a16:creationId xmlns:a16="http://schemas.microsoft.com/office/drawing/2014/main" id="{ABB1E036-270A-46AD-A0A1-FB04CF83791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217" name="Ovaal 119">
              <a:extLst>
                <a:ext uri="{FF2B5EF4-FFF2-40B4-BE49-F238E27FC236}">
                  <a16:creationId xmlns:a16="http://schemas.microsoft.com/office/drawing/2014/main" id="{7CD16C79-33E7-4174-9358-1915F120C3A5}"/>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18" name="Rechthoek 120">
              <a:extLst>
                <a:ext uri="{FF2B5EF4-FFF2-40B4-BE49-F238E27FC236}">
                  <a16:creationId xmlns:a16="http://schemas.microsoft.com/office/drawing/2014/main" id="{4A022204-F228-45A2-91ED-296A5EA94DA9}"/>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219" name="Ovaal 121">
              <a:extLst>
                <a:ext uri="{FF2B5EF4-FFF2-40B4-BE49-F238E27FC236}">
                  <a16:creationId xmlns:a16="http://schemas.microsoft.com/office/drawing/2014/main" id="{FD4DFE0E-3ECD-4E21-B3C7-4653A0CFE68A}"/>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20" name="Rechthoek 122">
              <a:extLst>
                <a:ext uri="{FF2B5EF4-FFF2-40B4-BE49-F238E27FC236}">
                  <a16:creationId xmlns:a16="http://schemas.microsoft.com/office/drawing/2014/main" id="{8F9D4297-E587-4CAD-B256-97C9607EF0BC}"/>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rgbClr val="8BB63B"/>
                </a:buClr>
                <a:buSzTx/>
                <a:buFont typeface="Wingdings" panose="05000000000000000000" pitchFamily="2" charset="2"/>
                <a:buChar char="à"/>
                <a:tabLst/>
                <a:defRPr/>
              </a:pPr>
              <a:r>
                <a:rPr kumimoji="0" lang="en-US" sz="1050" b="0" i="0" u="none" strike="noStrike" kern="1200" cap="none" spc="0" normalizeH="0" baseline="0" noProof="0" err="1">
                  <a:ln>
                    <a:noFill/>
                  </a:ln>
                  <a:solidFill>
                    <a:prstClr val="black">
                      <a:lumMod val="75000"/>
                      <a:lumOff val="25000"/>
                    </a:prstClr>
                  </a:solidFill>
                  <a:effectLst/>
                  <a:uLnTx/>
                  <a:uFillTx/>
                  <a:latin typeface="+mn-lt"/>
                  <a:ea typeface="+mn-ea"/>
                  <a:cs typeface="Calibri Light" panose="020F0302020204030204" pitchFamily="34" charset="0"/>
                </a:rPr>
                <a:t>Achtste</a:t>
              </a:r>
              <a:r>
                <a:rPr kumimoji="0" lang="en-US"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 </a:t>
              </a:r>
              <a:r>
                <a:rPr kumimoji="0" lang="en-US" sz="1050" b="0" i="0" u="none" strike="noStrike" kern="1200" cap="none" spc="0" normalizeH="0" baseline="0" noProof="0" err="1">
                  <a:ln>
                    <a:noFill/>
                  </a:ln>
                  <a:solidFill>
                    <a:prstClr val="black">
                      <a:lumMod val="75000"/>
                      <a:lumOff val="25000"/>
                    </a:prstClr>
                  </a:solidFill>
                  <a:effectLst/>
                  <a:uLnTx/>
                  <a:uFillTx/>
                  <a:latin typeface="+mn-lt"/>
                  <a:ea typeface="+mn-ea"/>
                  <a:cs typeface="Calibri Light" panose="020F0302020204030204" pitchFamily="34" charset="0"/>
                </a:rPr>
                <a:t>Niveau</a:t>
              </a:r>
              <a:endParaRPr kumimoji="0" lang="en-US"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endParaRPr>
            </a:p>
          </p:txBody>
        </p:sp>
        <p:sp>
          <p:nvSpPr>
            <p:cNvPr id="221" name="Ovaal 123">
              <a:extLst>
                <a:ext uri="{FF2B5EF4-FFF2-40B4-BE49-F238E27FC236}">
                  <a16:creationId xmlns:a16="http://schemas.microsoft.com/office/drawing/2014/main" id="{684E9C5F-7CE0-485B-BC3C-61E2AF91ECB2}"/>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22" name="Rechthoek 124">
              <a:extLst>
                <a:ext uri="{FF2B5EF4-FFF2-40B4-BE49-F238E27FC236}">
                  <a16:creationId xmlns:a16="http://schemas.microsoft.com/office/drawing/2014/main" id="{6679E584-8D97-4CB7-9464-00869AE2679B}"/>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223" name="Rechthoek 125">
              <a:extLst>
                <a:ext uri="{FF2B5EF4-FFF2-40B4-BE49-F238E27FC236}">
                  <a16:creationId xmlns:a16="http://schemas.microsoft.com/office/drawing/2014/main" id="{0313263A-61BA-43C9-81EA-158BFFE1C70A}"/>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en-US" sz="1600" b="0" i="0" u="none" strike="noStrike" kern="1200" cap="none" spc="0" normalizeH="0" baseline="0" noProof="0" err="1">
                  <a:ln>
                    <a:noFill/>
                  </a:ln>
                  <a:solidFill>
                    <a:schemeClr val="tx2"/>
                  </a:solidFill>
                  <a:effectLst/>
                  <a:uLnTx/>
                  <a:uFillTx/>
                  <a:latin typeface="+mn-lt"/>
                  <a:ea typeface="+mn-ea"/>
                  <a:cs typeface="Calibri Light" panose="020F0302020204030204" pitchFamily="34" charset="0"/>
                </a:rPr>
                <a:t>Negende</a:t>
              </a:r>
              <a:r>
                <a:rPr kumimoji="0" lang="en-US"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 </a:t>
              </a:r>
              <a:r>
                <a:rPr kumimoji="0" lang="en-US" sz="1600" b="0" i="0" u="none" strike="noStrike" kern="1200" cap="none" spc="0" normalizeH="0" baseline="0" noProof="0" err="1">
                  <a:ln>
                    <a:noFill/>
                  </a:ln>
                  <a:solidFill>
                    <a:schemeClr val="tx2"/>
                  </a:solidFill>
                  <a:effectLst/>
                  <a:uLnTx/>
                  <a:uFillTx/>
                  <a:latin typeface="+mn-lt"/>
                  <a:ea typeface="+mn-ea"/>
                  <a:cs typeface="Calibri Light" panose="020F0302020204030204" pitchFamily="34" charset="0"/>
                </a:rPr>
                <a:t>Niveau</a:t>
              </a:r>
              <a:endParaRPr kumimoji="0" lang="en-US"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endParaRPr>
            </a:p>
          </p:txBody>
        </p:sp>
        <p:sp>
          <p:nvSpPr>
            <p:cNvPr id="224" name="Ovaal 126">
              <a:extLst>
                <a:ext uri="{FF2B5EF4-FFF2-40B4-BE49-F238E27FC236}">
                  <a16:creationId xmlns:a16="http://schemas.microsoft.com/office/drawing/2014/main" id="{4B9C9D6D-9696-455A-9072-F24C94A72DA0}"/>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grpSp>
        <p:nvGrpSpPr>
          <p:cNvPr id="280" name="Instructie">
            <a:extLst>
              <a:ext uri="{FF2B5EF4-FFF2-40B4-BE49-F238E27FC236}">
                <a16:creationId xmlns:a16="http://schemas.microsoft.com/office/drawing/2014/main" id="{2B4A24AC-D413-4868-8058-2E7028169D2D}"/>
              </a:ext>
            </a:extLst>
          </p:cNvPr>
          <p:cNvGrpSpPr/>
          <p:nvPr userDrawn="1"/>
        </p:nvGrpSpPr>
        <p:grpSpPr>
          <a:xfrm>
            <a:off x="12391601" y="0"/>
            <a:ext cx="3183678" cy="3418198"/>
            <a:chOff x="12391601" y="0"/>
            <a:chExt cx="3183678" cy="3418198"/>
          </a:xfrm>
        </p:grpSpPr>
        <p:grpSp>
          <p:nvGrpSpPr>
            <p:cNvPr id="281" name="Meer informatie">
              <a:extLst>
                <a:ext uri="{FF2B5EF4-FFF2-40B4-BE49-F238E27FC236}">
                  <a16:creationId xmlns:a16="http://schemas.microsoft.com/office/drawing/2014/main" id="{9243C2AD-1B75-45D3-92DD-DD1FB0FD99FA}"/>
                </a:ext>
              </a:extLst>
            </p:cNvPr>
            <p:cNvGrpSpPr/>
            <p:nvPr userDrawn="1"/>
          </p:nvGrpSpPr>
          <p:grpSpPr>
            <a:xfrm>
              <a:off x="12396764" y="2622893"/>
              <a:ext cx="3178515" cy="795305"/>
              <a:chOff x="-3741486" y="3347116"/>
              <a:chExt cx="3178515" cy="795305"/>
            </a:xfrm>
          </p:grpSpPr>
          <p:sp>
            <p:nvSpPr>
              <p:cNvPr id="303" name="Freeform 101">
                <a:extLst>
                  <a:ext uri="{FF2B5EF4-FFF2-40B4-BE49-F238E27FC236}">
                    <a16:creationId xmlns:a16="http://schemas.microsoft.com/office/drawing/2014/main" id="{2C391DC9-8B6D-4222-8692-E7BF2DBE2E68}"/>
                  </a:ext>
                </a:extLst>
              </p:cNvPr>
              <p:cNvSpPr>
                <a:spLocks noEditPoints="1"/>
              </p:cNvSpPr>
              <p:nvPr/>
            </p:nvSpPr>
            <p:spPr bwMode="auto">
              <a:xfrm>
                <a:off x="-3741486" y="3347116"/>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304" name="Rechthoek 42">
                <a:extLst>
                  <a:ext uri="{FF2B5EF4-FFF2-40B4-BE49-F238E27FC236}">
                    <a16:creationId xmlns:a16="http://schemas.microsoft.com/office/drawing/2014/main" id="{FF65114B-0581-431C-AB31-34A98540EC85}"/>
                  </a:ext>
                </a:extLst>
              </p:cNvPr>
              <p:cNvSpPr/>
              <p:nvPr userDrawn="1"/>
            </p:nvSpPr>
            <p:spPr>
              <a:xfrm>
                <a:off x="-3380966" y="3419145"/>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305" name="Rechte verbindingslijn 43">
                <a:extLst>
                  <a:ext uri="{FF2B5EF4-FFF2-40B4-BE49-F238E27FC236}">
                    <a16:creationId xmlns:a16="http://schemas.microsoft.com/office/drawing/2014/main" id="{A4B20D59-F67D-4587-99BA-C28562D568FC}"/>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282" name="Rechthoek 18">
              <a:extLst>
                <a:ext uri="{FF2B5EF4-FFF2-40B4-BE49-F238E27FC236}">
                  <a16:creationId xmlns:a16="http://schemas.microsoft.com/office/drawing/2014/main" id="{34C62FF0-4CB9-400C-B7FA-3540D4950E7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Tabel invoegen/veranderen</a:t>
              </a:r>
            </a:p>
          </p:txBody>
        </p:sp>
        <p:sp>
          <p:nvSpPr>
            <p:cNvPr id="283" name="Ovaal 19">
              <a:extLst>
                <a:ext uri="{FF2B5EF4-FFF2-40B4-BE49-F238E27FC236}">
                  <a16:creationId xmlns:a16="http://schemas.microsoft.com/office/drawing/2014/main" id="{124D720E-45AC-4FC1-8F70-1AC44897E716}"/>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84" name="Rechte verbindingslijn 20">
              <a:extLst>
                <a:ext uri="{FF2B5EF4-FFF2-40B4-BE49-F238E27FC236}">
                  <a16:creationId xmlns:a16="http://schemas.microsoft.com/office/drawing/2014/main" id="{AA8A2DE9-5C6E-4413-B83A-1258C023B84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85" name="Rechte verbindingslijn 21">
              <a:extLst>
                <a:ext uri="{FF2B5EF4-FFF2-40B4-BE49-F238E27FC236}">
                  <a16:creationId xmlns:a16="http://schemas.microsoft.com/office/drawing/2014/main" id="{1BF8BE4C-0321-40BF-90C0-75FB67D901EF}"/>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86" name="Rechthoek 22">
              <a:extLst>
                <a:ext uri="{FF2B5EF4-FFF2-40B4-BE49-F238E27FC236}">
                  <a16:creationId xmlns:a16="http://schemas.microsoft.com/office/drawing/2014/main" id="{79699C99-630D-4ECC-AE0D-E9BAF27776BF}"/>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87" name="Ovaal 23">
              <a:extLst>
                <a:ext uri="{FF2B5EF4-FFF2-40B4-BE49-F238E27FC236}">
                  <a16:creationId xmlns:a16="http://schemas.microsoft.com/office/drawing/2014/main" id="{C9AFDD1C-F9AE-4720-9E74-A1569AB69780}"/>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8" name="Rechthoek 24">
              <a:extLst>
                <a:ext uri="{FF2B5EF4-FFF2-40B4-BE49-F238E27FC236}">
                  <a16:creationId xmlns:a16="http://schemas.microsoft.com/office/drawing/2014/main" id="{7ABBC656-B28C-4130-B400-5607AA4923A0}"/>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89" name="Groep 25">
              <a:extLst>
                <a:ext uri="{FF2B5EF4-FFF2-40B4-BE49-F238E27FC236}">
                  <a16:creationId xmlns:a16="http://schemas.microsoft.com/office/drawing/2014/main" id="{553EF675-8D57-4CDB-96AE-82482E39D73C}"/>
                </a:ext>
              </a:extLst>
            </p:cNvPr>
            <p:cNvGrpSpPr/>
            <p:nvPr userDrawn="1"/>
          </p:nvGrpSpPr>
          <p:grpSpPr>
            <a:xfrm>
              <a:off x="12757282" y="2184550"/>
              <a:ext cx="825500" cy="209550"/>
              <a:chOff x="13504624" y="2482850"/>
              <a:chExt cx="825500" cy="209550"/>
            </a:xfrm>
          </p:grpSpPr>
          <p:sp>
            <p:nvSpPr>
              <p:cNvPr id="300" name="Rechthoek 38">
                <a:extLst>
                  <a:ext uri="{FF2B5EF4-FFF2-40B4-BE49-F238E27FC236}">
                    <a16:creationId xmlns:a16="http://schemas.microsoft.com/office/drawing/2014/main" id="{2F857859-306A-4329-8E7B-5FBDD9ADE31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301" name="Rechte verbindingslijn 39">
                <a:extLst>
                  <a:ext uri="{FF2B5EF4-FFF2-40B4-BE49-F238E27FC236}">
                    <a16:creationId xmlns:a16="http://schemas.microsoft.com/office/drawing/2014/main" id="{7DE06FE1-B8EA-41EE-ADC6-40F6101952F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02" name="Gelijkbenige driehoek 40">
                <a:extLst>
                  <a:ext uri="{FF2B5EF4-FFF2-40B4-BE49-F238E27FC236}">
                    <a16:creationId xmlns:a16="http://schemas.microsoft.com/office/drawing/2014/main" id="{7E63E397-3C23-4D4C-AE99-F9FD9BAC558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290" name="Rechte verbindingslijn 26">
              <a:extLst>
                <a:ext uri="{FF2B5EF4-FFF2-40B4-BE49-F238E27FC236}">
                  <a16:creationId xmlns:a16="http://schemas.microsoft.com/office/drawing/2014/main" id="{1375935E-2E70-4D67-92F9-D1CB32E3F7E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291" name="Tabel icoon">
              <a:extLst>
                <a:ext uri="{FF2B5EF4-FFF2-40B4-BE49-F238E27FC236}">
                  <a16:creationId xmlns:a16="http://schemas.microsoft.com/office/drawing/2014/main" id="{F80D05A0-B5F2-45BC-B9FC-0832D5DF8AF5}"/>
                </a:ext>
              </a:extLst>
            </p:cNvPr>
            <p:cNvGrpSpPr/>
            <p:nvPr userDrawn="1"/>
          </p:nvGrpSpPr>
          <p:grpSpPr>
            <a:xfrm>
              <a:off x="12757283" y="1133664"/>
              <a:ext cx="375500" cy="339168"/>
              <a:chOff x="6072040" y="3376043"/>
              <a:chExt cx="1227920" cy="1109109"/>
            </a:xfrm>
          </p:grpSpPr>
          <p:sp>
            <p:nvSpPr>
              <p:cNvPr id="292" name="Rechthoek 28">
                <a:extLst>
                  <a:ext uri="{FF2B5EF4-FFF2-40B4-BE49-F238E27FC236}">
                    <a16:creationId xmlns:a16="http://schemas.microsoft.com/office/drawing/2014/main" id="{70B563BA-0620-491B-B293-056902650706}"/>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93" name="Rechthoek 29">
                <a:extLst>
                  <a:ext uri="{FF2B5EF4-FFF2-40B4-BE49-F238E27FC236}">
                    <a16:creationId xmlns:a16="http://schemas.microsoft.com/office/drawing/2014/main" id="{35D5FEF4-598D-4BBF-9B8D-1CA3FB8FFF8D}"/>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cxnSp>
            <p:nvCxnSpPr>
              <p:cNvPr id="294" name="Rechte verbindingslijn 31">
                <a:extLst>
                  <a:ext uri="{FF2B5EF4-FFF2-40B4-BE49-F238E27FC236}">
                    <a16:creationId xmlns:a16="http://schemas.microsoft.com/office/drawing/2014/main" id="{7BF67D53-15DA-455D-863E-D2527CD34144}"/>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5" name="Rechte verbindingslijn 32">
                <a:extLst>
                  <a:ext uri="{FF2B5EF4-FFF2-40B4-BE49-F238E27FC236}">
                    <a16:creationId xmlns:a16="http://schemas.microsoft.com/office/drawing/2014/main" id="{00D1984A-FE07-4608-A2C0-F79191030836}"/>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6" name="Rechte verbindingslijn 33">
                <a:extLst>
                  <a:ext uri="{FF2B5EF4-FFF2-40B4-BE49-F238E27FC236}">
                    <a16:creationId xmlns:a16="http://schemas.microsoft.com/office/drawing/2014/main" id="{F80FBDA0-7AC6-415C-96ED-2EA9BDDEA33E}"/>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7" name="Rechte verbindingslijn 34">
                <a:extLst>
                  <a:ext uri="{FF2B5EF4-FFF2-40B4-BE49-F238E27FC236}">
                    <a16:creationId xmlns:a16="http://schemas.microsoft.com/office/drawing/2014/main" id="{41F1123B-31D8-4B3F-B094-FC72371A715D}"/>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98" name="Rechte verbindingslijn 35">
                <a:extLst>
                  <a:ext uri="{FF2B5EF4-FFF2-40B4-BE49-F238E27FC236}">
                    <a16:creationId xmlns:a16="http://schemas.microsoft.com/office/drawing/2014/main" id="{6A12731C-DD13-4DC0-AC4B-5D001DA969D1}"/>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99" name="Rechthoek 36">
                <a:extLst>
                  <a:ext uri="{FF2B5EF4-FFF2-40B4-BE49-F238E27FC236}">
                    <a16:creationId xmlns:a16="http://schemas.microsoft.com/office/drawing/2014/main" id="{C065C823-BDF7-4F3A-97CF-917B4D5F0E63}"/>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Tree>
    <p:extLst>
      <p:ext uri="{BB962C8B-B14F-4D97-AF65-F5344CB8AC3E}">
        <p14:creationId xmlns:p14="http://schemas.microsoft.com/office/powerpoint/2010/main" val="3115712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P spid="9"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el 100%">
    <p:spTree>
      <p:nvGrpSpPr>
        <p:cNvPr id="1" name=""/>
        <p:cNvGrpSpPr/>
        <p:nvPr/>
      </p:nvGrpSpPr>
      <p:grpSpPr>
        <a:xfrm>
          <a:off x="0" y="0"/>
          <a:ext cx="0" cy="0"/>
          <a:chOff x="0" y="0"/>
          <a:chExt cx="0" cy="0"/>
        </a:xfrm>
      </p:grpSpPr>
      <p:sp>
        <p:nvSpPr>
          <p:cNvPr id="9" name="Tijdelijke aanduiding voor tabel 8"/>
          <p:cNvSpPr>
            <a:spLocks noGrp="1"/>
          </p:cNvSpPr>
          <p:nvPr>
            <p:ph type="tbl" sz="quarter" idx="15" hasCustomPrompt="1"/>
          </p:nvPr>
        </p:nvSpPr>
        <p:spPr>
          <a:xfrm>
            <a:off x="493499" y="1473493"/>
            <a:ext cx="11201783" cy="4314376"/>
          </a:xfrm>
          <a:solidFill>
            <a:schemeClr val="bg1">
              <a:lumMod val="95000"/>
            </a:schemeClr>
          </a:solidFill>
        </p:spPr>
        <p:txBody>
          <a:bodyPr tIns="1008000" anchor="ctr">
            <a:norm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tabel in te voegen</a:t>
            </a:r>
          </a:p>
        </p:txBody>
      </p:sp>
      <p:sp>
        <p:nvSpPr>
          <p:cNvPr id="31" name="Titel 1">
            <a:extLst>
              <a:ext uri="{FF2B5EF4-FFF2-40B4-BE49-F238E27FC236}">
                <a16:creationId xmlns:a16="http://schemas.microsoft.com/office/drawing/2014/main" id="{BFC323C8-4E0C-4511-852A-2596E6697736}"/>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38" name="Tijdelijke aanduiding voor tekst 14">
            <a:extLst>
              <a:ext uri="{FF2B5EF4-FFF2-40B4-BE49-F238E27FC236}">
                <a16:creationId xmlns:a16="http://schemas.microsoft.com/office/drawing/2014/main" id="{8DA7C7FA-DB31-4BAA-B073-75C781A5B1F2}"/>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55" name="Tijdelijke aanduiding voor voettekst 4">
            <a:extLst>
              <a:ext uri="{FF2B5EF4-FFF2-40B4-BE49-F238E27FC236}">
                <a16:creationId xmlns:a16="http://schemas.microsoft.com/office/drawing/2014/main" id="{A0E628BA-C2CD-4496-9DDE-D19D860FA94E}"/>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56" name="Tijdelijke aanduiding voor dianummer 5">
            <a:extLst>
              <a:ext uri="{FF2B5EF4-FFF2-40B4-BE49-F238E27FC236}">
                <a16:creationId xmlns:a16="http://schemas.microsoft.com/office/drawing/2014/main" id="{16FCF319-FDBA-49D0-94CD-E4F09D9A896B}"/>
              </a:ext>
            </a:extLst>
          </p:cNvPr>
          <p:cNvSpPr>
            <a:spLocks noGrp="1"/>
          </p:cNvSpPr>
          <p:nvPr>
            <p:ph type="sldNum" sz="quarter" idx="12"/>
          </p:nvPr>
        </p:nvSpPr>
        <p:spPr>
          <a:xfrm>
            <a:off x="480241" y="6190780"/>
            <a:ext cx="253183" cy="230238"/>
          </a:xfrm>
        </p:spPr>
        <p:txBody>
          <a:bodyPr/>
          <a:lstStyle/>
          <a:p>
            <a:fld id="{55B2A88A-B7BD-41B1-9FCB-9BE633251ACA}" type="slidenum">
              <a:rPr lang="nl-NL" noProof="0" smtClean="0"/>
              <a:t>‹nr.›</a:t>
            </a:fld>
            <a:endParaRPr lang="nl-NL" noProof="0"/>
          </a:p>
        </p:txBody>
      </p:sp>
      <p:pic>
        <p:nvPicPr>
          <p:cNvPr id="16" name="Afbeelding 15">
            <a:extLst>
              <a:ext uri="{FF2B5EF4-FFF2-40B4-BE49-F238E27FC236}">
                <a16:creationId xmlns:a16="http://schemas.microsoft.com/office/drawing/2014/main" id="{292418A7-B824-4540-B1FD-ACCD9960B12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5" name="Tijdelijke aanduiding voor datum 3">
            <a:extLst>
              <a:ext uri="{FF2B5EF4-FFF2-40B4-BE49-F238E27FC236}">
                <a16:creationId xmlns:a16="http://schemas.microsoft.com/office/drawing/2014/main" id="{9ACCADF5-C9AA-4EE4-AA1D-F3AA86363F46}"/>
              </a:ext>
            </a:extLst>
          </p:cNvPr>
          <p:cNvSpPr>
            <a:spLocks noGrp="1"/>
          </p:cNvSpPr>
          <p:nvPr>
            <p:ph type="dt" sz="half" idx="10"/>
          </p:nvPr>
        </p:nvSpPr>
        <p:spPr>
          <a:xfrm>
            <a:off x="8940509" y="6192542"/>
            <a:ext cx="2743200" cy="226714"/>
          </a:xfrm>
        </p:spPr>
        <p:txBody>
          <a:bodyPr/>
          <a:lstStyle/>
          <a:p>
            <a:fld id="{FEAEE37F-F197-4C21-9E5F-56F480958CE7}" type="datetime1">
              <a:rPr lang="nl-NL" noProof="0" smtClean="0"/>
              <a:t>27-10-2020</a:t>
            </a:fld>
            <a:endParaRPr lang="nl-NL" noProof="0"/>
          </a:p>
        </p:txBody>
      </p:sp>
      <p:grpSp>
        <p:nvGrpSpPr>
          <p:cNvPr id="17" name="Instructie">
            <a:extLst>
              <a:ext uri="{FF2B5EF4-FFF2-40B4-BE49-F238E27FC236}">
                <a16:creationId xmlns:a16="http://schemas.microsoft.com/office/drawing/2014/main" id="{D0346CC6-5714-49A4-B402-7D09C66BA7DC}"/>
              </a:ext>
            </a:extLst>
          </p:cNvPr>
          <p:cNvGrpSpPr/>
          <p:nvPr userDrawn="1"/>
        </p:nvGrpSpPr>
        <p:grpSpPr>
          <a:xfrm>
            <a:off x="12391601" y="0"/>
            <a:ext cx="3183678" cy="3418198"/>
            <a:chOff x="12391601" y="0"/>
            <a:chExt cx="3183678" cy="3418198"/>
          </a:xfrm>
        </p:grpSpPr>
        <p:grpSp>
          <p:nvGrpSpPr>
            <p:cNvPr id="18" name="Meer informatie">
              <a:extLst>
                <a:ext uri="{FF2B5EF4-FFF2-40B4-BE49-F238E27FC236}">
                  <a16:creationId xmlns:a16="http://schemas.microsoft.com/office/drawing/2014/main" id="{A59BD865-259C-4528-9B81-5A4BD0072F22}"/>
                </a:ext>
              </a:extLst>
            </p:cNvPr>
            <p:cNvGrpSpPr/>
            <p:nvPr userDrawn="1"/>
          </p:nvGrpSpPr>
          <p:grpSpPr>
            <a:xfrm>
              <a:off x="12396764" y="2622893"/>
              <a:ext cx="3178515" cy="795305"/>
              <a:chOff x="-3741486" y="3347116"/>
              <a:chExt cx="3178515" cy="795305"/>
            </a:xfrm>
          </p:grpSpPr>
          <p:sp>
            <p:nvSpPr>
              <p:cNvPr id="42" name="Freeform 101">
                <a:extLst>
                  <a:ext uri="{FF2B5EF4-FFF2-40B4-BE49-F238E27FC236}">
                    <a16:creationId xmlns:a16="http://schemas.microsoft.com/office/drawing/2014/main" id="{5D8CEEAB-B360-4AEA-A355-9A60F902964E}"/>
                  </a:ext>
                </a:extLst>
              </p:cNvPr>
              <p:cNvSpPr>
                <a:spLocks noEditPoints="1"/>
              </p:cNvSpPr>
              <p:nvPr/>
            </p:nvSpPr>
            <p:spPr bwMode="auto">
              <a:xfrm>
                <a:off x="-3741486" y="3347116"/>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43" name="Rechthoek 42">
                <a:extLst>
                  <a:ext uri="{FF2B5EF4-FFF2-40B4-BE49-F238E27FC236}">
                    <a16:creationId xmlns:a16="http://schemas.microsoft.com/office/drawing/2014/main" id="{9762ABFA-1C61-4AB0-A828-E7C6E3F74827}"/>
                  </a:ext>
                </a:extLst>
              </p:cNvPr>
              <p:cNvSpPr/>
              <p:nvPr userDrawn="1"/>
            </p:nvSpPr>
            <p:spPr>
              <a:xfrm>
                <a:off x="-3380966" y="3419145"/>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44" name="Rechte verbindingslijn 43">
                <a:extLst>
                  <a:ext uri="{FF2B5EF4-FFF2-40B4-BE49-F238E27FC236}">
                    <a16:creationId xmlns:a16="http://schemas.microsoft.com/office/drawing/2014/main" id="{23FAD46D-568E-49D2-A42C-7494B770004B}"/>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9" name="Rechthoek 18">
              <a:extLst>
                <a:ext uri="{FF2B5EF4-FFF2-40B4-BE49-F238E27FC236}">
                  <a16:creationId xmlns:a16="http://schemas.microsoft.com/office/drawing/2014/main" id="{E040640F-8072-4826-9B23-4EA805C14D62}"/>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Tabel invoegen/veranderen</a:t>
              </a:r>
            </a:p>
          </p:txBody>
        </p:sp>
        <p:sp>
          <p:nvSpPr>
            <p:cNvPr id="20" name="Ovaal 19">
              <a:extLst>
                <a:ext uri="{FF2B5EF4-FFF2-40B4-BE49-F238E27FC236}">
                  <a16:creationId xmlns:a16="http://schemas.microsoft.com/office/drawing/2014/main" id="{61A65DC2-EB15-4A25-8F4B-3D0FCCFF56F2}"/>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1" name="Rechte verbindingslijn 20">
              <a:extLst>
                <a:ext uri="{FF2B5EF4-FFF2-40B4-BE49-F238E27FC236}">
                  <a16:creationId xmlns:a16="http://schemas.microsoft.com/office/drawing/2014/main" id="{C62AE54A-037E-49C1-B6BE-F4CD20DBA8BB}"/>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2" name="Rechte verbindingslijn 21">
              <a:extLst>
                <a:ext uri="{FF2B5EF4-FFF2-40B4-BE49-F238E27FC236}">
                  <a16:creationId xmlns:a16="http://schemas.microsoft.com/office/drawing/2014/main" id="{280B39BD-F3C4-43B4-9A07-4F651B594848}"/>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3" name="Rechthoek 22">
              <a:extLst>
                <a:ext uri="{FF2B5EF4-FFF2-40B4-BE49-F238E27FC236}">
                  <a16:creationId xmlns:a16="http://schemas.microsoft.com/office/drawing/2014/main" id="{D2C0F12F-1A93-4418-BA52-07C58BD25ED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4" name="Ovaal 23">
              <a:extLst>
                <a:ext uri="{FF2B5EF4-FFF2-40B4-BE49-F238E27FC236}">
                  <a16:creationId xmlns:a16="http://schemas.microsoft.com/office/drawing/2014/main" id="{5FAB0342-BB5D-4A76-90F3-EAB8DA00321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 name="Rechthoek 24">
              <a:extLst>
                <a:ext uri="{FF2B5EF4-FFF2-40B4-BE49-F238E27FC236}">
                  <a16:creationId xmlns:a16="http://schemas.microsoft.com/office/drawing/2014/main" id="{2032FDA1-E921-4F09-9866-58C690F9B84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6" name="Groep 25">
              <a:extLst>
                <a:ext uri="{FF2B5EF4-FFF2-40B4-BE49-F238E27FC236}">
                  <a16:creationId xmlns:a16="http://schemas.microsoft.com/office/drawing/2014/main" id="{053614B9-F09D-4A52-BF22-D148EF9FF325}"/>
                </a:ext>
              </a:extLst>
            </p:cNvPr>
            <p:cNvGrpSpPr/>
            <p:nvPr userDrawn="1"/>
          </p:nvGrpSpPr>
          <p:grpSpPr>
            <a:xfrm>
              <a:off x="12757282" y="2184550"/>
              <a:ext cx="825500" cy="209550"/>
              <a:chOff x="13504624" y="2482850"/>
              <a:chExt cx="825500" cy="209550"/>
            </a:xfrm>
          </p:grpSpPr>
          <p:sp>
            <p:nvSpPr>
              <p:cNvPr id="39" name="Rechthoek 38">
                <a:extLst>
                  <a:ext uri="{FF2B5EF4-FFF2-40B4-BE49-F238E27FC236}">
                    <a16:creationId xmlns:a16="http://schemas.microsoft.com/office/drawing/2014/main" id="{A629ECB7-22D1-481C-B742-0CB46560111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40" name="Rechte verbindingslijn 39">
                <a:extLst>
                  <a:ext uri="{FF2B5EF4-FFF2-40B4-BE49-F238E27FC236}">
                    <a16:creationId xmlns:a16="http://schemas.microsoft.com/office/drawing/2014/main" id="{F3C55515-F56B-4DC5-8E35-7F18535736B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1" name="Gelijkbenige driehoek 40">
                <a:extLst>
                  <a:ext uri="{FF2B5EF4-FFF2-40B4-BE49-F238E27FC236}">
                    <a16:creationId xmlns:a16="http://schemas.microsoft.com/office/drawing/2014/main" id="{BDF352CD-1AA1-43E9-9AC9-586BFE30485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cxnSp>
          <p:nvCxnSpPr>
            <p:cNvPr id="27" name="Rechte verbindingslijn 26">
              <a:extLst>
                <a:ext uri="{FF2B5EF4-FFF2-40B4-BE49-F238E27FC236}">
                  <a16:creationId xmlns:a16="http://schemas.microsoft.com/office/drawing/2014/main" id="{8DD3AD9A-78D7-4780-868E-1108CFBD2D8B}"/>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28" name="Tabel icoon">
              <a:extLst>
                <a:ext uri="{FF2B5EF4-FFF2-40B4-BE49-F238E27FC236}">
                  <a16:creationId xmlns:a16="http://schemas.microsoft.com/office/drawing/2014/main" id="{77722F23-9340-4348-BF03-CCA96C179576}"/>
                </a:ext>
              </a:extLst>
            </p:cNvPr>
            <p:cNvGrpSpPr/>
            <p:nvPr userDrawn="1"/>
          </p:nvGrpSpPr>
          <p:grpSpPr>
            <a:xfrm>
              <a:off x="12757283" y="1133664"/>
              <a:ext cx="375500" cy="339168"/>
              <a:chOff x="6072040" y="3376043"/>
              <a:chExt cx="1227920" cy="1109109"/>
            </a:xfrm>
          </p:grpSpPr>
          <p:sp>
            <p:nvSpPr>
              <p:cNvPr id="29" name="Rechthoek 28">
                <a:extLst>
                  <a:ext uri="{FF2B5EF4-FFF2-40B4-BE49-F238E27FC236}">
                    <a16:creationId xmlns:a16="http://schemas.microsoft.com/office/drawing/2014/main" id="{07D54DD3-F79F-47C5-AEAE-C764015A5D9B}"/>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0" name="Rechthoek 29">
                <a:extLst>
                  <a:ext uri="{FF2B5EF4-FFF2-40B4-BE49-F238E27FC236}">
                    <a16:creationId xmlns:a16="http://schemas.microsoft.com/office/drawing/2014/main" id="{A23A456A-C5E3-4D8A-B905-AC67661B538C}"/>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cxnSp>
            <p:nvCxnSpPr>
              <p:cNvPr id="32" name="Rechte verbindingslijn 31">
                <a:extLst>
                  <a:ext uri="{FF2B5EF4-FFF2-40B4-BE49-F238E27FC236}">
                    <a16:creationId xmlns:a16="http://schemas.microsoft.com/office/drawing/2014/main" id="{C5839E5F-7E96-417B-8E38-C3EE1FE2ACE3}"/>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66AFE308-FDE2-4808-9A4E-A2B97233F5E6}"/>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C9884DB6-B915-4200-A819-9B011A3A61C9}"/>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FE4535EA-8903-4DFD-BDCE-F4237F1865B7}"/>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F1635C72-1564-42E5-ACD8-0A7E4491C70B}"/>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37" name="Rechthoek 36">
                <a:extLst>
                  <a:ext uri="{FF2B5EF4-FFF2-40B4-BE49-F238E27FC236}">
                    <a16:creationId xmlns:a16="http://schemas.microsoft.com/office/drawing/2014/main" id="{CDB83B29-3F8A-475E-BF3D-E21565008D00}"/>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spTree>
    <p:extLst>
      <p:ext uri="{BB962C8B-B14F-4D97-AF65-F5344CB8AC3E}">
        <p14:creationId xmlns:p14="http://schemas.microsoft.com/office/powerpoint/2010/main" val="939288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11" name="Titel 1">
            <a:extLst>
              <a:ext uri="{FF2B5EF4-FFF2-40B4-BE49-F238E27FC236}">
                <a16:creationId xmlns:a16="http://schemas.microsoft.com/office/drawing/2014/main" id="{C99B9AD0-B92A-4C48-A52A-FAE4B7481148}"/>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18" name="Tijdelijke aanduiding voor tekst 14">
            <a:extLst>
              <a:ext uri="{FF2B5EF4-FFF2-40B4-BE49-F238E27FC236}">
                <a16:creationId xmlns:a16="http://schemas.microsoft.com/office/drawing/2014/main" id="{3EAC74E4-7359-43B9-BD46-0CBB8C9D3834}"/>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21" name="Tijdelijke aanduiding voor voettekst 4">
            <a:extLst>
              <a:ext uri="{FF2B5EF4-FFF2-40B4-BE49-F238E27FC236}">
                <a16:creationId xmlns:a16="http://schemas.microsoft.com/office/drawing/2014/main" id="{A5D9591E-4C98-475E-B8D6-C3C11099BFF9}"/>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22" name="Tijdelijke aanduiding voor dianummer 5">
            <a:extLst>
              <a:ext uri="{FF2B5EF4-FFF2-40B4-BE49-F238E27FC236}">
                <a16:creationId xmlns:a16="http://schemas.microsoft.com/office/drawing/2014/main" id="{943A493B-8731-4825-81F9-F1B852A8C77E}"/>
              </a:ext>
            </a:extLst>
          </p:cNvPr>
          <p:cNvSpPr>
            <a:spLocks noGrp="1"/>
          </p:cNvSpPr>
          <p:nvPr>
            <p:ph type="sldNum" sz="quarter" idx="12"/>
          </p:nvPr>
        </p:nvSpPr>
        <p:spPr>
          <a:xfrm>
            <a:off x="480241" y="6190780"/>
            <a:ext cx="246039" cy="230238"/>
          </a:xfrm>
        </p:spPr>
        <p:txBody>
          <a:bodyPr/>
          <a:lstStyle/>
          <a:p>
            <a:fld id="{55B2A88A-B7BD-41B1-9FCB-9BE633251ACA}" type="slidenum">
              <a:rPr lang="nl-NL" noProof="0" smtClean="0"/>
              <a:t>‹nr.›</a:t>
            </a:fld>
            <a:endParaRPr lang="nl-NL" noProof="0"/>
          </a:p>
        </p:txBody>
      </p:sp>
      <p:pic>
        <p:nvPicPr>
          <p:cNvPr id="24" name="Afbeelding 23">
            <a:extLst>
              <a:ext uri="{FF2B5EF4-FFF2-40B4-BE49-F238E27FC236}">
                <a16:creationId xmlns:a16="http://schemas.microsoft.com/office/drawing/2014/main" id="{FB08294C-2726-4501-931A-77EAB1B39D2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19" name="Tijdelijke aanduiding voor datum 3">
            <a:extLst>
              <a:ext uri="{FF2B5EF4-FFF2-40B4-BE49-F238E27FC236}">
                <a16:creationId xmlns:a16="http://schemas.microsoft.com/office/drawing/2014/main" id="{7AF0D1FE-8D2B-44E6-B3D5-0C8F9474C79D}"/>
              </a:ext>
            </a:extLst>
          </p:cNvPr>
          <p:cNvSpPr>
            <a:spLocks noGrp="1"/>
          </p:cNvSpPr>
          <p:nvPr>
            <p:ph type="dt" sz="half" idx="10"/>
          </p:nvPr>
        </p:nvSpPr>
        <p:spPr>
          <a:xfrm>
            <a:off x="8940509" y="6192542"/>
            <a:ext cx="2743200" cy="226714"/>
          </a:xfrm>
        </p:spPr>
        <p:txBody>
          <a:bodyPr/>
          <a:lstStyle/>
          <a:p>
            <a:fld id="{1F9EDFB3-D3AA-4F39-950A-ED89DC69A420}" type="datetime1">
              <a:rPr lang="nl-NL" noProof="0" smtClean="0"/>
              <a:t>27-10-2020</a:t>
            </a:fld>
            <a:endParaRPr lang="nl-NL" noProof="0"/>
          </a:p>
        </p:txBody>
      </p:sp>
    </p:spTree>
    <p:extLst>
      <p:ext uri="{BB962C8B-B14F-4D97-AF65-F5344CB8AC3E}">
        <p14:creationId xmlns:p14="http://schemas.microsoft.com/office/powerpoint/2010/main" val="649172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Kernpunten + Tekstvlakken">
    <p:spTree>
      <p:nvGrpSpPr>
        <p:cNvPr id="1" name=""/>
        <p:cNvGrpSpPr/>
        <p:nvPr/>
      </p:nvGrpSpPr>
      <p:grpSpPr>
        <a:xfrm>
          <a:off x="0" y="0"/>
          <a:ext cx="0" cy="0"/>
          <a:chOff x="0" y="0"/>
          <a:chExt cx="0" cy="0"/>
        </a:xfrm>
      </p:grpSpPr>
      <p:sp>
        <p:nvSpPr>
          <p:cNvPr id="36" name="Tijdelijke aanduiding voor afbeelding 35">
            <a:extLst>
              <a:ext uri="{FF2B5EF4-FFF2-40B4-BE49-F238E27FC236}">
                <a16:creationId xmlns:a16="http://schemas.microsoft.com/office/drawing/2014/main" id="{DDF59742-AC42-4AAA-9941-6163D1AD1558}"/>
              </a:ext>
            </a:extLst>
          </p:cNvPr>
          <p:cNvSpPr>
            <a:spLocks noGrp="1"/>
          </p:cNvSpPr>
          <p:nvPr>
            <p:ph type="pic" sz="quarter" idx="30" hasCustomPrompt="1"/>
          </p:nvPr>
        </p:nvSpPr>
        <p:spPr>
          <a:xfrm>
            <a:off x="496714" y="1996400"/>
            <a:ext cx="3520881" cy="2865200"/>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37" name="Tijdelijke aanduiding voor afbeelding 36">
            <a:extLst>
              <a:ext uri="{FF2B5EF4-FFF2-40B4-BE49-F238E27FC236}">
                <a16:creationId xmlns:a16="http://schemas.microsoft.com/office/drawing/2014/main" id="{74727CE5-EDB8-480E-B745-73C1373713EB}"/>
              </a:ext>
            </a:extLst>
          </p:cNvPr>
          <p:cNvSpPr>
            <a:spLocks noGrp="1"/>
          </p:cNvSpPr>
          <p:nvPr>
            <p:ph type="pic" sz="quarter" idx="31" hasCustomPrompt="1"/>
          </p:nvPr>
        </p:nvSpPr>
        <p:spPr>
          <a:xfrm>
            <a:off x="4351920" y="1996400"/>
            <a:ext cx="3520881" cy="2865200"/>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lang="nl-NL" sz="1200" b="0" i="1" kern="1200" noProof="0">
                <a:solidFill>
                  <a:schemeClr val="tx1">
                    <a:lumMod val="65000"/>
                    <a:lumOff val="35000"/>
                  </a:schemeClr>
                </a:solidFill>
                <a:latin typeface="+mn-lt"/>
                <a:ea typeface="+mn-ea"/>
                <a:cs typeface="Calibri Light" panose="020F0302020204030204" pitchFamily="34" charset="0"/>
              </a:defRPr>
            </a:lvl1pPr>
          </a:lstStyle>
          <a:p>
            <a:r>
              <a:rPr lang="nl-NL" noProof="0"/>
              <a:t>Klik op het icoon om een </a:t>
            </a:r>
            <a:br>
              <a:rPr lang="nl-NL" noProof="0"/>
            </a:br>
            <a:r>
              <a:rPr lang="nl-NL" noProof="0"/>
              <a:t>afbeelding in te voegen</a:t>
            </a:r>
          </a:p>
        </p:txBody>
      </p:sp>
      <p:sp>
        <p:nvSpPr>
          <p:cNvPr id="38" name="Tijdelijke aanduiding voor afbeelding 37">
            <a:extLst>
              <a:ext uri="{FF2B5EF4-FFF2-40B4-BE49-F238E27FC236}">
                <a16:creationId xmlns:a16="http://schemas.microsoft.com/office/drawing/2014/main" id="{B4DAE761-2905-4370-925B-2CBA8CDD4757}"/>
              </a:ext>
            </a:extLst>
          </p:cNvPr>
          <p:cNvSpPr>
            <a:spLocks noGrp="1"/>
          </p:cNvSpPr>
          <p:nvPr>
            <p:ph type="pic" sz="quarter" idx="32" hasCustomPrompt="1"/>
          </p:nvPr>
        </p:nvSpPr>
        <p:spPr>
          <a:xfrm>
            <a:off x="8212789" y="1996400"/>
            <a:ext cx="3520881" cy="2865200"/>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5" name="Tijdelijke aanduiding voor tekst 5">
            <a:extLst>
              <a:ext uri="{FF2B5EF4-FFF2-40B4-BE49-F238E27FC236}">
                <a16:creationId xmlns:a16="http://schemas.microsoft.com/office/drawing/2014/main" id="{7581CA50-F401-4352-B20E-C61DC891A3E5}"/>
              </a:ext>
            </a:extLst>
          </p:cNvPr>
          <p:cNvSpPr>
            <a:spLocks noGrp="1"/>
          </p:cNvSpPr>
          <p:nvPr>
            <p:ph type="body" sz="quarter" idx="36" hasCustomPrompt="1"/>
          </p:nvPr>
        </p:nvSpPr>
        <p:spPr>
          <a:xfrm>
            <a:off x="496170" y="4986574"/>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5">
            <a:extLst>
              <a:ext uri="{FF2B5EF4-FFF2-40B4-BE49-F238E27FC236}">
                <a16:creationId xmlns:a16="http://schemas.microsoft.com/office/drawing/2014/main" id="{EE7615E9-55F0-4367-ADAF-BF9E9F9AFF09}"/>
              </a:ext>
            </a:extLst>
          </p:cNvPr>
          <p:cNvSpPr>
            <a:spLocks noGrp="1"/>
          </p:cNvSpPr>
          <p:nvPr>
            <p:ph type="body" sz="quarter" idx="37" hasCustomPrompt="1"/>
          </p:nvPr>
        </p:nvSpPr>
        <p:spPr>
          <a:xfrm>
            <a:off x="4351920" y="4986574"/>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2" name="Tijdelijke aanduiding voor tekst 5">
            <a:extLst>
              <a:ext uri="{FF2B5EF4-FFF2-40B4-BE49-F238E27FC236}">
                <a16:creationId xmlns:a16="http://schemas.microsoft.com/office/drawing/2014/main" id="{1F90D83A-4F8A-4644-B6AA-08EAF0B98A58}"/>
              </a:ext>
            </a:extLst>
          </p:cNvPr>
          <p:cNvSpPr>
            <a:spLocks noGrp="1"/>
          </p:cNvSpPr>
          <p:nvPr>
            <p:ph type="body" sz="quarter" idx="38" hasCustomPrompt="1"/>
          </p:nvPr>
        </p:nvSpPr>
        <p:spPr>
          <a:xfrm>
            <a:off x="8212516" y="4986574"/>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16151" cy="230238"/>
          </a:xfrm>
        </p:spPr>
        <p:txBody>
          <a:bodyPr/>
          <a:lstStyle>
            <a:lvl1pPr>
              <a:defRPr>
                <a:solidFill>
                  <a:schemeClr val="tx2"/>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33" name="Tijdelijke aanduiding voor voettekst 4">
            <a:extLst>
              <a:ext uri="{FF2B5EF4-FFF2-40B4-BE49-F238E27FC236}">
                <a16:creationId xmlns:a16="http://schemas.microsoft.com/office/drawing/2014/main" id="{3C7CF4CB-CF25-44A3-95AE-206B86BFD649}"/>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pic>
        <p:nvPicPr>
          <p:cNvPr id="27" name="Afbeelding 26">
            <a:extLst>
              <a:ext uri="{FF2B5EF4-FFF2-40B4-BE49-F238E27FC236}">
                <a16:creationId xmlns:a16="http://schemas.microsoft.com/office/drawing/2014/main" id="{31622B21-FF34-42DE-A7E4-A63C364CB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9" name="Tijdelijke aanduiding voor datum 3">
            <a:extLst>
              <a:ext uri="{FF2B5EF4-FFF2-40B4-BE49-F238E27FC236}">
                <a16:creationId xmlns:a16="http://schemas.microsoft.com/office/drawing/2014/main" id="{53600F14-A3DB-4812-872D-DFA76F4B6A99}"/>
              </a:ext>
            </a:extLst>
          </p:cNvPr>
          <p:cNvSpPr>
            <a:spLocks noGrp="1"/>
          </p:cNvSpPr>
          <p:nvPr>
            <p:ph type="dt" sz="half" idx="10"/>
          </p:nvPr>
        </p:nvSpPr>
        <p:spPr>
          <a:xfrm>
            <a:off x="8940509" y="6192542"/>
            <a:ext cx="2743200" cy="226714"/>
          </a:xfrm>
        </p:spPr>
        <p:txBody>
          <a:bodyPr/>
          <a:lstStyle/>
          <a:p>
            <a:fld id="{2937E998-9E7B-429D-9513-ADEE2CA512AF}" type="datetime1">
              <a:rPr lang="nl-NL" noProof="0" smtClean="0"/>
              <a:t>27-10-2020</a:t>
            </a:fld>
            <a:endParaRPr lang="nl-NL" noProof="0"/>
          </a:p>
        </p:txBody>
      </p:sp>
      <p:grpSp>
        <p:nvGrpSpPr>
          <p:cNvPr id="136" name="Instructie">
            <a:extLst>
              <a:ext uri="{FF2B5EF4-FFF2-40B4-BE49-F238E27FC236}">
                <a16:creationId xmlns:a16="http://schemas.microsoft.com/office/drawing/2014/main" id="{AE23586F-EDF8-4041-A121-12EE4F3091A7}"/>
              </a:ext>
            </a:extLst>
          </p:cNvPr>
          <p:cNvGrpSpPr/>
          <p:nvPr userDrawn="1"/>
        </p:nvGrpSpPr>
        <p:grpSpPr>
          <a:xfrm>
            <a:off x="-3352957" y="0"/>
            <a:ext cx="3182755" cy="2660264"/>
            <a:chOff x="-3426088" y="4512342"/>
            <a:chExt cx="3182755" cy="2660264"/>
          </a:xfrm>
        </p:grpSpPr>
        <p:sp>
          <p:nvSpPr>
            <p:cNvPr id="137" name="Rechthoek 127">
              <a:extLst>
                <a:ext uri="{FF2B5EF4-FFF2-40B4-BE49-F238E27FC236}">
                  <a16:creationId xmlns:a16="http://schemas.microsoft.com/office/drawing/2014/main" id="{86334EF9-7762-4B48-A926-74C6227815F9}"/>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38" name="Rechte verbindingslijn 128">
              <a:extLst>
                <a:ext uri="{FF2B5EF4-FFF2-40B4-BE49-F238E27FC236}">
                  <a16:creationId xmlns:a16="http://schemas.microsoft.com/office/drawing/2014/main" id="{9D646A08-9F80-4BF1-AAC1-7B7C40C1367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39" name="Rechthoek 130">
              <a:extLst>
                <a:ext uri="{FF2B5EF4-FFF2-40B4-BE49-F238E27FC236}">
                  <a16:creationId xmlns:a16="http://schemas.microsoft.com/office/drawing/2014/main" id="{6622125B-9088-4607-ABB0-3AB956BFF3CD}"/>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40" name="Rechthoek 133">
              <a:extLst>
                <a:ext uri="{FF2B5EF4-FFF2-40B4-BE49-F238E27FC236}">
                  <a16:creationId xmlns:a16="http://schemas.microsoft.com/office/drawing/2014/main" id="{2BFF82BB-BED7-4DA1-9510-01EA78FE2670}"/>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41" name="Rechthoek 136">
              <a:extLst>
                <a:ext uri="{FF2B5EF4-FFF2-40B4-BE49-F238E27FC236}">
                  <a16:creationId xmlns:a16="http://schemas.microsoft.com/office/drawing/2014/main" id="{34C11746-ACE8-498B-84EA-EC6FB41DDBAC}"/>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42" name="Rechthoek 139">
              <a:extLst>
                <a:ext uri="{FF2B5EF4-FFF2-40B4-BE49-F238E27FC236}">
                  <a16:creationId xmlns:a16="http://schemas.microsoft.com/office/drawing/2014/main" id="{5F442C93-DF19-4578-AB31-347B80C7DDC3}"/>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43" name="Rechte verbindingslijn 140">
              <a:extLst>
                <a:ext uri="{FF2B5EF4-FFF2-40B4-BE49-F238E27FC236}">
                  <a16:creationId xmlns:a16="http://schemas.microsoft.com/office/drawing/2014/main" id="{786C2F4B-C7F5-49D5-A362-CFD43945E9D5}"/>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67" name="Groep 77">
            <a:extLst>
              <a:ext uri="{FF2B5EF4-FFF2-40B4-BE49-F238E27FC236}">
                <a16:creationId xmlns:a16="http://schemas.microsoft.com/office/drawing/2014/main" id="{7114E51E-77C2-4F38-8888-5A8CCBD38160}"/>
              </a:ext>
            </a:extLst>
          </p:cNvPr>
          <p:cNvGrpSpPr/>
          <p:nvPr userDrawn="1"/>
        </p:nvGrpSpPr>
        <p:grpSpPr>
          <a:xfrm>
            <a:off x="12391601" y="0"/>
            <a:ext cx="3724699" cy="5484152"/>
            <a:chOff x="12391601" y="0"/>
            <a:chExt cx="3724699" cy="5484152"/>
          </a:xfrm>
        </p:grpSpPr>
        <p:sp>
          <p:nvSpPr>
            <p:cNvPr id="68" name="Rechthoek 78">
              <a:extLst>
                <a:ext uri="{FF2B5EF4-FFF2-40B4-BE49-F238E27FC236}">
                  <a16:creationId xmlns:a16="http://schemas.microsoft.com/office/drawing/2014/main" id="{E12FB24B-954B-45D6-A880-48408CF42180}"/>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69" name="Ovaal 79">
              <a:extLst>
                <a:ext uri="{FF2B5EF4-FFF2-40B4-BE49-F238E27FC236}">
                  <a16:creationId xmlns:a16="http://schemas.microsoft.com/office/drawing/2014/main" id="{82191F81-BFB9-426F-AC1F-1B8135AC1511}"/>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70" name="Rechte verbindingslijn 80">
              <a:extLst>
                <a:ext uri="{FF2B5EF4-FFF2-40B4-BE49-F238E27FC236}">
                  <a16:creationId xmlns:a16="http://schemas.microsoft.com/office/drawing/2014/main" id="{790F4A6F-9683-45E0-8788-A73720AD331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71" name="Rechte verbindingslijn 81">
              <a:extLst>
                <a:ext uri="{FF2B5EF4-FFF2-40B4-BE49-F238E27FC236}">
                  <a16:creationId xmlns:a16="http://schemas.microsoft.com/office/drawing/2014/main" id="{9289749D-151A-4125-A1C4-F6D457C62D38}"/>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72" name="Rechthoek 82">
              <a:extLst>
                <a:ext uri="{FF2B5EF4-FFF2-40B4-BE49-F238E27FC236}">
                  <a16:creationId xmlns:a16="http://schemas.microsoft.com/office/drawing/2014/main" id="{6470D0B1-F3F8-4E5D-A38A-F4914FE1796C}"/>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73" name="Ovaal 83">
              <a:extLst>
                <a:ext uri="{FF2B5EF4-FFF2-40B4-BE49-F238E27FC236}">
                  <a16:creationId xmlns:a16="http://schemas.microsoft.com/office/drawing/2014/main" id="{F19FC525-D49B-4901-A422-AC77E1A9FBE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4" name="Rechthoek 84">
              <a:extLst>
                <a:ext uri="{FF2B5EF4-FFF2-40B4-BE49-F238E27FC236}">
                  <a16:creationId xmlns:a16="http://schemas.microsoft.com/office/drawing/2014/main" id="{B982DD20-B303-45E2-823B-86CBAE316658}"/>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75" name="Groep 85">
              <a:extLst>
                <a:ext uri="{FF2B5EF4-FFF2-40B4-BE49-F238E27FC236}">
                  <a16:creationId xmlns:a16="http://schemas.microsoft.com/office/drawing/2014/main" id="{82430DAB-6C02-4D6C-93EF-48D912AA1F1A}"/>
                </a:ext>
              </a:extLst>
            </p:cNvPr>
            <p:cNvGrpSpPr/>
            <p:nvPr userDrawn="1"/>
          </p:nvGrpSpPr>
          <p:grpSpPr>
            <a:xfrm>
              <a:off x="12757282" y="2184550"/>
              <a:ext cx="825500" cy="209550"/>
              <a:chOff x="13504624" y="2482850"/>
              <a:chExt cx="825500" cy="209550"/>
            </a:xfrm>
          </p:grpSpPr>
          <p:sp>
            <p:nvSpPr>
              <p:cNvPr id="162" name="Rechthoek 119">
                <a:extLst>
                  <a:ext uri="{FF2B5EF4-FFF2-40B4-BE49-F238E27FC236}">
                    <a16:creationId xmlns:a16="http://schemas.microsoft.com/office/drawing/2014/main" id="{B63A4B46-D169-4441-9294-EDF199C9780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63" name="Rechte verbindingslijn 120">
                <a:extLst>
                  <a:ext uri="{FF2B5EF4-FFF2-40B4-BE49-F238E27FC236}">
                    <a16:creationId xmlns:a16="http://schemas.microsoft.com/office/drawing/2014/main" id="{588826CE-DE48-4955-A07C-B105394EB3A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64" name="Gelijkbenige driehoek 121">
                <a:extLst>
                  <a:ext uri="{FF2B5EF4-FFF2-40B4-BE49-F238E27FC236}">
                    <a16:creationId xmlns:a16="http://schemas.microsoft.com/office/drawing/2014/main" id="{88AD0E64-92BF-41A5-A63F-7BA220324B7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76" name="Groep 86">
              <a:extLst>
                <a:ext uri="{FF2B5EF4-FFF2-40B4-BE49-F238E27FC236}">
                  <a16:creationId xmlns:a16="http://schemas.microsoft.com/office/drawing/2014/main" id="{34492316-1F9D-491E-92D2-FA2C0FB1010C}"/>
                </a:ext>
              </a:extLst>
            </p:cNvPr>
            <p:cNvGrpSpPr/>
            <p:nvPr userDrawn="1"/>
          </p:nvGrpSpPr>
          <p:grpSpPr>
            <a:xfrm>
              <a:off x="12757282" y="1216782"/>
              <a:ext cx="294789" cy="318834"/>
              <a:chOff x="14466489" y="1001522"/>
              <a:chExt cx="290627" cy="314333"/>
            </a:xfrm>
          </p:grpSpPr>
          <p:sp>
            <p:nvSpPr>
              <p:cNvPr id="156" name="Rechthoek 113">
                <a:extLst>
                  <a:ext uri="{FF2B5EF4-FFF2-40B4-BE49-F238E27FC236}">
                    <a16:creationId xmlns:a16="http://schemas.microsoft.com/office/drawing/2014/main" id="{AAA15FC0-0A34-4B8D-976C-7273D01E8FF2}"/>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7" name="Ovaal 114">
                <a:extLst>
                  <a:ext uri="{FF2B5EF4-FFF2-40B4-BE49-F238E27FC236}">
                    <a16:creationId xmlns:a16="http://schemas.microsoft.com/office/drawing/2014/main" id="{0F906245-75C7-4558-B702-58EFAD13BFF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8" name="Vrije vorm: vorm 115">
                <a:extLst>
                  <a:ext uri="{FF2B5EF4-FFF2-40B4-BE49-F238E27FC236}">
                    <a16:creationId xmlns:a16="http://schemas.microsoft.com/office/drawing/2014/main" id="{E527D239-539C-4298-97AE-06996003BDA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9" name="Rechthoek: afgeronde hoeken 116">
                <a:extLst>
                  <a:ext uri="{FF2B5EF4-FFF2-40B4-BE49-F238E27FC236}">
                    <a16:creationId xmlns:a16="http://schemas.microsoft.com/office/drawing/2014/main" id="{B089586E-A773-4DFA-BBFC-7523139E6E3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60" name="Rechte verbindingslijn 117">
                <a:extLst>
                  <a:ext uri="{FF2B5EF4-FFF2-40B4-BE49-F238E27FC236}">
                    <a16:creationId xmlns:a16="http://schemas.microsoft.com/office/drawing/2014/main" id="{75F09E0C-8154-4D38-A0D3-3F08D97740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61" name="Rechte verbindingslijn 118">
                <a:extLst>
                  <a:ext uri="{FF2B5EF4-FFF2-40B4-BE49-F238E27FC236}">
                    <a16:creationId xmlns:a16="http://schemas.microsoft.com/office/drawing/2014/main" id="{F8DD3AF6-A5BB-4D84-AAE8-59D6F1D491B2}"/>
                  </a:ext>
                </a:extLst>
              </p:cNvPr>
              <p:cNvCxnSpPr>
                <a:cxnSpLocks/>
                <a:stCxn id="15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7" name="Groep 87">
              <a:extLst>
                <a:ext uri="{FF2B5EF4-FFF2-40B4-BE49-F238E27FC236}">
                  <a16:creationId xmlns:a16="http://schemas.microsoft.com/office/drawing/2014/main" id="{2BC227B3-7574-461F-88EF-49884D038F19}"/>
                </a:ext>
              </a:extLst>
            </p:cNvPr>
            <p:cNvGrpSpPr/>
            <p:nvPr userDrawn="1"/>
          </p:nvGrpSpPr>
          <p:grpSpPr>
            <a:xfrm>
              <a:off x="12391601" y="2643684"/>
              <a:ext cx="3183678" cy="2840468"/>
              <a:chOff x="12952763" y="4572241"/>
              <a:chExt cx="3183678" cy="2840468"/>
            </a:xfrm>
          </p:grpSpPr>
          <p:grpSp>
            <p:nvGrpSpPr>
              <p:cNvPr id="123" name="Meer informatie">
                <a:extLst>
                  <a:ext uri="{FF2B5EF4-FFF2-40B4-BE49-F238E27FC236}">
                    <a16:creationId xmlns:a16="http://schemas.microsoft.com/office/drawing/2014/main" id="{21C61C87-1C67-4A38-A909-75955A26AFC6}"/>
                  </a:ext>
                </a:extLst>
              </p:cNvPr>
              <p:cNvGrpSpPr/>
              <p:nvPr userDrawn="1"/>
            </p:nvGrpSpPr>
            <p:grpSpPr>
              <a:xfrm>
                <a:off x="12957926" y="6629436"/>
                <a:ext cx="3178515" cy="783273"/>
                <a:chOff x="-3741486" y="3386444"/>
                <a:chExt cx="3178515" cy="783273"/>
              </a:xfrm>
            </p:grpSpPr>
            <p:sp>
              <p:nvSpPr>
                <p:cNvPr id="153" name="Freeform 101">
                  <a:extLst>
                    <a:ext uri="{FF2B5EF4-FFF2-40B4-BE49-F238E27FC236}">
                      <a16:creationId xmlns:a16="http://schemas.microsoft.com/office/drawing/2014/main" id="{EE65E348-D4D4-4401-942E-021256D3AAB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54" name="Rechthoek 111">
                  <a:extLst>
                    <a:ext uri="{FF2B5EF4-FFF2-40B4-BE49-F238E27FC236}">
                      <a16:creationId xmlns:a16="http://schemas.microsoft.com/office/drawing/2014/main" id="{28D59D5E-CB5A-44D3-A133-ADA9AF8CCC18}"/>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55" name="Rechte verbindingslijn 112">
                  <a:extLst>
                    <a:ext uri="{FF2B5EF4-FFF2-40B4-BE49-F238E27FC236}">
                      <a16:creationId xmlns:a16="http://schemas.microsoft.com/office/drawing/2014/main" id="{B64D4A34-B67C-4278-932E-8A37DC5CE24F}"/>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124" name="Rechte verbindingslijn 89">
                <a:extLst>
                  <a:ext uri="{FF2B5EF4-FFF2-40B4-BE49-F238E27FC236}">
                    <a16:creationId xmlns:a16="http://schemas.microsoft.com/office/drawing/2014/main" id="{AF4CFA37-6498-4EC4-BC73-E20DC1B13991}"/>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125" name="Ovaal 90">
                <a:extLst>
                  <a:ext uri="{FF2B5EF4-FFF2-40B4-BE49-F238E27FC236}">
                    <a16:creationId xmlns:a16="http://schemas.microsoft.com/office/drawing/2014/main" id="{B0DADF0A-53FD-4569-B766-CAB28AE66052}"/>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26" name="Rechthoek 91">
                <a:extLst>
                  <a:ext uri="{FF2B5EF4-FFF2-40B4-BE49-F238E27FC236}">
                    <a16:creationId xmlns:a16="http://schemas.microsoft.com/office/drawing/2014/main" id="{43E4D68D-FF60-4574-A9CE-A15DBF77F645}"/>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27" name="Rechte verbindingslijn 92">
                <a:extLst>
                  <a:ext uri="{FF2B5EF4-FFF2-40B4-BE49-F238E27FC236}">
                    <a16:creationId xmlns:a16="http://schemas.microsoft.com/office/drawing/2014/main" id="{A1359227-6FEA-41CC-8891-340FB5FC39F3}"/>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128" name="Groep 93">
                <a:extLst>
                  <a:ext uri="{FF2B5EF4-FFF2-40B4-BE49-F238E27FC236}">
                    <a16:creationId xmlns:a16="http://schemas.microsoft.com/office/drawing/2014/main" id="{C9FC2D1C-0225-4F4D-BF9E-1115AFB5D1E3}"/>
                  </a:ext>
                </a:extLst>
              </p:cNvPr>
              <p:cNvGrpSpPr/>
              <p:nvPr userDrawn="1"/>
            </p:nvGrpSpPr>
            <p:grpSpPr>
              <a:xfrm>
                <a:off x="13257676" y="5773610"/>
                <a:ext cx="514284" cy="612917"/>
                <a:chOff x="12682980" y="3403271"/>
                <a:chExt cx="622284" cy="741637"/>
              </a:xfrm>
            </p:grpSpPr>
            <p:grpSp>
              <p:nvGrpSpPr>
                <p:cNvPr id="129" name="Groep 94">
                  <a:extLst>
                    <a:ext uri="{FF2B5EF4-FFF2-40B4-BE49-F238E27FC236}">
                      <a16:creationId xmlns:a16="http://schemas.microsoft.com/office/drawing/2014/main" id="{E5ACAF42-4273-4710-9C10-B0BB4623CB40}"/>
                    </a:ext>
                  </a:extLst>
                </p:cNvPr>
                <p:cNvGrpSpPr/>
                <p:nvPr userDrawn="1"/>
              </p:nvGrpSpPr>
              <p:grpSpPr>
                <a:xfrm>
                  <a:off x="12771568" y="3403271"/>
                  <a:ext cx="467138" cy="448459"/>
                  <a:chOff x="12782195" y="3403271"/>
                  <a:chExt cx="467138" cy="448459"/>
                </a:xfrm>
              </p:grpSpPr>
              <p:grpSp>
                <p:nvGrpSpPr>
                  <p:cNvPr id="132" name="Groep 97">
                    <a:extLst>
                      <a:ext uri="{FF2B5EF4-FFF2-40B4-BE49-F238E27FC236}">
                        <a16:creationId xmlns:a16="http://schemas.microsoft.com/office/drawing/2014/main" id="{8EF9434A-416D-4430-8624-A94D429B12BD}"/>
                      </a:ext>
                    </a:extLst>
                  </p:cNvPr>
                  <p:cNvGrpSpPr/>
                  <p:nvPr userDrawn="1"/>
                </p:nvGrpSpPr>
                <p:grpSpPr>
                  <a:xfrm>
                    <a:off x="12782195" y="3403271"/>
                    <a:ext cx="412967" cy="393910"/>
                    <a:chOff x="13554906" y="3320143"/>
                    <a:chExt cx="443906" cy="423422"/>
                  </a:xfrm>
                </p:grpSpPr>
                <p:grpSp>
                  <p:nvGrpSpPr>
                    <p:cNvPr id="147" name="Groep 104">
                      <a:extLst>
                        <a:ext uri="{FF2B5EF4-FFF2-40B4-BE49-F238E27FC236}">
                          <a16:creationId xmlns:a16="http://schemas.microsoft.com/office/drawing/2014/main" id="{E6A27D71-F862-4A34-8A22-92022D4E24EC}"/>
                        </a:ext>
                      </a:extLst>
                    </p:cNvPr>
                    <p:cNvGrpSpPr/>
                    <p:nvPr userDrawn="1"/>
                  </p:nvGrpSpPr>
                  <p:grpSpPr>
                    <a:xfrm>
                      <a:off x="13554906" y="3320143"/>
                      <a:ext cx="443906" cy="423422"/>
                      <a:chOff x="12909684" y="1276177"/>
                      <a:chExt cx="443906" cy="423422"/>
                    </a:xfrm>
                  </p:grpSpPr>
                  <p:sp>
                    <p:nvSpPr>
                      <p:cNvPr id="150" name="Rechthoek 107">
                        <a:extLst>
                          <a:ext uri="{FF2B5EF4-FFF2-40B4-BE49-F238E27FC236}">
                            <a16:creationId xmlns:a16="http://schemas.microsoft.com/office/drawing/2014/main" id="{57EBD953-6FB3-407B-BF3C-1EF439268690}"/>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1" name="Rechthoek 108">
                        <a:extLst>
                          <a:ext uri="{FF2B5EF4-FFF2-40B4-BE49-F238E27FC236}">
                            <a16:creationId xmlns:a16="http://schemas.microsoft.com/office/drawing/2014/main" id="{D7ED69E5-2F78-434D-845C-B2A7284CDC35}"/>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2" name="Ovaal 109">
                        <a:extLst>
                          <a:ext uri="{FF2B5EF4-FFF2-40B4-BE49-F238E27FC236}">
                            <a16:creationId xmlns:a16="http://schemas.microsoft.com/office/drawing/2014/main" id="{6A4F030A-D865-431E-94D6-1A81E96DC204}"/>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48" name="Afbeelding 105">
                      <a:extLst>
                        <a:ext uri="{FF2B5EF4-FFF2-40B4-BE49-F238E27FC236}">
                          <a16:creationId xmlns:a16="http://schemas.microsoft.com/office/drawing/2014/main" id="{1450627A-A111-449B-9118-44C843891F06}"/>
                        </a:ext>
                      </a:extLst>
                    </p:cNvPr>
                    <p:cNvPicPr>
                      <a:picLocks noChangeAspect="1"/>
                    </p:cNvPicPr>
                    <p:nvPr userDrawn="1"/>
                  </p:nvPicPr>
                  <p:blipFill>
                    <a:blip r:embed="rId3"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49" name="Afbeelding 106">
                      <a:extLst>
                        <a:ext uri="{FF2B5EF4-FFF2-40B4-BE49-F238E27FC236}">
                          <a16:creationId xmlns:a16="http://schemas.microsoft.com/office/drawing/2014/main" id="{7D20D12F-D6F0-4F17-90EA-CA0B928FF80E}"/>
                        </a:ext>
                      </a:extLst>
                    </p:cNvPr>
                    <p:cNvPicPr>
                      <a:picLocks noChangeAspect="1"/>
                    </p:cNvPicPr>
                    <p:nvPr userDrawn="1"/>
                  </p:nvPicPr>
                  <p:blipFill>
                    <a:blip r:embed="rId4"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33" name="Groep 98">
                    <a:extLst>
                      <a:ext uri="{FF2B5EF4-FFF2-40B4-BE49-F238E27FC236}">
                        <a16:creationId xmlns:a16="http://schemas.microsoft.com/office/drawing/2014/main" id="{015642DF-6FA5-4A57-BE5B-C030850875CD}"/>
                      </a:ext>
                    </a:extLst>
                  </p:cNvPr>
                  <p:cNvGrpSpPr/>
                  <p:nvPr userDrawn="1"/>
                </p:nvGrpSpPr>
                <p:grpSpPr>
                  <a:xfrm>
                    <a:off x="13103513" y="3705278"/>
                    <a:ext cx="145820" cy="146452"/>
                    <a:chOff x="13096169" y="3602288"/>
                    <a:chExt cx="145820" cy="146452"/>
                  </a:xfrm>
                </p:grpSpPr>
                <p:sp>
                  <p:nvSpPr>
                    <p:cNvPr id="145" name="Rechthoek 102">
                      <a:extLst>
                        <a:ext uri="{FF2B5EF4-FFF2-40B4-BE49-F238E27FC236}">
                          <a16:creationId xmlns:a16="http://schemas.microsoft.com/office/drawing/2014/main" id="{E716D965-D7F6-4346-9CD9-2D9BA0DD4AEE}"/>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6" name="Rechthoek 103">
                      <a:extLst>
                        <a:ext uri="{FF2B5EF4-FFF2-40B4-BE49-F238E27FC236}">
                          <a16:creationId xmlns:a16="http://schemas.microsoft.com/office/drawing/2014/main" id="{E0E97DF8-7B71-4B4D-BE2C-4DC71A7E030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34" name="Groep 99">
                    <a:extLst>
                      <a:ext uri="{FF2B5EF4-FFF2-40B4-BE49-F238E27FC236}">
                        <a16:creationId xmlns:a16="http://schemas.microsoft.com/office/drawing/2014/main" id="{A3C4CEB7-7E15-4016-A20D-56C5CE68948B}"/>
                      </a:ext>
                    </a:extLst>
                  </p:cNvPr>
                  <p:cNvGrpSpPr/>
                  <p:nvPr userDrawn="1"/>
                </p:nvGrpSpPr>
                <p:grpSpPr>
                  <a:xfrm rot="10800000">
                    <a:off x="13061402" y="3665668"/>
                    <a:ext cx="145820" cy="146461"/>
                    <a:chOff x="13096169" y="3602248"/>
                    <a:chExt cx="145820" cy="146461"/>
                  </a:xfrm>
                </p:grpSpPr>
                <p:sp>
                  <p:nvSpPr>
                    <p:cNvPr id="135" name="Rechthoek 100">
                      <a:extLst>
                        <a:ext uri="{FF2B5EF4-FFF2-40B4-BE49-F238E27FC236}">
                          <a16:creationId xmlns:a16="http://schemas.microsoft.com/office/drawing/2014/main" id="{5DBD1037-C74C-4EA4-89AD-26A6C2195320}"/>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4" name="Rechthoek 101">
                      <a:extLst>
                        <a:ext uri="{FF2B5EF4-FFF2-40B4-BE49-F238E27FC236}">
                          <a16:creationId xmlns:a16="http://schemas.microsoft.com/office/drawing/2014/main" id="{C62638A2-AC42-48A4-8AD6-BCDBD615347A}"/>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30" name="Rechthoek 95">
                  <a:extLst>
                    <a:ext uri="{FF2B5EF4-FFF2-40B4-BE49-F238E27FC236}">
                      <a16:creationId xmlns:a16="http://schemas.microsoft.com/office/drawing/2014/main" id="{271AAEF3-A640-4856-8B52-96CF1D151E46}"/>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31" name="Gelijkbenige driehoek 96">
                  <a:extLst>
                    <a:ext uri="{FF2B5EF4-FFF2-40B4-BE49-F238E27FC236}">
                      <a16:creationId xmlns:a16="http://schemas.microsoft.com/office/drawing/2014/main" id="{C7B80F55-7CA1-41AF-BDC4-4D664DD81952}"/>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Tree>
    <p:extLst>
      <p:ext uri="{BB962C8B-B14F-4D97-AF65-F5344CB8AC3E}">
        <p14:creationId xmlns:p14="http://schemas.microsoft.com/office/powerpoint/2010/main" val="352663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Kernpunten + Tekstvlakken 4">
    <p:spTree>
      <p:nvGrpSpPr>
        <p:cNvPr id="1" name=""/>
        <p:cNvGrpSpPr/>
        <p:nvPr/>
      </p:nvGrpSpPr>
      <p:grpSpPr>
        <a:xfrm>
          <a:off x="0" y="0"/>
          <a:ext cx="0" cy="0"/>
          <a:chOff x="0" y="0"/>
          <a:chExt cx="0" cy="0"/>
        </a:xfrm>
      </p:grpSpPr>
      <p:sp>
        <p:nvSpPr>
          <p:cNvPr id="36" name="Tijdelijke aanduiding voor afbeelding 35">
            <a:extLst>
              <a:ext uri="{FF2B5EF4-FFF2-40B4-BE49-F238E27FC236}">
                <a16:creationId xmlns:a16="http://schemas.microsoft.com/office/drawing/2014/main" id="{DDF59742-AC42-4AAA-9941-6163D1AD1558}"/>
              </a:ext>
            </a:extLst>
          </p:cNvPr>
          <p:cNvSpPr>
            <a:spLocks noGrp="1"/>
          </p:cNvSpPr>
          <p:nvPr>
            <p:ph type="pic" sz="quarter" idx="30" hasCustomPrompt="1"/>
          </p:nvPr>
        </p:nvSpPr>
        <p:spPr>
          <a:xfrm>
            <a:off x="496715"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37" name="Tijdelijke aanduiding voor afbeelding 36">
            <a:extLst>
              <a:ext uri="{FF2B5EF4-FFF2-40B4-BE49-F238E27FC236}">
                <a16:creationId xmlns:a16="http://schemas.microsoft.com/office/drawing/2014/main" id="{74727CE5-EDB8-480E-B745-73C1373713EB}"/>
              </a:ext>
            </a:extLst>
          </p:cNvPr>
          <p:cNvSpPr>
            <a:spLocks noGrp="1"/>
          </p:cNvSpPr>
          <p:nvPr>
            <p:ph type="pic" sz="quarter" idx="31" hasCustomPrompt="1"/>
          </p:nvPr>
        </p:nvSpPr>
        <p:spPr>
          <a:xfrm>
            <a:off x="3390175"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38" name="Tijdelijke aanduiding voor afbeelding 37">
            <a:extLst>
              <a:ext uri="{FF2B5EF4-FFF2-40B4-BE49-F238E27FC236}">
                <a16:creationId xmlns:a16="http://schemas.microsoft.com/office/drawing/2014/main" id="{B4DAE761-2905-4370-925B-2CBA8CDD4757}"/>
              </a:ext>
            </a:extLst>
          </p:cNvPr>
          <p:cNvSpPr>
            <a:spLocks noGrp="1"/>
          </p:cNvSpPr>
          <p:nvPr>
            <p:ph type="pic" sz="quarter" idx="32" hasCustomPrompt="1"/>
          </p:nvPr>
        </p:nvSpPr>
        <p:spPr>
          <a:xfrm>
            <a:off x="6283635"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25" name="Tijdelijke aanduiding voor tekst 5">
            <a:extLst>
              <a:ext uri="{FF2B5EF4-FFF2-40B4-BE49-F238E27FC236}">
                <a16:creationId xmlns:a16="http://schemas.microsoft.com/office/drawing/2014/main" id="{7581CA50-F401-4352-B20E-C61DC891A3E5}"/>
              </a:ext>
            </a:extLst>
          </p:cNvPr>
          <p:cNvSpPr>
            <a:spLocks noGrp="1"/>
          </p:cNvSpPr>
          <p:nvPr>
            <p:ph type="body" sz="quarter" idx="36" hasCustomPrompt="1"/>
          </p:nvPr>
        </p:nvSpPr>
        <p:spPr>
          <a:xfrm>
            <a:off x="496171"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5">
            <a:extLst>
              <a:ext uri="{FF2B5EF4-FFF2-40B4-BE49-F238E27FC236}">
                <a16:creationId xmlns:a16="http://schemas.microsoft.com/office/drawing/2014/main" id="{EE7615E9-55F0-4367-ADAF-BF9E9F9AFF09}"/>
              </a:ext>
            </a:extLst>
          </p:cNvPr>
          <p:cNvSpPr>
            <a:spLocks noGrp="1"/>
          </p:cNvSpPr>
          <p:nvPr>
            <p:ph type="body" sz="quarter" idx="37" hasCustomPrompt="1"/>
          </p:nvPr>
        </p:nvSpPr>
        <p:spPr>
          <a:xfrm>
            <a:off x="3390175"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2" name="Tijdelijke aanduiding voor tekst 5">
            <a:extLst>
              <a:ext uri="{FF2B5EF4-FFF2-40B4-BE49-F238E27FC236}">
                <a16:creationId xmlns:a16="http://schemas.microsoft.com/office/drawing/2014/main" id="{1F90D83A-4F8A-4644-B6AA-08EAF0B98A58}"/>
              </a:ext>
            </a:extLst>
          </p:cNvPr>
          <p:cNvSpPr>
            <a:spLocks noGrp="1"/>
          </p:cNvSpPr>
          <p:nvPr>
            <p:ph type="body" sz="quarter" idx="38" hasCustomPrompt="1"/>
          </p:nvPr>
        </p:nvSpPr>
        <p:spPr>
          <a:xfrm>
            <a:off x="6283635"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grpSp>
        <p:nvGrpSpPr>
          <p:cNvPr id="19" name="GRID" hidden="1"/>
          <p:cNvGrpSpPr/>
          <p:nvPr userDrawn="1"/>
        </p:nvGrpSpPr>
        <p:grpSpPr>
          <a:xfrm>
            <a:off x="0" y="0"/>
            <a:ext cx="12192003" cy="6858000"/>
            <a:chOff x="0" y="0"/>
            <a:chExt cx="12192003" cy="6858000"/>
          </a:xfrm>
        </p:grpSpPr>
        <p:sp>
          <p:nvSpPr>
            <p:cNvPr id="20" name="Rechthoek 19"/>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1" name="Rechthoek 20"/>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2" name="Rechthoek 21"/>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4" name="Rechthoek 23"/>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8" name="Rechthoek 27">
              <a:extLst>
                <a:ext uri="{FF2B5EF4-FFF2-40B4-BE49-F238E27FC236}">
                  <a16:creationId xmlns:a16="http://schemas.microsoft.com/office/drawing/2014/main" id="{6BC69531-4B5F-447E-B7A9-2951B17E6FC2}"/>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2" y="6190780"/>
            <a:ext cx="201640" cy="230238"/>
          </a:xfrm>
        </p:spPr>
        <p:txBody>
          <a:bodyPr/>
          <a:lstStyle>
            <a:lvl1pPr>
              <a:defRPr>
                <a:solidFill>
                  <a:schemeClr val="tx2"/>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33" name="Tijdelijke aanduiding voor voettekst 4">
            <a:extLst>
              <a:ext uri="{FF2B5EF4-FFF2-40B4-BE49-F238E27FC236}">
                <a16:creationId xmlns:a16="http://schemas.microsoft.com/office/drawing/2014/main" id="{3C7CF4CB-CF25-44A3-95AE-206B86BFD649}"/>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pic>
        <p:nvPicPr>
          <p:cNvPr id="27" name="Afbeelding 26">
            <a:extLst>
              <a:ext uri="{FF2B5EF4-FFF2-40B4-BE49-F238E27FC236}">
                <a16:creationId xmlns:a16="http://schemas.microsoft.com/office/drawing/2014/main" id="{31622B21-FF34-42DE-A7E4-A63C364CB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9" name="Tijdelijke aanduiding voor datum 3">
            <a:extLst>
              <a:ext uri="{FF2B5EF4-FFF2-40B4-BE49-F238E27FC236}">
                <a16:creationId xmlns:a16="http://schemas.microsoft.com/office/drawing/2014/main" id="{53600F14-A3DB-4812-872D-DFA76F4B6A99}"/>
              </a:ext>
            </a:extLst>
          </p:cNvPr>
          <p:cNvSpPr>
            <a:spLocks noGrp="1"/>
          </p:cNvSpPr>
          <p:nvPr>
            <p:ph type="dt" sz="half" idx="10"/>
          </p:nvPr>
        </p:nvSpPr>
        <p:spPr>
          <a:xfrm>
            <a:off x="8940509" y="6192542"/>
            <a:ext cx="2743200" cy="226714"/>
          </a:xfrm>
        </p:spPr>
        <p:txBody>
          <a:bodyPr/>
          <a:lstStyle/>
          <a:p>
            <a:endParaRPr lang="nl-NL" noProof="0"/>
          </a:p>
        </p:txBody>
      </p:sp>
      <p:sp>
        <p:nvSpPr>
          <p:cNvPr id="155" name="Tijdelijke aanduiding voor afbeelding 37">
            <a:extLst>
              <a:ext uri="{FF2B5EF4-FFF2-40B4-BE49-F238E27FC236}">
                <a16:creationId xmlns:a16="http://schemas.microsoft.com/office/drawing/2014/main" id="{4B086C57-3BEE-4549-87B3-7562F8DF0AE6}"/>
              </a:ext>
            </a:extLst>
          </p:cNvPr>
          <p:cNvSpPr>
            <a:spLocks noGrp="1"/>
          </p:cNvSpPr>
          <p:nvPr>
            <p:ph type="pic" sz="quarter" idx="39" hasCustomPrompt="1"/>
          </p:nvPr>
        </p:nvSpPr>
        <p:spPr>
          <a:xfrm>
            <a:off x="9177094" y="2330639"/>
            <a:ext cx="2506615" cy="2039817"/>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881" h="2865200">
                <a:moveTo>
                  <a:pt x="1036" y="89"/>
                </a:moveTo>
                <a:lnTo>
                  <a:pt x="3319663" y="6217"/>
                </a:lnTo>
                <a:cubicBezTo>
                  <a:pt x="3430792" y="6217"/>
                  <a:pt x="3520881" y="73784"/>
                  <a:pt x="3520881" y="157131"/>
                </a:cubicBezTo>
                <a:lnTo>
                  <a:pt x="3520881" y="2714286"/>
                </a:lnTo>
                <a:cubicBezTo>
                  <a:pt x="3520881" y="2797633"/>
                  <a:pt x="3430792" y="2865200"/>
                  <a:pt x="3319663" y="2865200"/>
                </a:cubicBezTo>
                <a:lnTo>
                  <a:pt x="201219" y="2865200"/>
                </a:lnTo>
                <a:cubicBezTo>
                  <a:pt x="90089" y="2865200"/>
                  <a:pt x="0" y="2797633"/>
                  <a:pt x="0" y="2714286"/>
                </a:cubicBezTo>
                <a:lnTo>
                  <a:pt x="0" y="157131"/>
                </a:lnTo>
                <a:cubicBezTo>
                  <a:pt x="0" y="73784"/>
                  <a:pt x="211" y="-2975"/>
                  <a:pt x="1036" y="89"/>
                </a:cubicBezTo>
                <a:close/>
              </a:path>
            </a:pathLst>
          </a:custGeom>
          <a:solidFill>
            <a:schemeClr val="bg1">
              <a:lumMod val="95000"/>
            </a:schemeClr>
          </a:solidFill>
        </p:spPr>
        <p:txBody>
          <a:bodyPr wrap="square" tIns="1188000" anchor="ctr">
            <a:noAutofit/>
          </a:bodyPr>
          <a:lstStyle>
            <a:lvl1pPr marL="0" indent="0" algn="ctr">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56" name="Tijdelijke aanduiding voor tekst 5">
            <a:extLst>
              <a:ext uri="{FF2B5EF4-FFF2-40B4-BE49-F238E27FC236}">
                <a16:creationId xmlns:a16="http://schemas.microsoft.com/office/drawing/2014/main" id="{9E15389D-5806-474F-9FEF-A9CFC8A7F108}"/>
              </a:ext>
            </a:extLst>
          </p:cNvPr>
          <p:cNvSpPr>
            <a:spLocks noGrp="1"/>
          </p:cNvSpPr>
          <p:nvPr>
            <p:ph type="body" sz="quarter" idx="40" hasCustomPrompt="1"/>
          </p:nvPr>
        </p:nvSpPr>
        <p:spPr>
          <a:xfrm>
            <a:off x="9177094" y="4504300"/>
            <a:ext cx="2506615" cy="343381"/>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80" name="Groep 77">
            <a:extLst>
              <a:ext uri="{FF2B5EF4-FFF2-40B4-BE49-F238E27FC236}">
                <a16:creationId xmlns:a16="http://schemas.microsoft.com/office/drawing/2014/main" id="{22978EE1-325E-4134-B451-57886386E2CA}"/>
              </a:ext>
            </a:extLst>
          </p:cNvPr>
          <p:cNvGrpSpPr/>
          <p:nvPr userDrawn="1"/>
        </p:nvGrpSpPr>
        <p:grpSpPr>
          <a:xfrm>
            <a:off x="12391601" y="0"/>
            <a:ext cx="3724699" cy="5484152"/>
            <a:chOff x="12391601" y="0"/>
            <a:chExt cx="3724699" cy="5484152"/>
          </a:xfrm>
        </p:grpSpPr>
        <p:sp>
          <p:nvSpPr>
            <p:cNvPr id="81" name="Rechthoek 78">
              <a:extLst>
                <a:ext uri="{FF2B5EF4-FFF2-40B4-BE49-F238E27FC236}">
                  <a16:creationId xmlns:a16="http://schemas.microsoft.com/office/drawing/2014/main" id="{3BEE03B3-A712-4C0F-9638-C2096676424B}"/>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82" name="Ovaal 79">
              <a:extLst>
                <a:ext uri="{FF2B5EF4-FFF2-40B4-BE49-F238E27FC236}">
                  <a16:creationId xmlns:a16="http://schemas.microsoft.com/office/drawing/2014/main" id="{4754E8D1-3E81-41AA-BC8B-B052BDA0CF62}"/>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83" name="Rechte verbindingslijn 80">
              <a:extLst>
                <a:ext uri="{FF2B5EF4-FFF2-40B4-BE49-F238E27FC236}">
                  <a16:creationId xmlns:a16="http://schemas.microsoft.com/office/drawing/2014/main" id="{7719780B-AA29-4469-AE5E-BDA13E54E97B}"/>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84" name="Rechte verbindingslijn 81">
              <a:extLst>
                <a:ext uri="{FF2B5EF4-FFF2-40B4-BE49-F238E27FC236}">
                  <a16:creationId xmlns:a16="http://schemas.microsoft.com/office/drawing/2014/main" id="{084BEB27-645E-43A5-841D-C62A189CAFE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85" name="Rechthoek 82">
              <a:extLst>
                <a:ext uri="{FF2B5EF4-FFF2-40B4-BE49-F238E27FC236}">
                  <a16:creationId xmlns:a16="http://schemas.microsoft.com/office/drawing/2014/main" id="{090DA9B0-090E-492E-961F-964B4189A40A}"/>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86" name="Ovaal 83">
              <a:extLst>
                <a:ext uri="{FF2B5EF4-FFF2-40B4-BE49-F238E27FC236}">
                  <a16:creationId xmlns:a16="http://schemas.microsoft.com/office/drawing/2014/main" id="{A558A6D2-6926-434D-8229-E393726092CD}"/>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87" name="Rechthoek 84">
              <a:extLst>
                <a:ext uri="{FF2B5EF4-FFF2-40B4-BE49-F238E27FC236}">
                  <a16:creationId xmlns:a16="http://schemas.microsoft.com/office/drawing/2014/main" id="{447821CB-9CF9-401C-85E5-FCBDF6A00B18}"/>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88" name="Groep 85">
              <a:extLst>
                <a:ext uri="{FF2B5EF4-FFF2-40B4-BE49-F238E27FC236}">
                  <a16:creationId xmlns:a16="http://schemas.microsoft.com/office/drawing/2014/main" id="{0D183DCD-06CE-4D39-85C9-08FA098E1CC0}"/>
                </a:ext>
              </a:extLst>
            </p:cNvPr>
            <p:cNvGrpSpPr/>
            <p:nvPr userDrawn="1"/>
          </p:nvGrpSpPr>
          <p:grpSpPr>
            <a:xfrm>
              <a:off x="12757282" y="2184550"/>
              <a:ext cx="825500" cy="209550"/>
              <a:chOff x="13504624" y="2482850"/>
              <a:chExt cx="825500" cy="209550"/>
            </a:xfrm>
          </p:grpSpPr>
          <p:sp>
            <p:nvSpPr>
              <p:cNvPr id="122" name="Rechthoek 119">
                <a:extLst>
                  <a:ext uri="{FF2B5EF4-FFF2-40B4-BE49-F238E27FC236}">
                    <a16:creationId xmlns:a16="http://schemas.microsoft.com/office/drawing/2014/main" id="{1E975E98-0CAD-4F78-8D9C-37491685EAF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23" name="Rechte verbindingslijn 120">
                <a:extLst>
                  <a:ext uri="{FF2B5EF4-FFF2-40B4-BE49-F238E27FC236}">
                    <a16:creationId xmlns:a16="http://schemas.microsoft.com/office/drawing/2014/main" id="{2B864383-90D1-4405-9204-9BF398D0DB6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4" name="Gelijkbenige driehoek 121">
                <a:extLst>
                  <a:ext uri="{FF2B5EF4-FFF2-40B4-BE49-F238E27FC236}">
                    <a16:creationId xmlns:a16="http://schemas.microsoft.com/office/drawing/2014/main" id="{5081C766-9F18-4769-9F76-587EBB9361A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89" name="Groep 86">
              <a:extLst>
                <a:ext uri="{FF2B5EF4-FFF2-40B4-BE49-F238E27FC236}">
                  <a16:creationId xmlns:a16="http://schemas.microsoft.com/office/drawing/2014/main" id="{5877D166-0F35-42A9-820A-501A1918D1AA}"/>
                </a:ext>
              </a:extLst>
            </p:cNvPr>
            <p:cNvGrpSpPr/>
            <p:nvPr userDrawn="1"/>
          </p:nvGrpSpPr>
          <p:grpSpPr>
            <a:xfrm>
              <a:off x="12757282" y="1216782"/>
              <a:ext cx="294789" cy="318834"/>
              <a:chOff x="14466489" y="1001522"/>
              <a:chExt cx="290627" cy="314333"/>
            </a:xfrm>
          </p:grpSpPr>
          <p:sp>
            <p:nvSpPr>
              <p:cNvPr id="116" name="Rechthoek 113">
                <a:extLst>
                  <a:ext uri="{FF2B5EF4-FFF2-40B4-BE49-F238E27FC236}">
                    <a16:creationId xmlns:a16="http://schemas.microsoft.com/office/drawing/2014/main" id="{F8A38FE0-A288-478A-A6EA-4BB718A63575}"/>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7" name="Ovaal 114">
                <a:extLst>
                  <a:ext uri="{FF2B5EF4-FFF2-40B4-BE49-F238E27FC236}">
                    <a16:creationId xmlns:a16="http://schemas.microsoft.com/office/drawing/2014/main" id="{79F6547E-6701-4F68-A197-64A97C59E94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8" name="Vrije vorm: vorm 115">
                <a:extLst>
                  <a:ext uri="{FF2B5EF4-FFF2-40B4-BE49-F238E27FC236}">
                    <a16:creationId xmlns:a16="http://schemas.microsoft.com/office/drawing/2014/main" id="{DC78782E-B899-494F-B1D2-D587E9D4152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9" name="Rechthoek: afgeronde hoeken 116">
                <a:extLst>
                  <a:ext uri="{FF2B5EF4-FFF2-40B4-BE49-F238E27FC236}">
                    <a16:creationId xmlns:a16="http://schemas.microsoft.com/office/drawing/2014/main" id="{4F38CA8D-7087-4A48-9A25-9CE87A3633C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20" name="Rechte verbindingslijn 117">
                <a:extLst>
                  <a:ext uri="{FF2B5EF4-FFF2-40B4-BE49-F238E27FC236}">
                    <a16:creationId xmlns:a16="http://schemas.microsoft.com/office/drawing/2014/main" id="{A2D70E60-D05D-49B5-9444-D9043895035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1" name="Rechte verbindingslijn 118">
                <a:extLst>
                  <a:ext uri="{FF2B5EF4-FFF2-40B4-BE49-F238E27FC236}">
                    <a16:creationId xmlns:a16="http://schemas.microsoft.com/office/drawing/2014/main" id="{CAB551B4-3354-419F-B845-ABE585894A66}"/>
                  </a:ext>
                </a:extLst>
              </p:cNvPr>
              <p:cNvCxnSpPr>
                <a:cxnSpLocks/>
                <a:stCxn id="11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90" name="Groep 87">
              <a:extLst>
                <a:ext uri="{FF2B5EF4-FFF2-40B4-BE49-F238E27FC236}">
                  <a16:creationId xmlns:a16="http://schemas.microsoft.com/office/drawing/2014/main" id="{24750216-A099-4F96-A8A6-92D18F31B87E}"/>
                </a:ext>
              </a:extLst>
            </p:cNvPr>
            <p:cNvGrpSpPr/>
            <p:nvPr userDrawn="1"/>
          </p:nvGrpSpPr>
          <p:grpSpPr>
            <a:xfrm>
              <a:off x="12391601" y="2643684"/>
              <a:ext cx="3183678" cy="2840468"/>
              <a:chOff x="12952763" y="4572241"/>
              <a:chExt cx="3183678" cy="2840468"/>
            </a:xfrm>
          </p:grpSpPr>
          <p:grpSp>
            <p:nvGrpSpPr>
              <p:cNvPr id="91" name="Meer informatie">
                <a:extLst>
                  <a:ext uri="{FF2B5EF4-FFF2-40B4-BE49-F238E27FC236}">
                    <a16:creationId xmlns:a16="http://schemas.microsoft.com/office/drawing/2014/main" id="{4CE38BD4-50F3-4D98-BCF2-73F6B0EC68CE}"/>
                  </a:ext>
                </a:extLst>
              </p:cNvPr>
              <p:cNvGrpSpPr/>
              <p:nvPr userDrawn="1"/>
            </p:nvGrpSpPr>
            <p:grpSpPr>
              <a:xfrm>
                <a:off x="12957926" y="6629436"/>
                <a:ext cx="3178515" cy="783273"/>
                <a:chOff x="-3741486" y="3386444"/>
                <a:chExt cx="3178515" cy="783273"/>
              </a:xfrm>
            </p:grpSpPr>
            <p:sp>
              <p:nvSpPr>
                <p:cNvPr id="113" name="Freeform 101">
                  <a:extLst>
                    <a:ext uri="{FF2B5EF4-FFF2-40B4-BE49-F238E27FC236}">
                      <a16:creationId xmlns:a16="http://schemas.microsoft.com/office/drawing/2014/main" id="{BB84E817-C11A-4D2C-BDF5-2727F836C37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14" name="Rechthoek 111">
                  <a:extLst>
                    <a:ext uri="{FF2B5EF4-FFF2-40B4-BE49-F238E27FC236}">
                      <a16:creationId xmlns:a16="http://schemas.microsoft.com/office/drawing/2014/main" id="{AFC9190D-5C3D-41B7-B346-AC3273072AD5}"/>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15" name="Rechte verbindingslijn 112">
                  <a:extLst>
                    <a:ext uri="{FF2B5EF4-FFF2-40B4-BE49-F238E27FC236}">
                      <a16:creationId xmlns:a16="http://schemas.microsoft.com/office/drawing/2014/main" id="{249A67CA-68A8-49E7-AB0A-1E1AEF6582A2}"/>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92" name="Rechte verbindingslijn 89">
                <a:extLst>
                  <a:ext uri="{FF2B5EF4-FFF2-40B4-BE49-F238E27FC236}">
                    <a16:creationId xmlns:a16="http://schemas.microsoft.com/office/drawing/2014/main" id="{2F092ACB-8817-4099-8ED6-0FE328934958}"/>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93" name="Ovaal 90">
                <a:extLst>
                  <a:ext uri="{FF2B5EF4-FFF2-40B4-BE49-F238E27FC236}">
                    <a16:creationId xmlns:a16="http://schemas.microsoft.com/office/drawing/2014/main" id="{3E291227-6B45-42F4-A203-664DC26B56C9}"/>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94" name="Rechthoek 91">
                <a:extLst>
                  <a:ext uri="{FF2B5EF4-FFF2-40B4-BE49-F238E27FC236}">
                    <a16:creationId xmlns:a16="http://schemas.microsoft.com/office/drawing/2014/main" id="{4A612B30-8E72-4507-B6F9-17872E5B29C0}"/>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95" name="Rechte verbindingslijn 92">
                <a:extLst>
                  <a:ext uri="{FF2B5EF4-FFF2-40B4-BE49-F238E27FC236}">
                    <a16:creationId xmlns:a16="http://schemas.microsoft.com/office/drawing/2014/main" id="{16C17F6B-A52D-4A1E-BFD5-468A744B9CA8}"/>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96" name="Groep 93">
                <a:extLst>
                  <a:ext uri="{FF2B5EF4-FFF2-40B4-BE49-F238E27FC236}">
                    <a16:creationId xmlns:a16="http://schemas.microsoft.com/office/drawing/2014/main" id="{97CAAE4D-09BC-433B-AE61-3F0C79710A72}"/>
                  </a:ext>
                </a:extLst>
              </p:cNvPr>
              <p:cNvGrpSpPr/>
              <p:nvPr userDrawn="1"/>
            </p:nvGrpSpPr>
            <p:grpSpPr>
              <a:xfrm>
                <a:off x="13257676" y="5773610"/>
                <a:ext cx="514284" cy="612917"/>
                <a:chOff x="12682980" y="3403271"/>
                <a:chExt cx="622284" cy="741637"/>
              </a:xfrm>
            </p:grpSpPr>
            <p:grpSp>
              <p:nvGrpSpPr>
                <p:cNvPr id="97" name="Groep 94">
                  <a:extLst>
                    <a:ext uri="{FF2B5EF4-FFF2-40B4-BE49-F238E27FC236}">
                      <a16:creationId xmlns:a16="http://schemas.microsoft.com/office/drawing/2014/main" id="{5F0B2AA6-C77F-460F-8EEA-F00D611D87ED}"/>
                    </a:ext>
                  </a:extLst>
                </p:cNvPr>
                <p:cNvGrpSpPr/>
                <p:nvPr userDrawn="1"/>
              </p:nvGrpSpPr>
              <p:grpSpPr>
                <a:xfrm>
                  <a:off x="12771568" y="3403271"/>
                  <a:ext cx="467138" cy="448459"/>
                  <a:chOff x="12782195" y="3403271"/>
                  <a:chExt cx="467138" cy="448459"/>
                </a:xfrm>
              </p:grpSpPr>
              <p:grpSp>
                <p:nvGrpSpPr>
                  <p:cNvPr id="100" name="Groep 97">
                    <a:extLst>
                      <a:ext uri="{FF2B5EF4-FFF2-40B4-BE49-F238E27FC236}">
                        <a16:creationId xmlns:a16="http://schemas.microsoft.com/office/drawing/2014/main" id="{A7412DA3-EF37-441A-AD33-C8ACBF631B00}"/>
                      </a:ext>
                    </a:extLst>
                  </p:cNvPr>
                  <p:cNvGrpSpPr/>
                  <p:nvPr userDrawn="1"/>
                </p:nvGrpSpPr>
                <p:grpSpPr>
                  <a:xfrm>
                    <a:off x="12782195" y="3403271"/>
                    <a:ext cx="412967" cy="393910"/>
                    <a:chOff x="13554906" y="3320143"/>
                    <a:chExt cx="443906" cy="423422"/>
                  </a:xfrm>
                </p:grpSpPr>
                <p:grpSp>
                  <p:nvGrpSpPr>
                    <p:cNvPr id="107" name="Groep 104">
                      <a:extLst>
                        <a:ext uri="{FF2B5EF4-FFF2-40B4-BE49-F238E27FC236}">
                          <a16:creationId xmlns:a16="http://schemas.microsoft.com/office/drawing/2014/main" id="{B61EA1F2-3740-4B2F-B342-D0FF2196EB76}"/>
                        </a:ext>
                      </a:extLst>
                    </p:cNvPr>
                    <p:cNvGrpSpPr/>
                    <p:nvPr userDrawn="1"/>
                  </p:nvGrpSpPr>
                  <p:grpSpPr>
                    <a:xfrm>
                      <a:off x="13554906" y="3320143"/>
                      <a:ext cx="443906" cy="423422"/>
                      <a:chOff x="12909684" y="1276177"/>
                      <a:chExt cx="443906" cy="423422"/>
                    </a:xfrm>
                  </p:grpSpPr>
                  <p:sp>
                    <p:nvSpPr>
                      <p:cNvPr id="110" name="Rechthoek 107">
                        <a:extLst>
                          <a:ext uri="{FF2B5EF4-FFF2-40B4-BE49-F238E27FC236}">
                            <a16:creationId xmlns:a16="http://schemas.microsoft.com/office/drawing/2014/main" id="{28C33A18-5EA7-494F-99BE-8982372F9ED6}"/>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1" name="Rechthoek 108">
                        <a:extLst>
                          <a:ext uri="{FF2B5EF4-FFF2-40B4-BE49-F238E27FC236}">
                            <a16:creationId xmlns:a16="http://schemas.microsoft.com/office/drawing/2014/main" id="{5AF3CC8F-CFC0-4C8A-9725-95B5F00DC997}"/>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2" name="Ovaal 109">
                        <a:extLst>
                          <a:ext uri="{FF2B5EF4-FFF2-40B4-BE49-F238E27FC236}">
                            <a16:creationId xmlns:a16="http://schemas.microsoft.com/office/drawing/2014/main" id="{1439638B-29EF-4645-950A-6399766A1F50}"/>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08" name="Afbeelding 105">
                      <a:extLst>
                        <a:ext uri="{FF2B5EF4-FFF2-40B4-BE49-F238E27FC236}">
                          <a16:creationId xmlns:a16="http://schemas.microsoft.com/office/drawing/2014/main" id="{52EB2235-C01E-47EB-BA6B-CC391BC067AB}"/>
                        </a:ext>
                      </a:extLst>
                    </p:cNvPr>
                    <p:cNvPicPr>
                      <a:picLocks noChangeAspect="1"/>
                    </p:cNvPicPr>
                    <p:nvPr userDrawn="1"/>
                  </p:nvPicPr>
                  <p:blipFill>
                    <a:blip r:embed="rId3"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9" name="Afbeelding 106">
                      <a:extLst>
                        <a:ext uri="{FF2B5EF4-FFF2-40B4-BE49-F238E27FC236}">
                          <a16:creationId xmlns:a16="http://schemas.microsoft.com/office/drawing/2014/main" id="{F28AFC68-031C-44A9-8E9A-9D31AA323663}"/>
                        </a:ext>
                      </a:extLst>
                    </p:cNvPr>
                    <p:cNvPicPr>
                      <a:picLocks noChangeAspect="1"/>
                    </p:cNvPicPr>
                    <p:nvPr userDrawn="1"/>
                  </p:nvPicPr>
                  <p:blipFill>
                    <a:blip r:embed="rId4"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01" name="Groep 98">
                    <a:extLst>
                      <a:ext uri="{FF2B5EF4-FFF2-40B4-BE49-F238E27FC236}">
                        <a16:creationId xmlns:a16="http://schemas.microsoft.com/office/drawing/2014/main" id="{D91B703C-EAAB-4FFC-AC36-9361F19CF8D1}"/>
                      </a:ext>
                    </a:extLst>
                  </p:cNvPr>
                  <p:cNvGrpSpPr/>
                  <p:nvPr userDrawn="1"/>
                </p:nvGrpSpPr>
                <p:grpSpPr>
                  <a:xfrm>
                    <a:off x="13103513" y="3705278"/>
                    <a:ext cx="145820" cy="146452"/>
                    <a:chOff x="13096169" y="3602288"/>
                    <a:chExt cx="145820" cy="146452"/>
                  </a:xfrm>
                </p:grpSpPr>
                <p:sp>
                  <p:nvSpPr>
                    <p:cNvPr id="105" name="Rechthoek 102">
                      <a:extLst>
                        <a:ext uri="{FF2B5EF4-FFF2-40B4-BE49-F238E27FC236}">
                          <a16:creationId xmlns:a16="http://schemas.microsoft.com/office/drawing/2014/main" id="{999E323A-D553-4B25-80F9-6321E0B4A7FC}"/>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6" name="Rechthoek 103">
                      <a:extLst>
                        <a:ext uri="{FF2B5EF4-FFF2-40B4-BE49-F238E27FC236}">
                          <a16:creationId xmlns:a16="http://schemas.microsoft.com/office/drawing/2014/main" id="{F6C93D41-6FD1-4C59-85DB-00105F0E5D7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02" name="Groep 99">
                    <a:extLst>
                      <a:ext uri="{FF2B5EF4-FFF2-40B4-BE49-F238E27FC236}">
                        <a16:creationId xmlns:a16="http://schemas.microsoft.com/office/drawing/2014/main" id="{D022C320-07E3-4BB5-AE81-6A94D2B05F1F}"/>
                      </a:ext>
                    </a:extLst>
                  </p:cNvPr>
                  <p:cNvGrpSpPr/>
                  <p:nvPr userDrawn="1"/>
                </p:nvGrpSpPr>
                <p:grpSpPr>
                  <a:xfrm rot="10800000">
                    <a:off x="13061402" y="3665668"/>
                    <a:ext cx="145820" cy="146461"/>
                    <a:chOff x="13096169" y="3602248"/>
                    <a:chExt cx="145820" cy="146461"/>
                  </a:xfrm>
                </p:grpSpPr>
                <p:sp>
                  <p:nvSpPr>
                    <p:cNvPr id="103" name="Rechthoek 100">
                      <a:extLst>
                        <a:ext uri="{FF2B5EF4-FFF2-40B4-BE49-F238E27FC236}">
                          <a16:creationId xmlns:a16="http://schemas.microsoft.com/office/drawing/2014/main" id="{25D7726E-9C70-4CF4-9B04-7D98AE0ED0D7}"/>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4" name="Rechthoek 101">
                      <a:extLst>
                        <a:ext uri="{FF2B5EF4-FFF2-40B4-BE49-F238E27FC236}">
                          <a16:creationId xmlns:a16="http://schemas.microsoft.com/office/drawing/2014/main" id="{B61A3A4C-0A16-4A95-9F54-11C20490E438}"/>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98" name="Rechthoek 95">
                  <a:extLst>
                    <a:ext uri="{FF2B5EF4-FFF2-40B4-BE49-F238E27FC236}">
                      <a16:creationId xmlns:a16="http://schemas.microsoft.com/office/drawing/2014/main" id="{06A7029C-E664-4F75-B2F0-68D584B31497}"/>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99" name="Gelijkbenige driehoek 96">
                  <a:extLst>
                    <a:ext uri="{FF2B5EF4-FFF2-40B4-BE49-F238E27FC236}">
                      <a16:creationId xmlns:a16="http://schemas.microsoft.com/office/drawing/2014/main" id="{33AFD542-601C-4611-AED3-14064E8B0983}"/>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25" name="Instructie">
            <a:extLst>
              <a:ext uri="{FF2B5EF4-FFF2-40B4-BE49-F238E27FC236}">
                <a16:creationId xmlns:a16="http://schemas.microsoft.com/office/drawing/2014/main" id="{0A8C0579-7721-4E5E-A50E-1D4B11D5F8F3}"/>
              </a:ext>
            </a:extLst>
          </p:cNvPr>
          <p:cNvGrpSpPr/>
          <p:nvPr userDrawn="1"/>
        </p:nvGrpSpPr>
        <p:grpSpPr>
          <a:xfrm>
            <a:off x="-3352957" y="0"/>
            <a:ext cx="3182755" cy="2660264"/>
            <a:chOff x="-3426088" y="4512342"/>
            <a:chExt cx="3182755" cy="2660264"/>
          </a:xfrm>
        </p:grpSpPr>
        <p:sp>
          <p:nvSpPr>
            <p:cNvPr id="126" name="Rechthoek 127">
              <a:extLst>
                <a:ext uri="{FF2B5EF4-FFF2-40B4-BE49-F238E27FC236}">
                  <a16:creationId xmlns:a16="http://schemas.microsoft.com/office/drawing/2014/main" id="{508EB567-67AA-4669-8A42-06AB15BBD992}"/>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27" name="Rechte verbindingslijn 128">
              <a:extLst>
                <a:ext uri="{FF2B5EF4-FFF2-40B4-BE49-F238E27FC236}">
                  <a16:creationId xmlns:a16="http://schemas.microsoft.com/office/drawing/2014/main" id="{4A254A54-76FA-47C9-9E6A-C5295233E77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28" name="Rechthoek 130">
              <a:extLst>
                <a:ext uri="{FF2B5EF4-FFF2-40B4-BE49-F238E27FC236}">
                  <a16:creationId xmlns:a16="http://schemas.microsoft.com/office/drawing/2014/main" id="{E2EB2272-B3A7-4A91-AFF4-6017F28500F0}"/>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29" name="Rechthoek 133">
              <a:extLst>
                <a:ext uri="{FF2B5EF4-FFF2-40B4-BE49-F238E27FC236}">
                  <a16:creationId xmlns:a16="http://schemas.microsoft.com/office/drawing/2014/main" id="{36FE69E4-EF6D-4C62-81FA-AE5898F225A0}"/>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0" name="Rechthoek 136">
              <a:extLst>
                <a:ext uri="{FF2B5EF4-FFF2-40B4-BE49-F238E27FC236}">
                  <a16:creationId xmlns:a16="http://schemas.microsoft.com/office/drawing/2014/main" id="{D2525D44-B6F4-4776-8853-28FA8319CDC4}"/>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1" name="Rechthoek 139">
              <a:extLst>
                <a:ext uri="{FF2B5EF4-FFF2-40B4-BE49-F238E27FC236}">
                  <a16:creationId xmlns:a16="http://schemas.microsoft.com/office/drawing/2014/main" id="{39CC6173-33C8-4024-97EE-1D3EEC1BE9C6}"/>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32" name="Rechte verbindingslijn 140">
              <a:extLst>
                <a:ext uri="{FF2B5EF4-FFF2-40B4-BE49-F238E27FC236}">
                  <a16:creationId xmlns:a16="http://schemas.microsoft.com/office/drawing/2014/main" id="{793FCEF1-75F9-42C1-A411-53B585ACC63E}"/>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69344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ppt_x"/>
                                          </p:val>
                                        </p:tav>
                                        <p:tav tm="100000">
                                          <p:val>
                                            <p:strVal val="#ppt_x"/>
                                          </p:val>
                                        </p:tav>
                                      </p:tavLst>
                                    </p:anim>
                                    <p:anim calcmode="lin" valueType="num">
                                      <p:cBhvr additive="base">
                                        <p:cTn id="8" dur="10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ppt_x"/>
                                          </p:val>
                                        </p:tav>
                                        <p:tav tm="100000">
                                          <p:val>
                                            <p:strVal val="#ppt_x"/>
                                          </p:val>
                                        </p:tav>
                                      </p:tavLst>
                                    </p:anim>
                                    <p:anim calcmode="lin" valueType="num">
                                      <p:cBhvr additive="base">
                                        <p:cTn id="12" dur="10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ppt_x"/>
                                          </p:val>
                                        </p:tav>
                                        <p:tav tm="100000">
                                          <p:val>
                                            <p:strVal val="#ppt_x"/>
                                          </p:val>
                                        </p:tav>
                                      </p:tavLst>
                                    </p:anim>
                                    <p:anim calcmode="lin" valueType="num">
                                      <p:cBhvr additive="base">
                                        <p:cTn id="16" dur="1000" fill="hold"/>
                                        <p:tgtEl>
                                          <p:spTgt spid="3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000" fill="hold"/>
                                        <p:tgtEl>
                                          <p:spTgt spid="38"/>
                                        </p:tgtEl>
                                        <p:attrNameLst>
                                          <p:attrName>ppt_x</p:attrName>
                                        </p:attrNameLst>
                                      </p:cBhvr>
                                      <p:tavLst>
                                        <p:tav tm="0">
                                          <p:val>
                                            <p:strVal val="#ppt_x"/>
                                          </p:val>
                                        </p:tav>
                                        <p:tav tm="100000">
                                          <p:val>
                                            <p:strVal val="#ppt_x"/>
                                          </p:val>
                                        </p:tav>
                                      </p:tavLst>
                                    </p:anim>
                                    <p:anim calcmode="lin" valueType="num">
                                      <p:cBhvr additive="base">
                                        <p:cTn id="24" dur="1000" fill="hold"/>
                                        <p:tgtEl>
                                          <p:spTgt spid="3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1000" fill="hold"/>
                                        <p:tgtEl>
                                          <p:spTgt spid="155"/>
                                        </p:tgtEl>
                                        <p:attrNameLst>
                                          <p:attrName>ppt_x</p:attrName>
                                        </p:attrNameLst>
                                      </p:cBhvr>
                                      <p:tavLst>
                                        <p:tav tm="0">
                                          <p:val>
                                            <p:strVal val="#ppt_x"/>
                                          </p:val>
                                        </p:tav>
                                        <p:tav tm="100000">
                                          <p:val>
                                            <p:strVal val="#ppt_x"/>
                                          </p:val>
                                        </p:tav>
                                      </p:tavLst>
                                    </p:anim>
                                    <p:anim calcmode="lin" valueType="num">
                                      <p:cBhvr additive="base">
                                        <p:cTn id="32" dur="1000" fill="hold"/>
                                        <p:tgtEl>
                                          <p:spTgt spid="155"/>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156"/>
                                        </p:tgtEl>
                                        <p:attrNameLst>
                                          <p:attrName>style.visibility</p:attrName>
                                        </p:attrNameLst>
                                      </p:cBhvr>
                                      <p:to>
                                        <p:strVal val="visible"/>
                                      </p:to>
                                    </p:set>
                                    <p:anim calcmode="lin" valueType="num">
                                      <p:cBhvr additive="base">
                                        <p:cTn id="35" dur="1000" fill="hold"/>
                                        <p:tgtEl>
                                          <p:spTgt spid="156"/>
                                        </p:tgtEl>
                                        <p:attrNameLst>
                                          <p:attrName>ppt_x</p:attrName>
                                        </p:attrNameLst>
                                      </p:cBhvr>
                                      <p:tavLst>
                                        <p:tav tm="0">
                                          <p:val>
                                            <p:strVal val="#ppt_x"/>
                                          </p:val>
                                        </p:tav>
                                        <p:tav tm="100000">
                                          <p:val>
                                            <p:strVal val="#ppt_x"/>
                                          </p:val>
                                        </p:tav>
                                      </p:tavLst>
                                    </p:anim>
                                    <p:anim calcmode="lin" valueType="num">
                                      <p:cBhvr additive="base">
                                        <p:cTn id="36" dur="100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25" grpId="0" animBg="1">
        <p:tmplLst>
          <p:tmpl>
            <p:tnLst>
              <p:par>
                <p:cTn presetID="2" presetClass="entr" presetSubtype="4" decel="100000" fill="hold" nodeType="withEffect">
                  <p:stCondLst>
                    <p:cond delay="5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000" fill="hold"/>
                        <p:tgtEl>
                          <p:spTgt spid="25"/>
                        </p:tgtEl>
                        <p:attrNameLst>
                          <p:attrName>ppt_x</p:attrName>
                        </p:attrNameLst>
                      </p:cBhvr>
                      <p:tavLst>
                        <p:tav tm="0">
                          <p:val>
                            <p:strVal val="#ppt_x"/>
                          </p:val>
                        </p:tav>
                        <p:tav tm="100000">
                          <p:val>
                            <p:strVal val="#ppt_x"/>
                          </p:val>
                        </p:tav>
                      </p:tavLst>
                    </p:anim>
                    <p:anim calcmode="lin" valueType="num">
                      <p:cBhvr additive="base">
                        <p:cTn dur="1000" fill="hold"/>
                        <p:tgtEl>
                          <p:spTgt spid="25"/>
                        </p:tgtEl>
                        <p:attrNameLst>
                          <p:attrName>ppt_y</p:attrName>
                        </p:attrNameLst>
                      </p:cBhvr>
                      <p:tavLst>
                        <p:tav tm="0">
                          <p:val>
                            <p:strVal val="1+#ppt_h/2"/>
                          </p:val>
                        </p:tav>
                        <p:tav tm="100000">
                          <p:val>
                            <p:strVal val="#ppt_y"/>
                          </p:val>
                        </p:tav>
                      </p:tavLst>
                    </p:anim>
                  </p:childTnLst>
                </p:cTn>
              </p:par>
            </p:tnLst>
          </p:tmpl>
        </p:tmplLst>
      </p:bldP>
      <p:bldP spid="26" grpId="0" animBg="1">
        <p:tmplLst>
          <p:tmpl>
            <p:tnLst>
              <p:par>
                <p:cTn presetID="2" presetClass="entr" presetSubtype="4" decel="10000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ppt_x"/>
                          </p:val>
                        </p:tav>
                        <p:tav tm="100000">
                          <p:val>
                            <p:strVal val="#ppt_x"/>
                          </p:val>
                        </p:tav>
                      </p:tavLst>
                    </p:anim>
                    <p:anim calcmode="lin" valueType="num">
                      <p:cBhvr additive="base">
                        <p:cTn dur="1000" fill="hold"/>
                        <p:tgtEl>
                          <p:spTgt spid="26"/>
                        </p:tgtEl>
                        <p:attrNameLst>
                          <p:attrName>ppt_y</p:attrName>
                        </p:attrNameLst>
                      </p:cBhvr>
                      <p:tavLst>
                        <p:tav tm="0">
                          <p:val>
                            <p:strVal val="1+#ppt_h/2"/>
                          </p:val>
                        </p:tav>
                        <p:tav tm="100000">
                          <p:val>
                            <p:strVal val="#ppt_y"/>
                          </p:val>
                        </p:tav>
                      </p:tavLst>
                    </p:anim>
                  </p:childTnLst>
                </p:cTn>
              </p:par>
            </p:tnLst>
          </p:tmpl>
        </p:tmplLst>
      </p:bldP>
      <p:bldP spid="32" grpId="0" animBg="1">
        <p:tmplLst>
          <p:tmpl>
            <p:tnLst>
              <p:par>
                <p:cTn presetID="2" presetClass="entr" presetSubtype="4" decel="100000" fill="hold" nodeType="withEffect">
                  <p:stCondLst>
                    <p:cond delay="150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ppt_x"/>
                          </p:val>
                        </p:tav>
                        <p:tav tm="100000">
                          <p:val>
                            <p:strVal val="#ppt_x"/>
                          </p:val>
                        </p:tav>
                      </p:tavLst>
                    </p:anim>
                    <p:anim calcmode="lin" valueType="num">
                      <p:cBhvr additive="base">
                        <p:cTn dur="1000" fill="hold"/>
                        <p:tgtEl>
                          <p:spTgt spid="32"/>
                        </p:tgtEl>
                        <p:attrNameLst>
                          <p:attrName>ppt_y</p:attrName>
                        </p:attrNameLst>
                      </p:cBhvr>
                      <p:tavLst>
                        <p:tav tm="0">
                          <p:val>
                            <p:strVal val="1+#ppt_h/2"/>
                          </p:val>
                        </p:tav>
                        <p:tav tm="100000">
                          <p:val>
                            <p:strVal val="#ppt_y"/>
                          </p:val>
                        </p:tav>
                      </p:tavLst>
                    </p:anim>
                  </p:childTnLst>
                </p:cTn>
              </p:par>
            </p:tnLst>
          </p:tmpl>
        </p:tmplLst>
      </p:bldP>
      <p:bldP spid="155" grpId="0" animBg="1"/>
      <p:bldP spid="156" grpId="0" animBg="1">
        <p:tmplLst>
          <p:tmpl>
            <p:tnLst>
              <p:par>
                <p:cTn presetID="2" presetClass="entr" presetSubtype="4" decel="100000" fill="hold" nodeType="withEffect">
                  <p:stCondLst>
                    <p:cond delay="2000"/>
                  </p:stCondLst>
                  <p:childTnLst>
                    <p:set>
                      <p:cBhvr>
                        <p:cTn dur="1" fill="hold">
                          <p:stCondLst>
                            <p:cond delay="0"/>
                          </p:stCondLst>
                        </p:cTn>
                        <p:tgtEl>
                          <p:spTgt spid="156"/>
                        </p:tgtEl>
                        <p:attrNameLst>
                          <p:attrName>style.visibility</p:attrName>
                        </p:attrNameLst>
                      </p:cBhvr>
                      <p:to>
                        <p:strVal val="visible"/>
                      </p:to>
                    </p:set>
                    <p:anim calcmode="lin" valueType="num">
                      <p:cBhvr additive="base">
                        <p:cTn dur="1000" fill="hold"/>
                        <p:tgtEl>
                          <p:spTgt spid="156"/>
                        </p:tgtEl>
                        <p:attrNameLst>
                          <p:attrName>ppt_x</p:attrName>
                        </p:attrNameLst>
                      </p:cBhvr>
                      <p:tavLst>
                        <p:tav tm="0">
                          <p:val>
                            <p:strVal val="#ppt_x"/>
                          </p:val>
                        </p:tav>
                        <p:tav tm="100000">
                          <p:val>
                            <p:strVal val="#ppt_x"/>
                          </p:val>
                        </p:tav>
                      </p:tavLst>
                    </p:anim>
                    <p:anim calcmode="lin" valueType="num">
                      <p:cBhvr additive="base">
                        <p:cTn dur="1000" fill="hold"/>
                        <p:tgtEl>
                          <p:spTgt spid="15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Kernpunten + Tekstvlakken 6">
    <p:spTree>
      <p:nvGrpSpPr>
        <p:cNvPr id="1" name=""/>
        <p:cNvGrpSpPr/>
        <p:nvPr/>
      </p:nvGrpSpPr>
      <p:grpSpPr>
        <a:xfrm>
          <a:off x="0" y="0"/>
          <a:ext cx="0" cy="0"/>
          <a:chOff x="0" y="0"/>
          <a:chExt cx="0" cy="0"/>
        </a:xfrm>
      </p:grpSpPr>
      <p:sp>
        <p:nvSpPr>
          <p:cNvPr id="36" name="Tijdelijke aanduiding voor afbeelding 35">
            <a:extLst>
              <a:ext uri="{FF2B5EF4-FFF2-40B4-BE49-F238E27FC236}">
                <a16:creationId xmlns:a16="http://schemas.microsoft.com/office/drawing/2014/main" id="{DDF59742-AC42-4AAA-9941-6163D1AD1558}"/>
              </a:ext>
            </a:extLst>
          </p:cNvPr>
          <p:cNvSpPr>
            <a:spLocks noGrp="1"/>
          </p:cNvSpPr>
          <p:nvPr>
            <p:ph type="pic" sz="quarter" idx="30" hasCustomPrompt="1"/>
          </p:nvPr>
        </p:nvSpPr>
        <p:spPr>
          <a:xfrm>
            <a:off x="496715" y="131743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25" name="Tijdelijke aanduiding voor tekst 5">
            <a:extLst>
              <a:ext uri="{FF2B5EF4-FFF2-40B4-BE49-F238E27FC236}">
                <a16:creationId xmlns:a16="http://schemas.microsoft.com/office/drawing/2014/main" id="{7581CA50-F401-4352-B20E-C61DC891A3E5}"/>
              </a:ext>
            </a:extLst>
          </p:cNvPr>
          <p:cNvSpPr>
            <a:spLocks noGrp="1"/>
          </p:cNvSpPr>
          <p:nvPr>
            <p:ph type="body" sz="quarter" idx="36" hasCustomPrompt="1"/>
          </p:nvPr>
        </p:nvSpPr>
        <p:spPr>
          <a:xfrm>
            <a:off x="496170" y="3003135"/>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5">
            <a:extLst>
              <a:ext uri="{FF2B5EF4-FFF2-40B4-BE49-F238E27FC236}">
                <a16:creationId xmlns:a16="http://schemas.microsoft.com/office/drawing/2014/main" id="{EE7615E9-55F0-4367-ADAF-BF9E9F9AFF09}"/>
              </a:ext>
            </a:extLst>
          </p:cNvPr>
          <p:cNvSpPr>
            <a:spLocks noGrp="1"/>
          </p:cNvSpPr>
          <p:nvPr>
            <p:ph type="body" sz="quarter" idx="37" hasCustomPrompt="1"/>
          </p:nvPr>
        </p:nvSpPr>
        <p:spPr>
          <a:xfrm>
            <a:off x="4351920" y="3003135"/>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2" name="Tijdelijke aanduiding voor tekst 5">
            <a:extLst>
              <a:ext uri="{FF2B5EF4-FFF2-40B4-BE49-F238E27FC236}">
                <a16:creationId xmlns:a16="http://schemas.microsoft.com/office/drawing/2014/main" id="{1F90D83A-4F8A-4644-B6AA-08EAF0B98A58}"/>
              </a:ext>
            </a:extLst>
          </p:cNvPr>
          <p:cNvSpPr>
            <a:spLocks noGrp="1"/>
          </p:cNvSpPr>
          <p:nvPr>
            <p:ph type="body" sz="quarter" idx="38" hasCustomPrompt="1"/>
          </p:nvPr>
        </p:nvSpPr>
        <p:spPr>
          <a:xfrm>
            <a:off x="8212516" y="3003135"/>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grpSp>
        <p:nvGrpSpPr>
          <p:cNvPr id="19" name="GRID" hidden="1"/>
          <p:cNvGrpSpPr/>
          <p:nvPr userDrawn="1"/>
        </p:nvGrpSpPr>
        <p:grpSpPr>
          <a:xfrm>
            <a:off x="0" y="0"/>
            <a:ext cx="12192003" cy="6858000"/>
            <a:chOff x="0" y="0"/>
            <a:chExt cx="12192003" cy="6858000"/>
          </a:xfrm>
        </p:grpSpPr>
        <p:sp>
          <p:nvSpPr>
            <p:cNvPr id="20" name="Rechthoek 19"/>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1" name="Rechthoek 20"/>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2" name="Rechthoek 21"/>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4" name="Rechthoek 23"/>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8" name="Rechthoek 27">
              <a:extLst>
                <a:ext uri="{FF2B5EF4-FFF2-40B4-BE49-F238E27FC236}">
                  <a16:creationId xmlns:a16="http://schemas.microsoft.com/office/drawing/2014/main" id="{6BC69531-4B5F-447E-B7A9-2951B17E6FC2}"/>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2" y="6190780"/>
            <a:ext cx="201640" cy="230238"/>
          </a:xfrm>
        </p:spPr>
        <p:txBody>
          <a:bodyPr/>
          <a:lstStyle>
            <a:lvl1pPr>
              <a:defRPr>
                <a:solidFill>
                  <a:schemeClr val="tx2"/>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33" name="Tijdelijke aanduiding voor voettekst 4">
            <a:extLst>
              <a:ext uri="{FF2B5EF4-FFF2-40B4-BE49-F238E27FC236}">
                <a16:creationId xmlns:a16="http://schemas.microsoft.com/office/drawing/2014/main" id="{3C7CF4CB-CF25-44A3-95AE-206B86BFD649}"/>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pic>
        <p:nvPicPr>
          <p:cNvPr id="27" name="Afbeelding 26">
            <a:extLst>
              <a:ext uri="{FF2B5EF4-FFF2-40B4-BE49-F238E27FC236}">
                <a16:creationId xmlns:a16="http://schemas.microsoft.com/office/drawing/2014/main" id="{31622B21-FF34-42DE-A7E4-A63C364CB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9" name="Tijdelijke aanduiding voor datum 3">
            <a:extLst>
              <a:ext uri="{FF2B5EF4-FFF2-40B4-BE49-F238E27FC236}">
                <a16:creationId xmlns:a16="http://schemas.microsoft.com/office/drawing/2014/main" id="{53600F14-A3DB-4812-872D-DFA76F4B6A99}"/>
              </a:ext>
            </a:extLst>
          </p:cNvPr>
          <p:cNvSpPr>
            <a:spLocks noGrp="1"/>
          </p:cNvSpPr>
          <p:nvPr>
            <p:ph type="dt" sz="half" idx="10"/>
          </p:nvPr>
        </p:nvSpPr>
        <p:spPr>
          <a:xfrm>
            <a:off x="8940509" y="6192542"/>
            <a:ext cx="2743200" cy="226714"/>
          </a:xfrm>
        </p:spPr>
        <p:txBody>
          <a:bodyPr/>
          <a:lstStyle/>
          <a:p>
            <a:endParaRPr lang="nl-NL" noProof="0"/>
          </a:p>
        </p:txBody>
      </p:sp>
      <p:sp>
        <p:nvSpPr>
          <p:cNvPr id="170" name="Tijdelijke aanduiding voor tekst 5">
            <a:extLst>
              <a:ext uri="{FF2B5EF4-FFF2-40B4-BE49-F238E27FC236}">
                <a16:creationId xmlns:a16="http://schemas.microsoft.com/office/drawing/2014/main" id="{3F0188AC-8892-4C7B-8E2B-B715F4DDB336}"/>
              </a:ext>
            </a:extLst>
          </p:cNvPr>
          <p:cNvSpPr>
            <a:spLocks noGrp="1"/>
          </p:cNvSpPr>
          <p:nvPr>
            <p:ph type="body" sz="quarter" idx="42" hasCustomPrompt="1"/>
          </p:nvPr>
        </p:nvSpPr>
        <p:spPr>
          <a:xfrm>
            <a:off x="496170" y="5466023"/>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1" name="Tijdelijke aanduiding voor tekst 5">
            <a:extLst>
              <a:ext uri="{FF2B5EF4-FFF2-40B4-BE49-F238E27FC236}">
                <a16:creationId xmlns:a16="http://schemas.microsoft.com/office/drawing/2014/main" id="{BCD28633-05C1-4036-ACD0-8B909BE0A8A3}"/>
              </a:ext>
            </a:extLst>
          </p:cNvPr>
          <p:cNvSpPr>
            <a:spLocks noGrp="1"/>
          </p:cNvSpPr>
          <p:nvPr>
            <p:ph type="body" sz="quarter" idx="43" hasCustomPrompt="1"/>
          </p:nvPr>
        </p:nvSpPr>
        <p:spPr>
          <a:xfrm>
            <a:off x="4351920" y="5466023"/>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2" name="Tijdelijke aanduiding voor tekst 5">
            <a:extLst>
              <a:ext uri="{FF2B5EF4-FFF2-40B4-BE49-F238E27FC236}">
                <a16:creationId xmlns:a16="http://schemas.microsoft.com/office/drawing/2014/main" id="{FFCDB378-C3AB-408C-9AD4-E299B638AF03}"/>
              </a:ext>
            </a:extLst>
          </p:cNvPr>
          <p:cNvSpPr>
            <a:spLocks noGrp="1"/>
          </p:cNvSpPr>
          <p:nvPr>
            <p:ph type="body" sz="quarter" idx="44" hasCustomPrompt="1"/>
          </p:nvPr>
        </p:nvSpPr>
        <p:spPr>
          <a:xfrm>
            <a:off x="8212516" y="5466023"/>
            <a:ext cx="3521425" cy="482400"/>
          </a:xfrm>
          <a:custGeom>
            <a:avLst/>
            <a:gdLst>
              <a:gd name="connsiteX0" fmla="*/ 0 w 3520800"/>
              <a:gd name="connsiteY0" fmla="*/ 80402 h 482400"/>
              <a:gd name="connsiteX1" fmla="*/ 80402 w 3520800"/>
              <a:gd name="connsiteY1" fmla="*/ 0 h 482400"/>
              <a:gd name="connsiteX2" fmla="*/ 3440398 w 3520800"/>
              <a:gd name="connsiteY2" fmla="*/ 0 h 482400"/>
              <a:gd name="connsiteX3" fmla="*/ 3520800 w 3520800"/>
              <a:gd name="connsiteY3" fmla="*/ 80402 h 482400"/>
              <a:gd name="connsiteX4" fmla="*/ 3520800 w 3520800"/>
              <a:gd name="connsiteY4" fmla="*/ 401998 h 482400"/>
              <a:gd name="connsiteX5" fmla="*/ 3440398 w 3520800"/>
              <a:gd name="connsiteY5" fmla="*/ 482400 h 482400"/>
              <a:gd name="connsiteX6" fmla="*/ 80402 w 3520800"/>
              <a:gd name="connsiteY6" fmla="*/ 482400 h 482400"/>
              <a:gd name="connsiteX7" fmla="*/ 0 w 3520800"/>
              <a:gd name="connsiteY7" fmla="*/ 401998 h 482400"/>
              <a:gd name="connsiteX8" fmla="*/ 0 w 3520800"/>
              <a:gd name="connsiteY8" fmla="*/ 80402 h 482400"/>
              <a:gd name="connsiteX0" fmla="*/ 187267 w 3708067"/>
              <a:gd name="connsiteY0" fmla="*/ 80402 h 482400"/>
              <a:gd name="connsiteX1" fmla="*/ 204706 w 3708067"/>
              <a:gd name="connsiteY1" fmla="*/ 25957 h 482400"/>
              <a:gd name="connsiteX2" fmla="*/ 267669 w 3708067"/>
              <a:gd name="connsiteY2" fmla="*/ 0 h 482400"/>
              <a:gd name="connsiteX3" fmla="*/ 3627665 w 3708067"/>
              <a:gd name="connsiteY3" fmla="*/ 0 h 482400"/>
              <a:gd name="connsiteX4" fmla="*/ 3708067 w 3708067"/>
              <a:gd name="connsiteY4" fmla="*/ 80402 h 482400"/>
              <a:gd name="connsiteX5" fmla="*/ 3708067 w 3708067"/>
              <a:gd name="connsiteY5" fmla="*/ 401998 h 482400"/>
              <a:gd name="connsiteX6" fmla="*/ 3627665 w 3708067"/>
              <a:gd name="connsiteY6" fmla="*/ 482400 h 482400"/>
              <a:gd name="connsiteX7" fmla="*/ 267669 w 3708067"/>
              <a:gd name="connsiteY7" fmla="*/ 482400 h 482400"/>
              <a:gd name="connsiteX8" fmla="*/ 187267 w 3708067"/>
              <a:gd name="connsiteY8" fmla="*/ 401998 h 482400"/>
              <a:gd name="connsiteX9" fmla="*/ 187267 w 3708067"/>
              <a:gd name="connsiteY9" fmla="*/ 80402 h 482400"/>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0 w 3520800"/>
              <a:gd name="connsiteY0" fmla="*/ 80739 h 482737"/>
              <a:gd name="connsiteX1" fmla="*/ 17439 w 3520800"/>
              <a:gd name="connsiteY1" fmla="*/ 26294 h 482737"/>
              <a:gd name="connsiteX2" fmla="*/ 80402 w 3520800"/>
              <a:gd name="connsiteY2" fmla="*/ 337 h 482737"/>
              <a:gd name="connsiteX3" fmla="*/ 3440398 w 3520800"/>
              <a:gd name="connsiteY3" fmla="*/ 337 h 482737"/>
              <a:gd name="connsiteX4" fmla="*/ 3520800 w 3520800"/>
              <a:gd name="connsiteY4" fmla="*/ 80739 h 482737"/>
              <a:gd name="connsiteX5" fmla="*/ 3520800 w 3520800"/>
              <a:gd name="connsiteY5" fmla="*/ 402335 h 482737"/>
              <a:gd name="connsiteX6" fmla="*/ 3440398 w 3520800"/>
              <a:gd name="connsiteY6" fmla="*/ 482737 h 482737"/>
              <a:gd name="connsiteX7" fmla="*/ 80402 w 3520800"/>
              <a:gd name="connsiteY7" fmla="*/ 482737 h 482737"/>
              <a:gd name="connsiteX8" fmla="*/ 0 w 3520800"/>
              <a:gd name="connsiteY8" fmla="*/ 402335 h 482737"/>
              <a:gd name="connsiteX9" fmla="*/ 0 w 3520800"/>
              <a:gd name="connsiteY9" fmla="*/ 80739 h 482737"/>
              <a:gd name="connsiteX0" fmla="*/ 193403 w 3714203"/>
              <a:gd name="connsiteY0" fmla="*/ 80402 h 482400"/>
              <a:gd name="connsiteX1" fmla="*/ 194173 w 3714203"/>
              <a:gd name="connsiteY1" fmla="*/ 16432 h 482400"/>
              <a:gd name="connsiteX2" fmla="*/ 273805 w 3714203"/>
              <a:gd name="connsiteY2" fmla="*/ 0 h 482400"/>
              <a:gd name="connsiteX3" fmla="*/ 3633801 w 3714203"/>
              <a:gd name="connsiteY3" fmla="*/ 0 h 482400"/>
              <a:gd name="connsiteX4" fmla="*/ 3714203 w 3714203"/>
              <a:gd name="connsiteY4" fmla="*/ 80402 h 482400"/>
              <a:gd name="connsiteX5" fmla="*/ 3714203 w 3714203"/>
              <a:gd name="connsiteY5" fmla="*/ 401998 h 482400"/>
              <a:gd name="connsiteX6" fmla="*/ 3633801 w 3714203"/>
              <a:gd name="connsiteY6" fmla="*/ 482400 h 482400"/>
              <a:gd name="connsiteX7" fmla="*/ 273805 w 3714203"/>
              <a:gd name="connsiteY7" fmla="*/ 482400 h 482400"/>
              <a:gd name="connsiteX8" fmla="*/ 193403 w 3714203"/>
              <a:gd name="connsiteY8" fmla="*/ 401998 h 482400"/>
              <a:gd name="connsiteX9" fmla="*/ 193403 w 3714203"/>
              <a:gd name="connsiteY9" fmla="*/ 80402 h 48240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6007 w 3526807"/>
              <a:gd name="connsiteY0" fmla="*/ 80832 h 482830"/>
              <a:gd name="connsiteX1" fmla="*/ 6777 w 3526807"/>
              <a:gd name="connsiteY1" fmla="*/ 16862 h 482830"/>
              <a:gd name="connsiteX2" fmla="*/ 86409 w 3526807"/>
              <a:gd name="connsiteY2" fmla="*/ 430 h 482830"/>
              <a:gd name="connsiteX3" fmla="*/ 3446405 w 3526807"/>
              <a:gd name="connsiteY3" fmla="*/ 430 h 482830"/>
              <a:gd name="connsiteX4" fmla="*/ 3526807 w 3526807"/>
              <a:gd name="connsiteY4" fmla="*/ 80832 h 482830"/>
              <a:gd name="connsiteX5" fmla="*/ 3526807 w 3526807"/>
              <a:gd name="connsiteY5" fmla="*/ 402428 h 482830"/>
              <a:gd name="connsiteX6" fmla="*/ 3446405 w 3526807"/>
              <a:gd name="connsiteY6" fmla="*/ 482830 h 482830"/>
              <a:gd name="connsiteX7" fmla="*/ 86409 w 3526807"/>
              <a:gd name="connsiteY7" fmla="*/ 482830 h 482830"/>
              <a:gd name="connsiteX8" fmla="*/ 6007 w 3526807"/>
              <a:gd name="connsiteY8" fmla="*/ 402428 h 482830"/>
              <a:gd name="connsiteX9" fmla="*/ 6007 w 3526807"/>
              <a:gd name="connsiteY9" fmla="*/ 80832 h 482830"/>
              <a:gd name="connsiteX0" fmla="*/ 10292 w 3531092"/>
              <a:gd name="connsiteY0" fmla="*/ 81330 h 483328"/>
              <a:gd name="connsiteX1" fmla="*/ 11062 w 3531092"/>
              <a:gd name="connsiteY1" fmla="*/ 17360 h 483328"/>
              <a:gd name="connsiteX2" fmla="*/ 90694 w 3531092"/>
              <a:gd name="connsiteY2" fmla="*/ 928 h 483328"/>
              <a:gd name="connsiteX3" fmla="*/ 3450690 w 3531092"/>
              <a:gd name="connsiteY3" fmla="*/ 928 h 483328"/>
              <a:gd name="connsiteX4" fmla="*/ 3531092 w 3531092"/>
              <a:gd name="connsiteY4" fmla="*/ 81330 h 483328"/>
              <a:gd name="connsiteX5" fmla="*/ 3531092 w 3531092"/>
              <a:gd name="connsiteY5" fmla="*/ 402926 h 483328"/>
              <a:gd name="connsiteX6" fmla="*/ 3450690 w 3531092"/>
              <a:gd name="connsiteY6" fmla="*/ 483328 h 483328"/>
              <a:gd name="connsiteX7" fmla="*/ 90694 w 3531092"/>
              <a:gd name="connsiteY7" fmla="*/ 483328 h 483328"/>
              <a:gd name="connsiteX8" fmla="*/ 10292 w 3531092"/>
              <a:gd name="connsiteY8" fmla="*/ 402926 h 483328"/>
              <a:gd name="connsiteX9" fmla="*/ 10292 w 3531092"/>
              <a:gd name="connsiteY9" fmla="*/ 81330 h 483328"/>
              <a:gd name="connsiteX0" fmla="*/ 10297 w 3531097"/>
              <a:gd name="connsiteY0" fmla="*/ 80402 h 482400"/>
              <a:gd name="connsiteX1" fmla="*/ 11067 w 3531097"/>
              <a:gd name="connsiteY1" fmla="*/ 16432 h 482400"/>
              <a:gd name="connsiteX2" fmla="*/ 90699 w 3531097"/>
              <a:gd name="connsiteY2" fmla="*/ 0 h 482400"/>
              <a:gd name="connsiteX3" fmla="*/ 3450695 w 3531097"/>
              <a:gd name="connsiteY3" fmla="*/ 0 h 482400"/>
              <a:gd name="connsiteX4" fmla="*/ 3531097 w 3531097"/>
              <a:gd name="connsiteY4" fmla="*/ 80402 h 482400"/>
              <a:gd name="connsiteX5" fmla="*/ 3531097 w 3531097"/>
              <a:gd name="connsiteY5" fmla="*/ 401998 h 482400"/>
              <a:gd name="connsiteX6" fmla="*/ 3450695 w 3531097"/>
              <a:gd name="connsiteY6" fmla="*/ 482400 h 482400"/>
              <a:gd name="connsiteX7" fmla="*/ 90699 w 3531097"/>
              <a:gd name="connsiteY7" fmla="*/ 482400 h 482400"/>
              <a:gd name="connsiteX8" fmla="*/ 10297 w 3531097"/>
              <a:gd name="connsiteY8" fmla="*/ 401998 h 482400"/>
              <a:gd name="connsiteX9" fmla="*/ 10297 w 3531097"/>
              <a:gd name="connsiteY9" fmla="*/ 80402 h 482400"/>
              <a:gd name="connsiteX0" fmla="*/ 5633 w 3526433"/>
              <a:gd name="connsiteY0" fmla="*/ 80402 h 482400"/>
              <a:gd name="connsiteX1" fmla="*/ 6403 w 3526433"/>
              <a:gd name="connsiteY1" fmla="*/ 16432 h 482400"/>
              <a:gd name="connsiteX2" fmla="*/ 86035 w 3526433"/>
              <a:gd name="connsiteY2" fmla="*/ 0 h 482400"/>
              <a:gd name="connsiteX3" fmla="*/ 3446031 w 3526433"/>
              <a:gd name="connsiteY3" fmla="*/ 0 h 482400"/>
              <a:gd name="connsiteX4" fmla="*/ 3526433 w 3526433"/>
              <a:gd name="connsiteY4" fmla="*/ 80402 h 482400"/>
              <a:gd name="connsiteX5" fmla="*/ 3526433 w 3526433"/>
              <a:gd name="connsiteY5" fmla="*/ 401998 h 482400"/>
              <a:gd name="connsiteX6" fmla="*/ 3446031 w 3526433"/>
              <a:gd name="connsiteY6" fmla="*/ 482400 h 482400"/>
              <a:gd name="connsiteX7" fmla="*/ 86035 w 3526433"/>
              <a:gd name="connsiteY7" fmla="*/ 482400 h 482400"/>
              <a:gd name="connsiteX8" fmla="*/ 5633 w 3526433"/>
              <a:gd name="connsiteY8" fmla="*/ 401998 h 482400"/>
              <a:gd name="connsiteX9" fmla="*/ 5633 w 3526433"/>
              <a:gd name="connsiteY9" fmla="*/ 80402 h 482400"/>
              <a:gd name="connsiteX0" fmla="*/ 619 w 3521419"/>
              <a:gd name="connsiteY0" fmla="*/ 93422 h 495420"/>
              <a:gd name="connsiteX1" fmla="*/ 1389 w 3521419"/>
              <a:gd name="connsiteY1" fmla="*/ 29452 h 495420"/>
              <a:gd name="connsiteX2" fmla="*/ 81021 w 3521419"/>
              <a:gd name="connsiteY2" fmla="*/ 13020 h 495420"/>
              <a:gd name="connsiteX3" fmla="*/ 3441017 w 3521419"/>
              <a:gd name="connsiteY3" fmla="*/ 13020 h 495420"/>
              <a:gd name="connsiteX4" fmla="*/ 3521419 w 3521419"/>
              <a:gd name="connsiteY4" fmla="*/ 93422 h 495420"/>
              <a:gd name="connsiteX5" fmla="*/ 3521419 w 3521419"/>
              <a:gd name="connsiteY5" fmla="*/ 415018 h 495420"/>
              <a:gd name="connsiteX6" fmla="*/ 3441017 w 3521419"/>
              <a:gd name="connsiteY6" fmla="*/ 495420 h 495420"/>
              <a:gd name="connsiteX7" fmla="*/ 81021 w 3521419"/>
              <a:gd name="connsiteY7" fmla="*/ 495420 h 495420"/>
              <a:gd name="connsiteX8" fmla="*/ 619 w 3521419"/>
              <a:gd name="connsiteY8" fmla="*/ 415018 h 495420"/>
              <a:gd name="connsiteX9" fmla="*/ 619 w 3521419"/>
              <a:gd name="connsiteY9" fmla="*/ 93422 h 495420"/>
              <a:gd name="connsiteX0" fmla="*/ 625 w 3521425"/>
              <a:gd name="connsiteY0" fmla="*/ 80402 h 482400"/>
              <a:gd name="connsiteX1" fmla="*/ 1395 w 3521425"/>
              <a:gd name="connsiteY1" fmla="*/ 16432 h 482400"/>
              <a:gd name="connsiteX2" fmla="*/ 81027 w 3521425"/>
              <a:gd name="connsiteY2" fmla="*/ 0 h 482400"/>
              <a:gd name="connsiteX3" fmla="*/ 3441023 w 3521425"/>
              <a:gd name="connsiteY3" fmla="*/ 0 h 482400"/>
              <a:gd name="connsiteX4" fmla="*/ 3521425 w 3521425"/>
              <a:gd name="connsiteY4" fmla="*/ 80402 h 482400"/>
              <a:gd name="connsiteX5" fmla="*/ 3521425 w 3521425"/>
              <a:gd name="connsiteY5" fmla="*/ 401998 h 482400"/>
              <a:gd name="connsiteX6" fmla="*/ 3441023 w 3521425"/>
              <a:gd name="connsiteY6" fmla="*/ 482400 h 482400"/>
              <a:gd name="connsiteX7" fmla="*/ 81027 w 3521425"/>
              <a:gd name="connsiteY7" fmla="*/ 482400 h 482400"/>
              <a:gd name="connsiteX8" fmla="*/ 625 w 3521425"/>
              <a:gd name="connsiteY8" fmla="*/ 401998 h 482400"/>
              <a:gd name="connsiteX9" fmla="*/ 625 w 3521425"/>
              <a:gd name="connsiteY9" fmla="*/ 80402 h 48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1425" h="482400">
                <a:moveTo>
                  <a:pt x="625" y="80402"/>
                </a:moveTo>
                <a:cubicBezTo>
                  <a:pt x="753" y="16141"/>
                  <a:pt x="-99" y="27450"/>
                  <a:pt x="1395" y="16432"/>
                </a:cubicBezTo>
                <a:cubicBezTo>
                  <a:pt x="3941" y="-2347"/>
                  <a:pt x="-23185" y="735"/>
                  <a:pt x="81027" y="0"/>
                </a:cubicBezTo>
                <a:lnTo>
                  <a:pt x="3441023" y="0"/>
                </a:lnTo>
                <a:cubicBezTo>
                  <a:pt x="3485428" y="0"/>
                  <a:pt x="3521425" y="35997"/>
                  <a:pt x="3521425" y="80402"/>
                </a:cubicBezTo>
                <a:lnTo>
                  <a:pt x="3521425" y="401998"/>
                </a:lnTo>
                <a:cubicBezTo>
                  <a:pt x="3521425" y="446403"/>
                  <a:pt x="3485428" y="482400"/>
                  <a:pt x="3441023" y="482400"/>
                </a:cubicBezTo>
                <a:lnTo>
                  <a:pt x="81027" y="482400"/>
                </a:lnTo>
                <a:cubicBezTo>
                  <a:pt x="36622" y="482400"/>
                  <a:pt x="625" y="446403"/>
                  <a:pt x="625" y="401998"/>
                </a:cubicBezTo>
                <a:lnTo>
                  <a:pt x="625" y="80402"/>
                </a:lnTo>
                <a:close/>
              </a:path>
            </a:pathLst>
          </a:custGeom>
          <a:solidFill>
            <a:schemeClr val="bg2"/>
          </a:solidFill>
          <a:ln>
            <a:noFill/>
          </a:ln>
        </p:spPr>
        <p:txBody>
          <a:bodyPr lIns="144000" anchor="ctr">
            <a:norm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baseline="0">
                <a:solidFill>
                  <a:schemeClr val="bg1"/>
                </a:solidFill>
              </a:defRPr>
            </a:lvl1pPr>
            <a:lvl2pPr>
              <a:defRPr b="1">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0" indent="0">
              <a:buFontTx/>
              <a:buNone/>
              <a:defRPr>
                <a:solidFill>
                  <a:schemeClr val="bg1"/>
                </a:solidFill>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3" name="Tijdelijke aanduiding voor afbeelding 35">
            <a:extLst>
              <a:ext uri="{FF2B5EF4-FFF2-40B4-BE49-F238E27FC236}">
                <a16:creationId xmlns:a16="http://schemas.microsoft.com/office/drawing/2014/main" id="{CEF46CD6-D59A-4DA6-83B8-A8A76F0275F7}"/>
              </a:ext>
            </a:extLst>
          </p:cNvPr>
          <p:cNvSpPr>
            <a:spLocks noGrp="1"/>
          </p:cNvSpPr>
          <p:nvPr>
            <p:ph type="pic" sz="quarter" idx="45" hasCustomPrompt="1"/>
          </p:nvPr>
        </p:nvSpPr>
        <p:spPr>
          <a:xfrm>
            <a:off x="4352427" y="131743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4" name="Tijdelijke aanduiding voor afbeelding 35">
            <a:extLst>
              <a:ext uri="{FF2B5EF4-FFF2-40B4-BE49-F238E27FC236}">
                <a16:creationId xmlns:a16="http://schemas.microsoft.com/office/drawing/2014/main" id="{F620ACD4-13AF-4B66-AAF5-56B1F26AF5D4}"/>
              </a:ext>
            </a:extLst>
          </p:cNvPr>
          <p:cNvSpPr>
            <a:spLocks noGrp="1"/>
          </p:cNvSpPr>
          <p:nvPr>
            <p:ph type="pic" sz="quarter" idx="46" hasCustomPrompt="1"/>
          </p:nvPr>
        </p:nvSpPr>
        <p:spPr>
          <a:xfrm>
            <a:off x="8213023" y="131743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5" name="Tijdelijke aanduiding voor afbeelding 35">
            <a:extLst>
              <a:ext uri="{FF2B5EF4-FFF2-40B4-BE49-F238E27FC236}">
                <a16:creationId xmlns:a16="http://schemas.microsoft.com/office/drawing/2014/main" id="{D24E1274-C596-458A-AA45-713DA34AEAEF}"/>
              </a:ext>
            </a:extLst>
          </p:cNvPr>
          <p:cNvSpPr>
            <a:spLocks noGrp="1"/>
          </p:cNvSpPr>
          <p:nvPr>
            <p:ph type="pic" sz="quarter" idx="47" hasCustomPrompt="1"/>
          </p:nvPr>
        </p:nvSpPr>
        <p:spPr>
          <a:xfrm>
            <a:off x="496715" y="378217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6" name="Tijdelijke aanduiding voor afbeelding 35">
            <a:extLst>
              <a:ext uri="{FF2B5EF4-FFF2-40B4-BE49-F238E27FC236}">
                <a16:creationId xmlns:a16="http://schemas.microsoft.com/office/drawing/2014/main" id="{936A94BE-D794-43E5-987F-0D0A37508FAA}"/>
              </a:ext>
            </a:extLst>
          </p:cNvPr>
          <p:cNvSpPr>
            <a:spLocks noGrp="1"/>
          </p:cNvSpPr>
          <p:nvPr>
            <p:ph type="pic" sz="quarter" idx="48" hasCustomPrompt="1"/>
          </p:nvPr>
        </p:nvSpPr>
        <p:spPr>
          <a:xfrm>
            <a:off x="4352427" y="378217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sp>
        <p:nvSpPr>
          <p:cNvPr id="177" name="Tijdelijke aanduiding voor afbeelding 35">
            <a:extLst>
              <a:ext uri="{FF2B5EF4-FFF2-40B4-BE49-F238E27FC236}">
                <a16:creationId xmlns:a16="http://schemas.microsoft.com/office/drawing/2014/main" id="{E5BA7F73-6327-420C-A063-660A2696DB9E}"/>
              </a:ext>
            </a:extLst>
          </p:cNvPr>
          <p:cNvSpPr>
            <a:spLocks noGrp="1"/>
          </p:cNvSpPr>
          <p:nvPr>
            <p:ph type="pic" sz="quarter" idx="49" hasCustomPrompt="1"/>
          </p:nvPr>
        </p:nvSpPr>
        <p:spPr>
          <a:xfrm>
            <a:off x="8213023" y="3782170"/>
            <a:ext cx="3520918" cy="1569729"/>
          </a:xfrm>
          <a:custGeom>
            <a:avLst/>
            <a:gdLst>
              <a:gd name="connsiteX0" fmla="*/ 1036 w 3520881"/>
              <a:gd name="connsiteY0" fmla="*/ 89 h 2865200"/>
              <a:gd name="connsiteX1" fmla="*/ 3319663 w 3520881"/>
              <a:gd name="connsiteY1" fmla="*/ 6217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196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65200"/>
              <a:gd name="connsiteX1" fmla="*/ 3386338 w 3520881"/>
              <a:gd name="connsiteY1" fmla="*/ 6216 h 2865200"/>
              <a:gd name="connsiteX2" fmla="*/ 3520881 w 3520881"/>
              <a:gd name="connsiteY2" fmla="*/ 157131 h 2865200"/>
              <a:gd name="connsiteX3" fmla="*/ 3520881 w 3520881"/>
              <a:gd name="connsiteY3" fmla="*/ 2714286 h 2865200"/>
              <a:gd name="connsiteX4" fmla="*/ 3395863 w 3520881"/>
              <a:gd name="connsiteY4" fmla="*/ 2865200 h 2865200"/>
              <a:gd name="connsiteX5" fmla="*/ 201219 w 3520881"/>
              <a:gd name="connsiteY5" fmla="*/ 2865200 h 2865200"/>
              <a:gd name="connsiteX6" fmla="*/ 0 w 3520881"/>
              <a:gd name="connsiteY6" fmla="*/ 2714286 h 2865200"/>
              <a:gd name="connsiteX7" fmla="*/ 0 w 3520881"/>
              <a:gd name="connsiteY7" fmla="*/ 157131 h 2865200"/>
              <a:gd name="connsiteX8" fmla="*/ 1036 w 3520881"/>
              <a:gd name="connsiteY8" fmla="*/ 89 h 2865200"/>
              <a:gd name="connsiteX0" fmla="*/ 1036 w 3520881"/>
              <a:gd name="connsiteY0" fmla="*/ 89 h 2882707"/>
              <a:gd name="connsiteX1" fmla="*/ 3386338 w 3520881"/>
              <a:gd name="connsiteY1" fmla="*/ 6216 h 2882707"/>
              <a:gd name="connsiteX2" fmla="*/ 3520881 w 3520881"/>
              <a:gd name="connsiteY2" fmla="*/ 157131 h 2882707"/>
              <a:gd name="connsiteX3" fmla="*/ 3520881 w 3520881"/>
              <a:gd name="connsiteY3" fmla="*/ 2714286 h 2882707"/>
              <a:gd name="connsiteX4" fmla="*/ 3395863 w 3520881"/>
              <a:gd name="connsiteY4" fmla="*/ 2865200 h 2882707"/>
              <a:gd name="connsiteX5" fmla="*/ 125019 w 3520881"/>
              <a:gd name="connsiteY5" fmla="*/ 2882707 h 2882707"/>
              <a:gd name="connsiteX6" fmla="*/ 0 w 3520881"/>
              <a:gd name="connsiteY6" fmla="*/ 2714286 h 2882707"/>
              <a:gd name="connsiteX7" fmla="*/ 0 w 3520881"/>
              <a:gd name="connsiteY7" fmla="*/ 157131 h 2882707"/>
              <a:gd name="connsiteX8" fmla="*/ 1036 w 3520881"/>
              <a:gd name="connsiteY8" fmla="*/ 89 h 2882707"/>
              <a:gd name="connsiteX0" fmla="*/ 1036 w 3522188"/>
              <a:gd name="connsiteY0" fmla="*/ 2627 h 2885245"/>
              <a:gd name="connsiteX1" fmla="*/ 3429201 w 3522188"/>
              <a:gd name="connsiteY1" fmla="*/ 0 h 2885245"/>
              <a:gd name="connsiteX2" fmla="*/ 3520881 w 3522188"/>
              <a:gd name="connsiteY2" fmla="*/ 159669 h 2885245"/>
              <a:gd name="connsiteX3" fmla="*/ 3520881 w 3522188"/>
              <a:gd name="connsiteY3" fmla="*/ 2716824 h 2885245"/>
              <a:gd name="connsiteX4" fmla="*/ 3395863 w 3522188"/>
              <a:gd name="connsiteY4" fmla="*/ 2867738 h 2885245"/>
              <a:gd name="connsiteX5" fmla="*/ 125019 w 3522188"/>
              <a:gd name="connsiteY5" fmla="*/ 2885245 h 2885245"/>
              <a:gd name="connsiteX6" fmla="*/ 0 w 3522188"/>
              <a:gd name="connsiteY6" fmla="*/ 2716824 h 2885245"/>
              <a:gd name="connsiteX7" fmla="*/ 0 w 3522188"/>
              <a:gd name="connsiteY7" fmla="*/ 159669 h 2885245"/>
              <a:gd name="connsiteX8" fmla="*/ 1036 w 3522188"/>
              <a:gd name="connsiteY8" fmla="*/ 2627 h 2885245"/>
              <a:gd name="connsiteX0" fmla="*/ 1036 w 3520918"/>
              <a:gd name="connsiteY0" fmla="*/ 2627 h 2885245"/>
              <a:gd name="connsiteX1" fmla="*/ 3414913 w 3520918"/>
              <a:gd name="connsiteY1" fmla="*/ 0 h 2885245"/>
              <a:gd name="connsiteX2" fmla="*/ 3520881 w 3520918"/>
              <a:gd name="connsiteY2" fmla="*/ 159669 h 2885245"/>
              <a:gd name="connsiteX3" fmla="*/ 3520881 w 3520918"/>
              <a:gd name="connsiteY3" fmla="*/ 2716824 h 2885245"/>
              <a:gd name="connsiteX4" fmla="*/ 3395863 w 3520918"/>
              <a:gd name="connsiteY4" fmla="*/ 2867738 h 2885245"/>
              <a:gd name="connsiteX5" fmla="*/ 125019 w 3520918"/>
              <a:gd name="connsiteY5" fmla="*/ 2885245 h 2885245"/>
              <a:gd name="connsiteX6" fmla="*/ 0 w 3520918"/>
              <a:gd name="connsiteY6" fmla="*/ 2716824 h 2885245"/>
              <a:gd name="connsiteX7" fmla="*/ 0 w 3520918"/>
              <a:gd name="connsiteY7" fmla="*/ 159669 h 2885245"/>
              <a:gd name="connsiteX8" fmla="*/ 1036 w 3520918"/>
              <a:gd name="connsiteY8" fmla="*/ 2627 h 288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20918" h="2885245">
                <a:moveTo>
                  <a:pt x="1036" y="2627"/>
                </a:moveTo>
                <a:lnTo>
                  <a:pt x="3414913" y="0"/>
                </a:lnTo>
                <a:cubicBezTo>
                  <a:pt x="3526042" y="0"/>
                  <a:pt x="3520881" y="76322"/>
                  <a:pt x="3520881" y="159669"/>
                </a:cubicBezTo>
                <a:lnTo>
                  <a:pt x="3520881" y="2716824"/>
                </a:lnTo>
                <a:cubicBezTo>
                  <a:pt x="3520881" y="2800171"/>
                  <a:pt x="3506992" y="2867738"/>
                  <a:pt x="3395863" y="2867738"/>
                </a:cubicBezTo>
                <a:lnTo>
                  <a:pt x="125019" y="2885245"/>
                </a:lnTo>
                <a:cubicBezTo>
                  <a:pt x="13889" y="2885245"/>
                  <a:pt x="0" y="2800171"/>
                  <a:pt x="0" y="2716824"/>
                </a:cubicBezTo>
                <a:lnTo>
                  <a:pt x="0" y="159669"/>
                </a:lnTo>
                <a:cubicBezTo>
                  <a:pt x="0" y="76322"/>
                  <a:pt x="211" y="-437"/>
                  <a:pt x="1036" y="2627"/>
                </a:cubicBezTo>
                <a:close/>
              </a:path>
            </a:pathLst>
          </a:custGeom>
          <a:solidFill>
            <a:schemeClr val="bg1">
              <a:lumMod val="95000"/>
            </a:schemeClr>
          </a:solidFill>
        </p:spPr>
        <p:txBody>
          <a:bodyPr wrap="square" tIns="972000" anchor="ctr">
            <a:noAutofit/>
          </a:bodyPr>
          <a:lstStyle>
            <a:lvl1pPr marL="0" indent="0" algn="ctr">
              <a:spcBef>
                <a:spcPts val="0"/>
              </a:spcBef>
              <a:spcAft>
                <a:spcPts val="0"/>
              </a:spcAft>
              <a:buNone/>
              <a:defRPr sz="1200" b="0" i="1">
                <a:solidFill>
                  <a:schemeClr val="tx1">
                    <a:lumMod val="75000"/>
                    <a:lumOff val="25000"/>
                  </a:schemeClr>
                </a:solidFill>
              </a:defRPr>
            </a:lvl1pPr>
          </a:lstStyle>
          <a:p>
            <a:r>
              <a:rPr lang="nl-NL" noProof="0"/>
              <a:t>Klik op het icoon om een </a:t>
            </a:r>
            <a:br>
              <a:rPr lang="nl-NL" noProof="0"/>
            </a:br>
            <a:r>
              <a:rPr lang="nl-NL" noProof="0"/>
              <a:t>afbeelding in te voegen</a:t>
            </a:r>
          </a:p>
        </p:txBody>
      </p:sp>
      <p:grpSp>
        <p:nvGrpSpPr>
          <p:cNvPr id="79" name="Groep 77">
            <a:extLst>
              <a:ext uri="{FF2B5EF4-FFF2-40B4-BE49-F238E27FC236}">
                <a16:creationId xmlns:a16="http://schemas.microsoft.com/office/drawing/2014/main" id="{75FB3F95-17A1-43A3-ADF8-236958548F08}"/>
              </a:ext>
            </a:extLst>
          </p:cNvPr>
          <p:cNvGrpSpPr/>
          <p:nvPr userDrawn="1"/>
        </p:nvGrpSpPr>
        <p:grpSpPr>
          <a:xfrm>
            <a:off x="12391601" y="0"/>
            <a:ext cx="3724699" cy="5484152"/>
            <a:chOff x="12391601" y="0"/>
            <a:chExt cx="3724699" cy="5484152"/>
          </a:xfrm>
        </p:grpSpPr>
        <p:sp>
          <p:nvSpPr>
            <p:cNvPr id="80" name="Rechthoek 78">
              <a:extLst>
                <a:ext uri="{FF2B5EF4-FFF2-40B4-BE49-F238E27FC236}">
                  <a16:creationId xmlns:a16="http://schemas.microsoft.com/office/drawing/2014/main" id="{CA0E5040-6A02-4960-90E8-5F673AB408A0}"/>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81" name="Ovaal 79">
              <a:extLst>
                <a:ext uri="{FF2B5EF4-FFF2-40B4-BE49-F238E27FC236}">
                  <a16:creationId xmlns:a16="http://schemas.microsoft.com/office/drawing/2014/main" id="{F23BDA84-7DCD-407E-A9DA-DD126F5A776A}"/>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82" name="Rechte verbindingslijn 80">
              <a:extLst>
                <a:ext uri="{FF2B5EF4-FFF2-40B4-BE49-F238E27FC236}">
                  <a16:creationId xmlns:a16="http://schemas.microsoft.com/office/drawing/2014/main" id="{DDA1E751-2430-4E37-A7FE-034F050F292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83" name="Rechte verbindingslijn 81">
              <a:extLst>
                <a:ext uri="{FF2B5EF4-FFF2-40B4-BE49-F238E27FC236}">
                  <a16:creationId xmlns:a16="http://schemas.microsoft.com/office/drawing/2014/main" id="{B6C1FC5A-6044-4BA8-A837-37C00A33E0BA}"/>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84" name="Rechthoek 82">
              <a:extLst>
                <a:ext uri="{FF2B5EF4-FFF2-40B4-BE49-F238E27FC236}">
                  <a16:creationId xmlns:a16="http://schemas.microsoft.com/office/drawing/2014/main" id="{3646E9B4-792B-4331-992B-CE51B89B1599}"/>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85" name="Ovaal 83">
              <a:extLst>
                <a:ext uri="{FF2B5EF4-FFF2-40B4-BE49-F238E27FC236}">
                  <a16:creationId xmlns:a16="http://schemas.microsoft.com/office/drawing/2014/main" id="{C20B60AC-607F-4050-ACC8-919FF3B86A2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86" name="Rechthoek 84">
              <a:extLst>
                <a:ext uri="{FF2B5EF4-FFF2-40B4-BE49-F238E27FC236}">
                  <a16:creationId xmlns:a16="http://schemas.microsoft.com/office/drawing/2014/main" id="{8C31AE02-8BBA-4834-9A84-CDA4D094C8F4}"/>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87" name="Groep 85">
              <a:extLst>
                <a:ext uri="{FF2B5EF4-FFF2-40B4-BE49-F238E27FC236}">
                  <a16:creationId xmlns:a16="http://schemas.microsoft.com/office/drawing/2014/main" id="{AB964ADF-2C87-47A9-8B09-1A2528283797}"/>
                </a:ext>
              </a:extLst>
            </p:cNvPr>
            <p:cNvGrpSpPr/>
            <p:nvPr userDrawn="1"/>
          </p:nvGrpSpPr>
          <p:grpSpPr>
            <a:xfrm>
              <a:off x="12757282" y="2184550"/>
              <a:ext cx="825500" cy="209550"/>
              <a:chOff x="13504624" y="2482850"/>
              <a:chExt cx="825500" cy="209550"/>
            </a:xfrm>
          </p:grpSpPr>
          <p:sp>
            <p:nvSpPr>
              <p:cNvPr id="121" name="Rechthoek 119">
                <a:extLst>
                  <a:ext uri="{FF2B5EF4-FFF2-40B4-BE49-F238E27FC236}">
                    <a16:creationId xmlns:a16="http://schemas.microsoft.com/office/drawing/2014/main" id="{C604F17B-E6D1-4B95-A526-0F6DBE2E67D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22" name="Rechte verbindingslijn 120">
                <a:extLst>
                  <a:ext uri="{FF2B5EF4-FFF2-40B4-BE49-F238E27FC236}">
                    <a16:creationId xmlns:a16="http://schemas.microsoft.com/office/drawing/2014/main" id="{33CC01E6-A78D-4507-93D5-9F693D2A7E7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3" name="Gelijkbenige driehoek 121">
                <a:extLst>
                  <a:ext uri="{FF2B5EF4-FFF2-40B4-BE49-F238E27FC236}">
                    <a16:creationId xmlns:a16="http://schemas.microsoft.com/office/drawing/2014/main" id="{61D6209C-CE1D-4AEA-9F59-21D11138119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88" name="Groep 86">
              <a:extLst>
                <a:ext uri="{FF2B5EF4-FFF2-40B4-BE49-F238E27FC236}">
                  <a16:creationId xmlns:a16="http://schemas.microsoft.com/office/drawing/2014/main" id="{B4530E47-1036-4AC3-9CBB-9A8DCCDDE009}"/>
                </a:ext>
              </a:extLst>
            </p:cNvPr>
            <p:cNvGrpSpPr/>
            <p:nvPr userDrawn="1"/>
          </p:nvGrpSpPr>
          <p:grpSpPr>
            <a:xfrm>
              <a:off x="12757282" y="1216782"/>
              <a:ext cx="294789" cy="318834"/>
              <a:chOff x="14466489" y="1001522"/>
              <a:chExt cx="290627" cy="314333"/>
            </a:xfrm>
          </p:grpSpPr>
          <p:sp>
            <p:nvSpPr>
              <p:cNvPr id="115" name="Rechthoek 113">
                <a:extLst>
                  <a:ext uri="{FF2B5EF4-FFF2-40B4-BE49-F238E27FC236}">
                    <a16:creationId xmlns:a16="http://schemas.microsoft.com/office/drawing/2014/main" id="{F02B074B-5537-4CFC-910E-5D119DB735D2}"/>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6" name="Ovaal 114">
                <a:extLst>
                  <a:ext uri="{FF2B5EF4-FFF2-40B4-BE49-F238E27FC236}">
                    <a16:creationId xmlns:a16="http://schemas.microsoft.com/office/drawing/2014/main" id="{352FA896-C273-4C7F-BDB6-D7ADF25937D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7" name="Vrije vorm: vorm 115">
                <a:extLst>
                  <a:ext uri="{FF2B5EF4-FFF2-40B4-BE49-F238E27FC236}">
                    <a16:creationId xmlns:a16="http://schemas.microsoft.com/office/drawing/2014/main" id="{B20A72C3-EA1E-4A30-A9DC-710653B574A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8" name="Rechthoek: afgeronde hoeken 116">
                <a:extLst>
                  <a:ext uri="{FF2B5EF4-FFF2-40B4-BE49-F238E27FC236}">
                    <a16:creationId xmlns:a16="http://schemas.microsoft.com/office/drawing/2014/main" id="{F2EA412C-C6BA-4B84-9E58-177F241608C4}"/>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19" name="Rechte verbindingslijn 117">
                <a:extLst>
                  <a:ext uri="{FF2B5EF4-FFF2-40B4-BE49-F238E27FC236}">
                    <a16:creationId xmlns:a16="http://schemas.microsoft.com/office/drawing/2014/main" id="{A9372B87-597A-4AC4-9193-26851062345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0" name="Rechte verbindingslijn 118">
                <a:extLst>
                  <a:ext uri="{FF2B5EF4-FFF2-40B4-BE49-F238E27FC236}">
                    <a16:creationId xmlns:a16="http://schemas.microsoft.com/office/drawing/2014/main" id="{7922E304-5714-434A-BF2A-084B23EB93CA}"/>
                  </a:ext>
                </a:extLst>
              </p:cNvPr>
              <p:cNvCxnSpPr>
                <a:cxnSpLocks/>
                <a:stCxn id="11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89" name="Groep 87">
              <a:extLst>
                <a:ext uri="{FF2B5EF4-FFF2-40B4-BE49-F238E27FC236}">
                  <a16:creationId xmlns:a16="http://schemas.microsoft.com/office/drawing/2014/main" id="{2086D680-30BB-4340-AD78-0E252D724AC5}"/>
                </a:ext>
              </a:extLst>
            </p:cNvPr>
            <p:cNvGrpSpPr/>
            <p:nvPr userDrawn="1"/>
          </p:nvGrpSpPr>
          <p:grpSpPr>
            <a:xfrm>
              <a:off x="12391601" y="2643684"/>
              <a:ext cx="3183678" cy="2840468"/>
              <a:chOff x="12952763" y="4572241"/>
              <a:chExt cx="3183678" cy="2840468"/>
            </a:xfrm>
          </p:grpSpPr>
          <p:grpSp>
            <p:nvGrpSpPr>
              <p:cNvPr id="90" name="Meer informatie">
                <a:extLst>
                  <a:ext uri="{FF2B5EF4-FFF2-40B4-BE49-F238E27FC236}">
                    <a16:creationId xmlns:a16="http://schemas.microsoft.com/office/drawing/2014/main" id="{CA850288-63CB-450C-B1E7-145C18D5B951}"/>
                  </a:ext>
                </a:extLst>
              </p:cNvPr>
              <p:cNvGrpSpPr/>
              <p:nvPr userDrawn="1"/>
            </p:nvGrpSpPr>
            <p:grpSpPr>
              <a:xfrm>
                <a:off x="12957926" y="6629436"/>
                <a:ext cx="3178515" cy="783273"/>
                <a:chOff x="-3741486" y="3386444"/>
                <a:chExt cx="3178515" cy="783273"/>
              </a:xfrm>
            </p:grpSpPr>
            <p:sp>
              <p:nvSpPr>
                <p:cNvPr id="112" name="Freeform 101">
                  <a:extLst>
                    <a:ext uri="{FF2B5EF4-FFF2-40B4-BE49-F238E27FC236}">
                      <a16:creationId xmlns:a16="http://schemas.microsoft.com/office/drawing/2014/main" id="{996119C9-D668-4BCA-9837-63682F4A50D6}"/>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13" name="Rechthoek 111">
                  <a:extLst>
                    <a:ext uri="{FF2B5EF4-FFF2-40B4-BE49-F238E27FC236}">
                      <a16:creationId xmlns:a16="http://schemas.microsoft.com/office/drawing/2014/main" id="{3584FC3D-D9AD-417C-B1BE-712329CC2737}"/>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14" name="Rechte verbindingslijn 112">
                  <a:extLst>
                    <a:ext uri="{FF2B5EF4-FFF2-40B4-BE49-F238E27FC236}">
                      <a16:creationId xmlns:a16="http://schemas.microsoft.com/office/drawing/2014/main" id="{84AC8E6F-7E3C-4846-82CA-E97495BED69C}"/>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91" name="Rechte verbindingslijn 89">
                <a:extLst>
                  <a:ext uri="{FF2B5EF4-FFF2-40B4-BE49-F238E27FC236}">
                    <a16:creationId xmlns:a16="http://schemas.microsoft.com/office/drawing/2014/main" id="{7C2E4E88-5B9D-40D0-A928-F33E2BC5850F}"/>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92" name="Ovaal 90">
                <a:extLst>
                  <a:ext uri="{FF2B5EF4-FFF2-40B4-BE49-F238E27FC236}">
                    <a16:creationId xmlns:a16="http://schemas.microsoft.com/office/drawing/2014/main" id="{F343A781-619B-4ED8-BB54-C25890646CF2}"/>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93" name="Rechthoek 91">
                <a:extLst>
                  <a:ext uri="{FF2B5EF4-FFF2-40B4-BE49-F238E27FC236}">
                    <a16:creationId xmlns:a16="http://schemas.microsoft.com/office/drawing/2014/main" id="{F844B55F-031E-4665-A487-7FD406BEF416}"/>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94" name="Rechte verbindingslijn 92">
                <a:extLst>
                  <a:ext uri="{FF2B5EF4-FFF2-40B4-BE49-F238E27FC236}">
                    <a16:creationId xmlns:a16="http://schemas.microsoft.com/office/drawing/2014/main" id="{51D80680-0952-4449-9719-231C8CBA79FA}"/>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95" name="Groep 93">
                <a:extLst>
                  <a:ext uri="{FF2B5EF4-FFF2-40B4-BE49-F238E27FC236}">
                    <a16:creationId xmlns:a16="http://schemas.microsoft.com/office/drawing/2014/main" id="{5CA98257-FEFB-423C-9971-3C0FA297FCBF}"/>
                  </a:ext>
                </a:extLst>
              </p:cNvPr>
              <p:cNvGrpSpPr/>
              <p:nvPr userDrawn="1"/>
            </p:nvGrpSpPr>
            <p:grpSpPr>
              <a:xfrm>
                <a:off x="13257676" y="5773610"/>
                <a:ext cx="514284" cy="612917"/>
                <a:chOff x="12682980" y="3403271"/>
                <a:chExt cx="622284" cy="741637"/>
              </a:xfrm>
            </p:grpSpPr>
            <p:grpSp>
              <p:nvGrpSpPr>
                <p:cNvPr id="96" name="Groep 94">
                  <a:extLst>
                    <a:ext uri="{FF2B5EF4-FFF2-40B4-BE49-F238E27FC236}">
                      <a16:creationId xmlns:a16="http://schemas.microsoft.com/office/drawing/2014/main" id="{E5F704E9-7838-43CA-9617-FDC257FFDCD3}"/>
                    </a:ext>
                  </a:extLst>
                </p:cNvPr>
                <p:cNvGrpSpPr/>
                <p:nvPr userDrawn="1"/>
              </p:nvGrpSpPr>
              <p:grpSpPr>
                <a:xfrm>
                  <a:off x="12771568" y="3403271"/>
                  <a:ext cx="467138" cy="448459"/>
                  <a:chOff x="12782195" y="3403271"/>
                  <a:chExt cx="467138" cy="448459"/>
                </a:xfrm>
              </p:grpSpPr>
              <p:grpSp>
                <p:nvGrpSpPr>
                  <p:cNvPr id="99" name="Groep 97">
                    <a:extLst>
                      <a:ext uri="{FF2B5EF4-FFF2-40B4-BE49-F238E27FC236}">
                        <a16:creationId xmlns:a16="http://schemas.microsoft.com/office/drawing/2014/main" id="{05C34E57-F314-425C-B068-E8FAE27539BA}"/>
                      </a:ext>
                    </a:extLst>
                  </p:cNvPr>
                  <p:cNvGrpSpPr/>
                  <p:nvPr userDrawn="1"/>
                </p:nvGrpSpPr>
                <p:grpSpPr>
                  <a:xfrm>
                    <a:off x="12782195" y="3403271"/>
                    <a:ext cx="412967" cy="393910"/>
                    <a:chOff x="13554906" y="3320143"/>
                    <a:chExt cx="443906" cy="423422"/>
                  </a:xfrm>
                </p:grpSpPr>
                <p:grpSp>
                  <p:nvGrpSpPr>
                    <p:cNvPr id="106" name="Groep 104">
                      <a:extLst>
                        <a:ext uri="{FF2B5EF4-FFF2-40B4-BE49-F238E27FC236}">
                          <a16:creationId xmlns:a16="http://schemas.microsoft.com/office/drawing/2014/main" id="{BC15AB41-4018-447C-93A0-2BA73C7E480A}"/>
                        </a:ext>
                      </a:extLst>
                    </p:cNvPr>
                    <p:cNvGrpSpPr/>
                    <p:nvPr userDrawn="1"/>
                  </p:nvGrpSpPr>
                  <p:grpSpPr>
                    <a:xfrm>
                      <a:off x="13554906" y="3320143"/>
                      <a:ext cx="443906" cy="423422"/>
                      <a:chOff x="12909684" y="1276177"/>
                      <a:chExt cx="443906" cy="423422"/>
                    </a:xfrm>
                  </p:grpSpPr>
                  <p:sp>
                    <p:nvSpPr>
                      <p:cNvPr id="109" name="Rechthoek 107">
                        <a:extLst>
                          <a:ext uri="{FF2B5EF4-FFF2-40B4-BE49-F238E27FC236}">
                            <a16:creationId xmlns:a16="http://schemas.microsoft.com/office/drawing/2014/main" id="{6913176E-FB6B-40F9-9D0D-832FD97A78BB}"/>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0" name="Rechthoek 108">
                        <a:extLst>
                          <a:ext uri="{FF2B5EF4-FFF2-40B4-BE49-F238E27FC236}">
                            <a16:creationId xmlns:a16="http://schemas.microsoft.com/office/drawing/2014/main" id="{BA4B518B-59CA-44D9-A608-28F35B36C750}"/>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11" name="Ovaal 109">
                        <a:extLst>
                          <a:ext uri="{FF2B5EF4-FFF2-40B4-BE49-F238E27FC236}">
                            <a16:creationId xmlns:a16="http://schemas.microsoft.com/office/drawing/2014/main" id="{B752A02F-15F9-4F5F-AAB6-3A391F8C7061}"/>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07" name="Afbeelding 105">
                      <a:extLst>
                        <a:ext uri="{FF2B5EF4-FFF2-40B4-BE49-F238E27FC236}">
                          <a16:creationId xmlns:a16="http://schemas.microsoft.com/office/drawing/2014/main" id="{6A116E91-C148-46C3-9E5D-2EB390CA7593}"/>
                        </a:ext>
                      </a:extLst>
                    </p:cNvPr>
                    <p:cNvPicPr>
                      <a:picLocks noChangeAspect="1"/>
                    </p:cNvPicPr>
                    <p:nvPr userDrawn="1"/>
                  </p:nvPicPr>
                  <p:blipFill>
                    <a:blip r:embed="rId3"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8" name="Afbeelding 106">
                      <a:extLst>
                        <a:ext uri="{FF2B5EF4-FFF2-40B4-BE49-F238E27FC236}">
                          <a16:creationId xmlns:a16="http://schemas.microsoft.com/office/drawing/2014/main" id="{FE38FDDD-2465-4D69-957D-1CFA98D69155}"/>
                        </a:ext>
                      </a:extLst>
                    </p:cNvPr>
                    <p:cNvPicPr>
                      <a:picLocks noChangeAspect="1"/>
                    </p:cNvPicPr>
                    <p:nvPr userDrawn="1"/>
                  </p:nvPicPr>
                  <p:blipFill>
                    <a:blip r:embed="rId4"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00" name="Groep 98">
                    <a:extLst>
                      <a:ext uri="{FF2B5EF4-FFF2-40B4-BE49-F238E27FC236}">
                        <a16:creationId xmlns:a16="http://schemas.microsoft.com/office/drawing/2014/main" id="{848B8498-F60E-4F94-A90C-289FBED5FEF8}"/>
                      </a:ext>
                    </a:extLst>
                  </p:cNvPr>
                  <p:cNvGrpSpPr/>
                  <p:nvPr userDrawn="1"/>
                </p:nvGrpSpPr>
                <p:grpSpPr>
                  <a:xfrm>
                    <a:off x="13103513" y="3705278"/>
                    <a:ext cx="145820" cy="146452"/>
                    <a:chOff x="13096169" y="3602288"/>
                    <a:chExt cx="145820" cy="146452"/>
                  </a:xfrm>
                </p:grpSpPr>
                <p:sp>
                  <p:nvSpPr>
                    <p:cNvPr id="104" name="Rechthoek 102">
                      <a:extLst>
                        <a:ext uri="{FF2B5EF4-FFF2-40B4-BE49-F238E27FC236}">
                          <a16:creationId xmlns:a16="http://schemas.microsoft.com/office/drawing/2014/main" id="{C17C64A4-B734-42C2-BD54-641CDA72664A}"/>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5" name="Rechthoek 103">
                      <a:extLst>
                        <a:ext uri="{FF2B5EF4-FFF2-40B4-BE49-F238E27FC236}">
                          <a16:creationId xmlns:a16="http://schemas.microsoft.com/office/drawing/2014/main" id="{8D265D87-8D6B-42B2-8E2B-7B7866372CB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01" name="Groep 99">
                    <a:extLst>
                      <a:ext uri="{FF2B5EF4-FFF2-40B4-BE49-F238E27FC236}">
                        <a16:creationId xmlns:a16="http://schemas.microsoft.com/office/drawing/2014/main" id="{41D29537-4402-4770-BAB7-C4FBCDCBB542}"/>
                      </a:ext>
                    </a:extLst>
                  </p:cNvPr>
                  <p:cNvGrpSpPr/>
                  <p:nvPr userDrawn="1"/>
                </p:nvGrpSpPr>
                <p:grpSpPr>
                  <a:xfrm rot="10800000">
                    <a:off x="13061402" y="3665668"/>
                    <a:ext cx="145820" cy="146461"/>
                    <a:chOff x="13096169" y="3602248"/>
                    <a:chExt cx="145820" cy="146461"/>
                  </a:xfrm>
                </p:grpSpPr>
                <p:sp>
                  <p:nvSpPr>
                    <p:cNvPr id="102" name="Rechthoek 100">
                      <a:extLst>
                        <a:ext uri="{FF2B5EF4-FFF2-40B4-BE49-F238E27FC236}">
                          <a16:creationId xmlns:a16="http://schemas.microsoft.com/office/drawing/2014/main" id="{45CF472A-AB06-4D1D-920E-67C6E01C8F0C}"/>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3" name="Rechthoek 101">
                      <a:extLst>
                        <a:ext uri="{FF2B5EF4-FFF2-40B4-BE49-F238E27FC236}">
                          <a16:creationId xmlns:a16="http://schemas.microsoft.com/office/drawing/2014/main" id="{974DCC86-BF51-4FE7-896F-3189B67B7011}"/>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97" name="Rechthoek 95">
                  <a:extLst>
                    <a:ext uri="{FF2B5EF4-FFF2-40B4-BE49-F238E27FC236}">
                      <a16:creationId xmlns:a16="http://schemas.microsoft.com/office/drawing/2014/main" id="{5FB20E2D-80D0-44E0-9FF0-CD33BADEC0BC}"/>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98" name="Gelijkbenige driehoek 96">
                  <a:extLst>
                    <a:ext uri="{FF2B5EF4-FFF2-40B4-BE49-F238E27FC236}">
                      <a16:creationId xmlns:a16="http://schemas.microsoft.com/office/drawing/2014/main" id="{1B14D5EF-F0E7-4E9F-9771-FB90205374CD}"/>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24" name="Instructie">
            <a:extLst>
              <a:ext uri="{FF2B5EF4-FFF2-40B4-BE49-F238E27FC236}">
                <a16:creationId xmlns:a16="http://schemas.microsoft.com/office/drawing/2014/main" id="{269CD5D0-61E3-4C43-8E23-C1F1A293B415}"/>
              </a:ext>
            </a:extLst>
          </p:cNvPr>
          <p:cNvGrpSpPr/>
          <p:nvPr userDrawn="1"/>
        </p:nvGrpSpPr>
        <p:grpSpPr>
          <a:xfrm>
            <a:off x="-3352957" y="0"/>
            <a:ext cx="3182755" cy="2660264"/>
            <a:chOff x="-3426088" y="4512342"/>
            <a:chExt cx="3182755" cy="2660264"/>
          </a:xfrm>
        </p:grpSpPr>
        <p:sp>
          <p:nvSpPr>
            <p:cNvPr id="125" name="Rechthoek 127">
              <a:extLst>
                <a:ext uri="{FF2B5EF4-FFF2-40B4-BE49-F238E27FC236}">
                  <a16:creationId xmlns:a16="http://schemas.microsoft.com/office/drawing/2014/main" id="{33F2B543-5357-4C70-8D68-01613562A63F}"/>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26" name="Rechte verbindingslijn 128">
              <a:extLst>
                <a:ext uri="{FF2B5EF4-FFF2-40B4-BE49-F238E27FC236}">
                  <a16:creationId xmlns:a16="http://schemas.microsoft.com/office/drawing/2014/main" id="{6797AD99-3441-4B26-AB0E-E7CDF6469EF5}"/>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27" name="Rechthoek 130">
              <a:extLst>
                <a:ext uri="{FF2B5EF4-FFF2-40B4-BE49-F238E27FC236}">
                  <a16:creationId xmlns:a16="http://schemas.microsoft.com/office/drawing/2014/main" id="{E6D8FED3-3E40-484E-8A6E-F9E74E0BE214}"/>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28" name="Rechthoek 133">
              <a:extLst>
                <a:ext uri="{FF2B5EF4-FFF2-40B4-BE49-F238E27FC236}">
                  <a16:creationId xmlns:a16="http://schemas.microsoft.com/office/drawing/2014/main" id="{861B97DD-C4D8-435E-9ECF-D4D37C9BBE98}"/>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29" name="Rechthoek 136">
              <a:extLst>
                <a:ext uri="{FF2B5EF4-FFF2-40B4-BE49-F238E27FC236}">
                  <a16:creationId xmlns:a16="http://schemas.microsoft.com/office/drawing/2014/main" id="{BC7D7B7D-F2E8-4968-AFF6-B187D3172724}"/>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0" name="Rechthoek 139">
              <a:extLst>
                <a:ext uri="{FF2B5EF4-FFF2-40B4-BE49-F238E27FC236}">
                  <a16:creationId xmlns:a16="http://schemas.microsoft.com/office/drawing/2014/main" id="{2D94E477-BC2C-40AE-9141-C84B1114E505}"/>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31" name="Rechte verbindingslijn 140">
              <a:extLst>
                <a:ext uri="{FF2B5EF4-FFF2-40B4-BE49-F238E27FC236}">
                  <a16:creationId xmlns:a16="http://schemas.microsoft.com/office/drawing/2014/main" id="{C60BDEF6-3CF5-4FA2-A6BE-568DF64772EC}"/>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190023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73"/>
                                        </p:tgtEl>
                                        <p:attrNameLst>
                                          <p:attrName>style.visibility</p:attrName>
                                        </p:attrNameLst>
                                      </p:cBhvr>
                                      <p:to>
                                        <p:strVal val="visible"/>
                                      </p:to>
                                    </p:set>
                                    <p:animEffect transition="in" filter="fade">
                                      <p:cBhvr>
                                        <p:cTn id="13" dur="500"/>
                                        <p:tgtEl>
                                          <p:spTgt spid="173"/>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174"/>
                                        </p:tgtEl>
                                        <p:attrNameLst>
                                          <p:attrName>style.visibility</p:attrName>
                                        </p:attrNameLst>
                                      </p:cBhvr>
                                      <p:to>
                                        <p:strVal val="visible"/>
                                      </p:to>
                                    </p:set>
                                    <p:animEffect transition="in" filter="fade">
                                      <p:cBhvr>
                                        <p:cTn id="19" dur="500"/>
                                        <p:tgtEl>
                                          <p:spTgt spid="174"/>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2000"/>
                                  </p:stCondLst>
                                  <p:childTnLst>
                                    <p:set>
                                      <p:cBhvr>
                                        <p:cTn id="24" dur="1" fill="hold">
                                          <p:stCondLst>
                                            <p:cond delay="0"/>
                                          </p:stCondLst>
                                        </p:cTn>
                                        <p:tgtEl>
                                          <p:spTgt spid="170"/>
                                        </p:tgtEl>
                                        <p:attrNameLst>
                                          <p:attrName>style.visibility</p:attrName>
                                        </p:attrNameLst>
                                      </p:cBhvr>
                                      <p:to>
                                        <p:strVal val="visible"/>
                                      </p:to>
                                    </p:set>
                                    <p:animEffect transition="in" filter="fade">
                                      <p:cBhvr>
                                        <p:cTn id="25" dur="500"/>
                                        <p:tgtEl>
                                          <p:spTgt spid="170"/>
                                        </p:tgtEl>
                                      </p:cBhvr>
                                    </p:animEffect>
                                  </p:childTnLst>
                                </p:cTn>
                              </p:par>
                              <p:par>
                                <p:cTn id="26" presetID="10" presetClass="entr" presetSubtype="0" fill="hold" grpId="0" nodeType="withEffect">
                                  <p:stCondLst>
                                    <p:cond delay="2500"/>
                                  </p:stCondLst>
                                  <p:childTnLst>
                                    <p:set>
                                      <p:cBhvr>
                                        <p:cTn id="27" dur="1" fill="hold">
                                          <p:stCondLst>
                                            <p:cond delay="0"/>
                                          </p:stCondLst>
                                        </p:cTn>
                                        <p:tgtEl>
                                          <p:spTgt spid="171"/>
                                        </p:tgtEl>
                                        <p:attrNameLst>
                                          <p:attrName>style.visibility</p:attrName>
                                        </p:attrNameLst>
                                      </p:cBhvr>
                                      <p:to>
                                        <p:strVal val="visible"/>
                                      </p:to>
                                    </p:set>
                                    <p:animEffect transition="in" filter="fade">
                                      <p:cBhvr>
                                        <p:cTn id="28" dur="500"/>
                                        <p:tgtEl>
                                          <p:spTgt spid="171"/>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72"/>
                                        </p:tgtEl>
                                        <p:attrNameLst>
                                          <p:attrName>style.visibility</p:attrName>
                                        </p:attrNameLst>
                                      </p:cBhvr>
                                      <p:to>
                                        <p:strVal val="visible"/>
                                      </p:to>
                                    </p:set>
                                    <p:animEffect transition="in" filter="fade">
                                      <p:cBhvr>
                                        <p:cTn id="31" dur="500"/>
                                        <p:tgtEl>
                                          <p:spTgt spid="172"/>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175"/>
                                        </p:tgtEl>
                                        <p:attrNameLst>
                                          <p:attrName>style.visibility</p:attrName>
                                        </p:attrNameLst>
                                      </p:cBhvr>
                                      <p:to>
                                        <p:strVal val="visible"/>
                                      </p:to>
                                    </p:set>
                                    <p:animEffect transition="in" filter="fade">
                                      <p:cBhvr>
                                        <p:cTn id="34" dur="500"/>
                                        <p:tgtEl>
                                          <p:spTgt spid="175"/>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76"/>
                                        </p:tgtEl>
                                        <p:attrNameLst>
                                          <p:attrName>style.visibility</p:attrName>
                                        </p:attrNameLst>
                                      </p:cBhvr>
                                      <p:to>
                                        <p:strVal val="visible"/>
                                      </p:to>
                                    </p:set>
                                    <p:animEffect transition="in" filter="fade">
                                      <p:cBhvr>
                                        <p:cTn id="37" dur="500"/>
                                        <p:tgtEl>
                                          <p:spTgt spid="176"/>
                                        </p:tgtEl>
                                      </p:cBhvr>
                                    </p:animEffect>
                                  </p:childTnLst>
                                </p:cTn>
                              </p:par>
                              <p:par>
                                <p:cTn id="38" presetID="10" presetClass="entr" presetSubtype="0" fill="hold" grpId="0" nodeType="withEffect">
                                  <p:stCondLst>
                                    <p:cond delay="1250"/>
                                  </p:stCondLst>
                                  <p:childTnLst>
                                    <p:set>
                                      <p:cBhvr>
                                        <p:cTn id="39" dur="1" fill="hold">
                                          <p:stCondLst>
                                            <p:cond delay="0"/>
                                          </p:stCondLst>
                                        </p:cTn>
                                        <p:tgtEl>
                                          <p:spTgt spid="177"/>
                                        </p:tgtEl>
                                        <p:attrNameLst>
                                          <p:attrName>style.visibility</p:attrName>
                                        </p:attrNameLst>
                                      </p:cBhvr>
                                      <p:to>
                                        <p:strVal val="visible"/>
                                      </p:to>
                                    </p:set>
                                    <p:animEffect transition="in" filter="fade">
                                      <p:cBhvr>
                                        <p:cTn id="40"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5" grpId="0" animBg="1">
        <p:tmplLst>
          <p:tmpl>
            <p:tnLst>
              <p:par>
                <p:cTn presetID="10" presetClass="entr" presetSubtype="0" fill="hold" nodeType="withEffect">
                  <p:stCondLst>
                    <p:cond delay="5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animBg="1">
        <p:tmplLst>
          <p:tmpl>
            <p:tnLst>
              <p:par>
                <p:cTn presetID="10" presetClass="entr" presetSubtype="0" fill="hold" nodeType="withEffect">
                  <p:stCondLst>
                    <p:cond delay="10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32" grpId="0" animBg="1">
        <p:tmplLst>
          <p:tmpl>
            <p:tnLst>
              <p:par>
                <p:cTn presetID="10" presetClass="entr" presetSubtype="0" fill="hold" nodeType="withEffect">
                  <p:stCondLst>
                    <p:cond delay="150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170" grpId="0" animBg="1">
        <p:tmplLst>
          <p:tmpl>
            <p:tnLst>
              <p:par>
                <p:cTn presetID="10" presetClass="entr" presetSubtype="0" fill="hold" nodeType="withEffect">
                  <p:stCondLst>
                    <p:cond delay="2000"/>
                  </p:stCondLst>
                  <p:childTnLst>
                    <p:set>
                      <p:cBhvr>
                        <p:cTn dur="1" fill="hold">
                          <p:stCondLst>
                            <p:cond delay="0"/>
                          </p:stCondLst>
                        </p:cTn>
                        <p:tgtEl>
                          <p:spTgt spid="170"/>
                        </p:tgtEl>
                        <p:attrNameLst>
                          <p:attrName>style.visibility</p:attrName>
                        </p:attrNameLst>
                      </p:cBhvr>
                      <p:to>
                        <p:strVal val="visible"/>
                      </p:to>
                    </p:set>
                    <p:animEffect transition="in" filter="fade">
                      <p:cBhvr>
                        <p:cTn dur="500"/>
                        <p:tgtEl>
                          <p:spTgt spid="170"/>
                        </p:tgtEl>
                      </p:cBhvr>
                    </p:animEffect>
                  </p:childTnLst>
                </p:cTn>
              </p:par>
            </p:tnLst>
          </p:tmpl>
        </p:tmplLst>
      </p:bldP>
      <p:bldP spid="171" grpId="0" animBg="1">
        <p:tmplLst>
          <p:tmpl>
            <p:tnLst>
              <p:par>
                <p:cTn presetID="10" presetClass="entr" presetSubtype="0" fill="hold" nodeType="withEffect">
                  <p:stCondLst>
                    <p:cond delay="2500"/>
                  </p:stCondLst>
                  <p:childTnLst>
                    <p:set>
                      <p:cBhvr>
                        <p:cTn dur="1" fill="hold">
                          <p:stCondLst>
                            <p:cond delay="0"/>
                          </p:stCondLst>
                        </p:cTn>
                        <p:tgtEl>
                          <p:spTgt spid="171"/>
                        </p:tgtEl>
                        <p:attrNameLst>
                          <p:attrName>style.visibility</p:attrName>
                        </p:attrNameLst>
                      </p:cBhvr>
                      <p:to>
                        <p:strVal val="visible"/>
                      </p:to>
                    </p:set>
                    <p:animEffect transition="in" filter="fade">
                      <p:cBhvr>
                        <p:cTn dur="500"/>
                        <p:tgtEl>
                          <p:spTgt spid="171"/>
                        </p:tgtEl>
                      </p:cBhvr>
                    </p:animEffect>
                  </p:childTnLst>
                </p:cTn>
              </p:par>
            </p:tnLst>
          </p:tmpl>
        </p:tmplLst>
      </p:bldP>
      <p:bldP spid="172" grpId="0" animBg="1">
        <p:tmplLst>
          <p:tmpl>
            <p:tnLst>
              <p:par>
                <p:cTn presetID="10" presetClass="entr" presetSubtype="0" fill="hold" nodeType="withEffect">
                  <p:stCondLst>
                    <p:cond delay="3000"/>
                  </p:stCondLst>
                  <p:childTnLst>
                    <p:set>
                      <p:cBhvr>
                        <p:cTn dur="1" fill="hold">
                          <p:stCondLst>
                            <p:cond delay="0"/>
                          </p:stCondLst>
                        </p:cTn>
                        <p:tgtEl>
                          <p:spTgt spid="172"/>
                        </p:tgtEl>
                        <p:attrNameLst>
                          <p:attrName>style.visibility</p:attrName>
                        </p:attrNameLst>
                      </p:cBhvr>
                      <p:to>
                        <p:strVal val="visible"/>
                      </p:to>
                    </p:set>
                    <p:animEffect transition="in" filter="fade">
                      <p:cBhvr>
                        <p:cTn dur="500"/>
                        <p:tgtEl>
                          <p:spTgt spid="172"/>
                        </p:tgtEl>
                      </p:cBhvr>
                    </p:animEffect>
                  </p:childTnLst>
                </p:cTn>
              </p:par>
            </p:tnLst>
          </p:tmpl>
        </p:tmplLst>
      </p:bldP>
      <p:bldP spid="173" grpId="0" animBg="1"/>
      <p:bldP spid="174" grpId="0" animBg="1"/>
      <p:bldP spid="175" grpId="0" animBg="1"/>
      <p:bldP spid="176" grpId="0" animBg="1"/>
      <p:bldP spid="177"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Kernpunten + Iconen">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5B16B44F-53F8-4476-BF86-4B2D1AD65ECB}"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Plaats hier uw 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9B18BDE9-18FD-4C97-9F64-E73C2C770EFA}"/>
              </a:ext>
            </a:extLst>
          </p:cNvPr>
          <p:cNvSpPr>
            <a:spLocks noGrp="1"/>
          </p:cNvSpPr>
          <p:nvPr>
            <p:ph type="body" sz="quarter" idx="15" hasCustomPrompt="1"/>
          </p:nvPr>
        </p:nvSpPr>
        <p:spPr>
          <a:xfrm>
            <a:off x="500921" y="2468563"/>
            <a:ext cx="3364708" cy="2982912"/>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600">
                <a:solidFill>
                  <a:schemeClr val="bg1"/>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21" name="Tijdelijke aanduiding voor tekst 3">
            <a:extLst>
              <a:ext uri="{FF2B5EF4-FFF2-40B4-BE49-F238E27FC236}">
                <a16:creationId xmlns:a16="http://schemas.microsoft.com/office/drawing/2014/main" id="{548B21C5-7247-47FE-96DC-CDF5B1CD2738}"/>
              </a:ext>
            </a:extLst>
          </p:cNvPr>
          <p:cNvSpPr>
            <a:spLocks noGrp="1"/>
          </p:cNvSpPr>
          <p:nvPr>
            <p:ph type="body" sz="quarter" idx="16" hasCustomPrompt="1"/>
          </p:nvPr>
        </p:nvSpPr>
        <p:spPr>
          <a:xfrm>
            <a:off x="4413646" y="2468563"/>
            <a:ext cx="3364708" cy="2982912"/>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600">
                <a:solidFill>
                  <a:schemeClr val="bg1"/>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24" name="Tijdelijke aanduiding voor tekst 3">
            <a:extLst>
              <a:ext uri="{FF2B5EF4-FFF2-40B4-BE49-F238E27FC236}">
                <a16:creationId xmlns:a16="http://schemas.microsoft.com/office/drawing/2014/main" id="{DDC7D301-B09D-45A2-84F5-FAC25F143C2B}"/>
              </a:ext>
            </a:extLst>
          </p:cNvPr>
          <p:cNvSpPr>
            <a:spLocks noGrp="1"/>
          </p:cNvSpPr>
          <p:nvPr>
            <p:ph type="body" sz="quarter" idx="17" hasCustomPrompt="1"/>
          </p:nvPr>
        </p:nvSpPr>
        <p:spPr>
          <a:xfrm>
            <a:off x="8326371" y="2468563"/>
            <a:ext cx="3364708" cy="2982912"/>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600">
                <a:solidFill>
                  <a:schemeClr val="bg1"/>
                </a:solidFill>
              </a:defRPr>
            </a:lvl5p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15" name="Tijdelijke aanduiding voor tekst 14">
            <a:extLst>
              <a:ext uri="{FF2B5EF4-FFF2-40B4-BE49-F238E27FC236}">
                <a16:creationId xmlns:a16="http://schemas.microsoft.com/office/drawing/2014/main" id="{3B2874ED-CC7F-4F0C-BB1D-75A9CC43DC39}"/>
              </a:ext>
            </a:extLst>
          </p:cNvPr>
          <p:cNvSpPr>
            <a:spLocks noGrp="1"/>
          </p:cNvSpPr>
          <p:nvPr>
            <p:ph type="body" sz="quarter" idx="21"/>
          </p:nvPr>
        </p:nvSpPr>
        <p:spPr>
          <a:xfrm>
            <a:off x="5615781" y="1988345"/>
            <a:ext cx="960438" cy="960437"/>
          </a:xfrm>
          <a:prstGeom prst="ellipse">
            <a:avLst/>
          </a:prstGeom>
          <a:solidFill>
            <a:schemeClr val="bg1"/>
          </a:solidFill>
          <a:ln w="12700">
            <a:solidFill>
              <a:schemeClr val="tx2"/>
            </a:solidFill>
          </a:ln>
        </p:spPr>
        <p:txBody>
          <a:bodyPr/>
          <a:lstStyle>
            <a:lvl1pPr marL="0" indent="0">
              <a:buNone/>
              <a:defRPr sz="100">
                <a:solidFill>
                  <a:schemeClr val="bg1">
                    <a:alpha val="0"/>
                  </a:schemeClr>
                </a:solidFill>
              </a:defRPr>
            </a:lvl1pPr>
          </a:lstStyle>
          <a:p>
            <a:pPr lvl="0"/>
            <a:endParaRPr lang="nl-NL" noProof="0"/>
          </a:p>
        </p:txBody>
      </p:sp>
      <p:sp>
        <p:nvSpPr>
          <p:cNvPr id="48" name="Tijdelijke aanduiding voor tekst 14">
            <a:extLst>
              <a:ext uri="{FF2B5EF4-FFF2-40B4-BE49-F238E27FC236}">
                <a16:creationId xmlns:a16="http://schemas.microsoft.com/office/drawing/2014/main" id="{F1653C5F-83B0-4357-9779-FCA8C005D7EF}"/>
              </a:ext>
            </a:extLst>
          </p:cNvPr>
          <p:cNvSpPr>
            <a:spLocks noGrp="1"/>
          </p:cNvSpPr>
          <p:nvPr>
            <p:ph type="body" sz="quarter" idx="22"/>
          </p:nvPr>
        </p:nvSpPr>
        <p:spPr>
          <a:xfrm>
            <a:off x="1703056" y="1988345"/>
            <a:ext cx="960438" cy="960437"/>
          </a:xfrm>
          <a:prstGeom prst="ellipse">
            <a:avLst/>
          </a:prstGeom>
          <a:solidFill>
            <a:schemeClr val="bg1"/>
          </a:solidFill>
          <a:ln w="12700">
            <a:solidFill>
              <a:schemeClr val="tx2"/>
            </a:solidFill>
          </a:ln>
        </p:spPr>
        <p:txBody>
          <a:bodyPr/>
          <a:lstStyle>
            <a:lvl1pPr marL="0" indent="0">
              <a:buNone/>
              <a:defRPr sz="100" b="0">
                <a:solidFill>
                  <a:schemeClr val="bg1">
                    <a:alpha val="0"/>
                  </a:schemeClr>
                </a:solidFill>
              </a:defRPr>
            </a:lvl1pPr>
          </a:lstStyle>
          <a:p>
            <a:pPr lvl="0"/>
            <a:endParaRPr lang="nl-NL" noProof="0"/>
          </a:p>
        </p:txBody>
      </p:sp>
      <p:sp>
        <p:nvSpPr>
          <p:cNvPr id="50" name="Tijdelijke aanduiding voor tekst 14">
            <a:extLst>
              <a:ext uri="{FF2B5EF4-FFF2-40B4-BE49-F238E27FC236}">
                <a16:creationId xmlns:a16="http://schemas.microsoft.com/office/drawing/2014/main" id="{3AA2D7D9-83DC-4599-894C-1EA7D9983FAC}"/>
              </a:ext>
            </a:extLst>
          </p:cNvPr>
          <p:cNvSpPr>
            <a:spLocks noGrp="1"/>
          </p:cNvSpPr>
          <p:nvPr>
            <p:ph type="body" sz="quarter" idx="24"/>
          </p:nvPr>
        </p:nvSpPr>
        <p:spPr>
          <a:xfrm>
            <a:off x="9528506" y="1988345"/>
            <a:ext cx="960438" cy="960437"/>
          </a:xfrm>
          <a:prstGeom prst="ellipse">
            <a:avLst/>
          </a:prstGeom>
          <a:solidFill>
            <a:schemeClr val="bg1"/>
          </a:solidFill>
          <a:ln w="12700">
            <a:solidFill>
              <a:schemeClr val="tx2"/>
            </a:solidFill>
          </a:ln>
        </p:spPr>
        <p:txBody>
          <a:bodyPr/>
          <a:lstStyle>
            <a:lvl1pPr marL="0" indent="0">
              <a:buNone/>
              <a:defRPr sz="100">
                <a:solidFill>
                  <a:schemeClr val="bg1">
                    <a:alpha val="0"/>
                  </a:schemeClr>
                </a:solidFill>
              </a:defRPr>
            </a:lvl1pPr>
          </a:lstStyle>
          <a:p>
            <a:pPr lvl="0"/>
            <a:endParaRPr lang="nl-NL" noProof="0"/>
          </a:p>
        </p:txBody>
      </p:sp>
      <p:grpSp>
        <p:nvGrpSpPr>
          <p:cNvPr id="122" name="Meer informatie">
            <a:extLst>
              <a:ext uri="{FF2B5EF4-FFF2-40B4-BE49-F238E27FC236}">
                <a16:creationId xmlns:a16="http://schemas.microsoft.com/office/drawing/2014/main" id="{0FA80177-D0A3-44BF-9B25-F3A601131F9F}"/>
              </a:ext>
            </a:extLst>
          </p:cNvPr>
          <p:cNvGrpSpPr/>
          <p:nvPr userDrawn="1"/>
        </p:nvGrpSpPr>
        <p:grpSpPr>
          <a:xfrm>
            <a:off x="12397261" y="401980"/>
            <a:ext cx="3178018" cy="825544"/>
            <a:chOff x="-3740989" y="3458473"/>
            <a:chExt cx="3178018" cy="825544"/>
          </a:xfrm>
        </p:grpSpPr>
        <p:sp>
          <p:nvSpPr>
            <p:cNvPr id="123" name="Rechthoek 122">
              <a:extLst>
                <a:ext uri="{FF2B5EF4-FFF2-40B4-BE49-F238E27FC236}">
                  <a16:creationId xmlns:a16="http://schemas.microsoft.com/office/drawing/2014/main" id="{751B6A97-D222-450E-9465-D3A076EFCE95}"/>
                </a:ext>
              </a:extLst>
            </p:cNvPr>
            <p:cNvSpPr/>
            <p:nvPr userDrawn="1"/>
          </p:nvSpPr>
          <p:spPr>
            <a:xfrm>
              <a:off x="-3740989" y="3458473"/>
              <a:ext cx="2863716"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Iconen vind je in de slide bibliotheek.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Kopieer (Ctrl-c) de icoon uit de bibliotheek en plak (Ctrl-v) deze op de gewenste plek. Iconen zijn aanpasbaar qua kleur en formaat.</a:t>
              </a:r>
            </a:p>
          </p:txBody>
        </p:sp>
        <p:cxnSp>
          <p:nvCxnSpPr>
            <p:cNvPr id="124" name="Rechte verbindingslijn 123">
              <a:extLst>
                <a:ext uri="{FF2B5EF4-FFF2-40B4-BE49-F238E27FC236}">
                  <a16:creationId xmlns:a16="http://schemas.microsoft.com/office/drawing/2014/main" id="{B217E941-7A8A-45B4-9D89-C48B8F400341}"/>
                </a:ext>
              </a:extLst>
            </p:cNvPr>
            <p:cNvCxnSpPr>
              <a:cxnSpLocks/>
            </p:cNvCxnSpPr>
            <p:nvPr userDrawn="1"/>
          </p:nvCxnSpPr>
          <p:spPr>
            <a:xfrm>
              <a:off x="-3740987" y="4284017"/>
              <a:ext cx="3178016" cy="0"/>
            </a:xfrm>
            <a:prstGeom prst="line">
              <a:avLst/>
            </a:prstGeom>
            <a:noFill/>
            <a:ln w="3175" cap="flat" cmpd="sng" algn="ctr">
              <a:solidFill>
                <a:schemeClr val="accent1"/>
              </a:solidFill>
              <a:prstDash val="solid"/>
            </a:ln>
            <a:effectLst/>
          </p:spPr>
        </p:cxnSp>
      </p:grpSp>
      <p:sp>
        <p:nvSpPr>
          <p:cNvPr id="125" name="Rechthoek 124">
            <a:extLst>
              <a:ext uri="{FF2B5EF4-FFF2-40B4-BE49-F238E27FC236}">
                <a16:creationId xmlns:a16="http://schemas.microsoft.com/office/drawing/2014/main" id="{144FFBA3-29AF-4F8F-AA54-5946B98CB0E7}"/>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ICOON invoegen / veranderen</a:t>
            </a:r>
          </a:p>
        </p:txBody>
      </p:sp>
      <p:cxnSp>
        <p:nvCxnSpPr>
          <p:cNvPr id="126" name="Rechte verbindingslijn 125">
            <a:extLst>
              <a:ext uri="{FF2B5EF4-FFF2-40B4-BE49-F238E27FC236}">
                <a16:creationId xmlns:a16="http://schemas.microsoft.com/office/drawing/2014/main" id="{04076332-55B8-4976-8FEF-3B7C11EAC09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grpSp>
        <p:nvGrpSpPr>
          <p:cNvPr id="127" name="Instructie">
            <a:extLst>
              <a:ext uri="{FF2B5EF4-FFF2-40B4-BE49-F238E27FC236}">
                <a16:creationId xmlns:a16="http://schemas.microsoft.com/office/drawing/2014/main" id="{7089CC15-660D-4F55-A0C1-243E3D111C48}"/>
              </a:ext>
            </a:extLst>
          </p:cNvPr>
          <p:cNvGrpSpPr/>
          <p:nvPr userDrawn="1"/>
        </p:nvGrpSpPr>
        <p:grpSpPr>
          <a:xfrm>
            <a:off x="12402753" y="1466627"/>
            <a:ext cx="3182755" cy="2660264"/>
            <a:chOff x="-3426088" y="4512342"/>
            <a:chExt cx="3182755" cy="2660264"/>
          </a:xfrm>
        </p:grpSpPr>
        <p:sp>
          <p:nvSpPr>
            <p:cNvPr id="128" name="Rechthoek 127">
              <a:extLst>
                <a:ext uri="{FF2B5EF4-FFF2-40B4-BE49-F238E27FC236}">
                  <a16:creationId xmlns:a16="http://schemas.microsoft.com/office/drawing/2014/main" id="{255E523B-38AA-49D7-9946-328B9539E298}"/>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129" name="Rechte verbindingslijn 128">
              <a:extLst>
                <a:ext uri="{FF2B5EF4-FFF2-40B4-BE49-F238E27FC236}">
                  <a16:creationId xmlns:a16="http://schemas.microsoft.com/office/drawing/2014/main" id="{6950096C-8295-4048-8CCA-1F29142E4922}"/>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30" name="Rechthoek 130">
              <a:extLst>
                <a:ext uri="{FF2B5EF4-FFF2-40B4-BE49-F238E27FC236}">
                  <a16:creationId xmlns:a16="http://schemas.microsoft.com/office/drawing/2014/main" id="{EF70CDB6-7B1F-41F7-A4E2-FE0C9CF9D1E3}"/>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131" name="Rechthoek 133">
              <a:extLst>
                <a:ext uri="{FF2B5EF4-FFF2-40B4-BE49-F238E27FC236}">
                  <a16:creationId xmlns:a16="http://schemas.microsoft.com/office/drawing/2014/main" id="{792414C5-BF44-48CE-A29A-F40DD151E15B}"/>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2" name="Rechthoek 136">
              <a:extLst>
                <a:ext uri="{FF2B5EF4-FFF2-40B4-BE49-F238E27FC236}">
                  <a16:creationId xmlns:a16="http://schemas.microsoft.com/office/drawing/2014/main" id="{A0656058-42FD-4C34-B747-49229CF3048C}"/>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133" name="Rechthoek 139">
              <a:extLst>
                <a:ext uri="{FF2B5EF4-FFF2-40B4-BE49-F238E27FC236}">
                  <a16:creationId xmlns:a16="http://schemas.microsoft.com/office/drawing/2014/main" id="{53D4780B-FE54-4C7B-B881-7A0DC6BA0878}"/>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134" name="Rechte verbindingslijn 140">
              <a:extLst>
                <a:ext uri="{FF2B5EF4-FFF2-40B4-BE49-F238E27FC236}">
                  <a16:creationId xmlns:a16="http://schemas.microsoft.com/office/drawing/2014/main" id="{AA53AD1E-7C07-481F-A98D-7825A898C239}"/>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135" name="Groep 101">
            <a:extLst>
              <a:ext uri="{FF2B5EF4-FFF2-40B4-BE49-F238E27FC236}">
                <a16:creationId xmlns:a16="http://schemas.microsoft.com/office/drawing/2014/main" id="{9B56E788-3E93-4E9B-833F-10CD2F0D580F}"/>
              </a:ext>
            </a:extLst>
          </p:cNvPr>
          <p:cNvGrpSpPr/>
          <p:nvPr userDrawn="1"/>
        </p:nvGrpSpPr>
        <p:grpSpPr>
          <a:xfrm>
            <a:off x="-3437547" y="1434"/>
            <a:ext cx="3201327" cy="6108543"/>
            <a:chOff x="-3437547" y="1434"/>
            <a:chExt cx="3201327" cy="6108543"/>
          </a:xfrm>
        </p:grpSpPr>
        <p:sp>
          <p:nvSpPr>
            <p:cNvPr id="136" name="Rechthoek 102">
              <a:extLst>
                <a:ext uri="{FF2B5EF4-FFF2-40B4-BE49-F238E27FC236}">
                  <a16:creationId xmlns:a16="http://schemas.microsoft.com/office/drawing/2014/main" id="{C5D48D11-23F9-4E87-9C66-ED48D241800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137" name="Ovaal 103">
              <a:extLst>
                <a:ext uri="{FF2B5EF4-FFF2-40B4-BE49-F238E27FC236}">
                  <a16:creationId xmlns:a16="http://schemas.microsoft.com/office/drawing/2014/main" id="{AC963300-7B75-4011-B7D0-33E89FD5B17C}"/>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38" name="Rechte verbindingslijn 104">
              <a:extLst>
                <a:ext uri="{FF2B5EF4-FFF2-40B4-BE49-F238E27FC236}">
                  <a16:creationId xmlns:a16="http://schemas.microsoft.com/office/drawing/2014/main" id="{064ACA87-E353-44A9-8F16-B26BDBDF27D7}"/>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39" name="Groep 105">
              <a:extLst>
                <a:ext uri="{FF2B5EF4-FFF2-40B4-BE49-F238E27FC236}">
                  <a16:creationId xmlns:a16="http://schemas.microsoft.com/office/drawing/2014/main" id="{7516892D-B9B8-42FB-8E2D-274DEB51FBE4}"/>
                </a:ext>
              </a:extLst>
            </p:cNvPr>
            <p:cNvGrpSpPr/>
            <p:nvPr userDrawn="1"/>
          </p:nvGrpSpPr>
          <p:grpSpPr>
            <a:xfrm>
              <a:off x="-3437547" y="349413"/>
              <a:ext cx="2933825" cy="558875"/>
              <a:chOff x="-3419346" y="368233"/>
              <a:chExt cx="3904920" cy="743862"/>
            </a:xfrm>
          </p:grpSpPr>
          <p:sp>
            <p:nvSpPr>
              <p:cNvPr id="164" name="Rechthoek 130">
                <a:extLst>
                  <a:ext uri="{FF2B5EF4-FFF2-40B4-BE49-F238E27FC236}">
                    <a16:creationId xmlns:a16="http://schemas.microsoft.com/office/drawing/2014/main" id="{59659BDE-5208-4302-9A64-D32435CFFE4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65" name="Rechte verbindingslijn 131">
                <a:extLst>
                  <a:ext uri="{FF2B5EF4-FFF2-40B4-BE49-F238E27FC236}">
                    <a16:creationId xmlns:a16="http://schemas.microsoft.com/office/drawing/2014/main" id="{B2920B0B-7C55-4E12-85C9-F0694FF4127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Rechte verbindingslijn 132">
                <a:extLst>
                  <a:ext uri="{FF2B5EF4-FFF2-40B4-BE49-F238E27FC236}">
                    <a16:creationId xmlns:a16="http://schemas.microsoft.com/office/drawing/2014/main" id="{3462784D-7665-4CEA-9101-8FFC6DBAED8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7" name="Rechthoek 133">
                <a:extLst>
                  <a:ext uri="{FF2B5EF4-FFF2-40B4-BE49-F238E27FC236}">
                    <a16:creationId xmlns:a16="http://schemas.microsoft.com/office/drawing/2014/main" id="{3BC03855-7CA3-4881-A63B-56B40ABD31B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8" name="Groep 134">
                <a:extLst>
                  <a:ext uri="{FF2B5EF4-FFF2-40B4-BE49-F238E27FC236}">
                    <a16:creationId xmlns:a16="http://schemas.microsoft.com/office/drawing/2014/main" id="{FC4C7DFD-2BE3-4CF8-80E6-9FF95872E0BD}"/>
                  </a:ext>
                </a:extLst>
              </p:cNvPr>
              <p:cNvGrpSpPr/>
              <p:nvPr userDrawn="1"/>
            </p:nvGrpSpPr>
            <p:grpSpPr>
              <a:xfrm>
                <a:off x="-3002834" y="720303"/>
                <a:ext cx="182598" cy="143759"/>
                <a:chOff x="-3310843" y="700986"/>
                <a:chExt cx="182598" cy="143759"/>
              </a:xfrm>
            </p:grpSpPr>
            <p:grpSp>
              <p:nvGrpSpPr>
                <p:cNvPr id="208" name="Groep 175">
                  <a:extLst>
                    <a:ext uri="{FF2B5EF4-FFF2-40B4-BE49-F238E27FC236}">
                      <a16:creationId xmlns:a16="http://schemas.microsoft.com/office/drawing/2014/main" id="{FA7A08C7-4A81-4FCB-B1B8-59777F7A344B}"/>
                    </a:ext>
                  </a:extLst>
                </p:cNvPr>
                <p:cNvGrpSpPr/>
                <p:nvPr userDrawn="1"/>
              </p:nvGrpSpPr>
              <p:grpSpPr>
                <a:xfrm>
                  <a:off x="-3310843" y="700986"/>
                  <a:ext cx="182598" cy="143759"/>
                  <a:chOff x="-3310843" y="700986"/>
                  <a:chExt cx="182598" cy="143759"/>
                </a:xfrm>
              </p:grpSpPr>
              <p:cxnSp>
                <p:nvCxnSpPr>
                  <p:cNvPr id="212" name="Rechte verbindingslijn 179">
                    <a:extLst>
                      <a:ext uri="{FF2B5EF4-FFF2-40B4-BE49-F238E27FC236}">
                        <a16:creationId xmlns:a16="http://schemas.microsoft.com/office/drawing/2014/main" id="{0ABACBF4-E260-43DE-B1F9-720A620A1499}"/>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13" name="Rechte verbindingslijn 180">
                    <a:extLst>
                      <a:ext uri="{FF2B5EF4-FFF2-40B4-BE49-F238E27FC236}">
                        <a16:creationId xmlns:a16="http://schemas.microsoft.com/office/drawing/2014/main" id="{116255B8-BF64-47BB-91EB-041A8BF9AD1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14" name="Rechte verbindingslijn 181">
                    <a:extLst>
                      <a:ext uri="{FF2B5EF4-FFF2-40B4-BE49-F238E27FC236}">
                        <a16:creationId xmlns:a16="http://schemas.microsoft.com/office/drawing/2014/main" id="{82186D74-A6AC-4218-8039-14870BA12519}"/>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15" name="Rechte verbindingslijn 182">
                    <a:extLst>
                      <a:ext uri="{FF2B5EF4-FFF2-40B4-BE49-F238E27FC236}">
                        <a16:creationId xmlns:a16="http://schemas.microsoft.com/office/drawing/2014/main" id="{93B884BA-17FC-4779-A27F-4817E4E239FD}"/>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16" name="Rechte verbindingslijn 183">
                    <a:extLst>
                      <a:ext uri="{FF2B5EF4-FFF2-40B4-BE49-F238E27FC236}">
                        <a16:creationId xmlns:a16="http://schemas.microsoft.com/office/drawing/2014/main" id="{AF49C04C-7D78-4822-908D-ED4A9E40A3CC}"/>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09" name="Groep 176">
                  <a:extLst>
                    <a:ext uri="{FF2B5EF4-FFF2-40B4-BE49-F238E27FC236}">
                      <a16:creationId xmlns:a16="http://schemas.microsoft.com/office/drawing/2014/main" id="{F77BCAB1-FA89-4272-A07E-6FFEE7AD419E}"/>
                    </a:ext>
                  </a:extLst>
                </p:cNvPr>
                <p:cNvGrpSpPr/>
                <p:nvPr userDrawn="1"/>
              </p:nvGrpSpPr>
              <p:grpSpPr>
                <a:xfrm flipH="1">
                  <a:off x="-3310774" y="735854"/>
                  <a:ext cx="88801" cy="72568"/>
                  <a:chOff x="-2091059" y="1395403"/>
                  <a:chExt cx="157316" cy="128558"/>
                </a:xfrm>
              </p:grpSpPr>
              <p:sp>
                <p:nvSpPr>
                  <p:cNvPr id="210" name="Rechthoek 177">
                    <a:extLst>
                      <a:ext uri="{FF2B5EF4-FFF2-40B4-BE49-F238E27FC236}">
                        <a16:creationId xmlns:a16="http://schemas.microsoft.com/office/drawing/2014/main" id="{70013754-068B-4856-8FB4-461F3630C34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Pijl: punthaak 178">
                    <a:extLst>
                      <a:ext uri="{FF2B5EF4-FFF2-40B4-BE49-F238E27FC236}">
                        <a16:creationId xmlns:a16="http://schemas.microsoft.com/office/drawing/2014/main" id="{8B53DD38-0AFB-467D-B9BE-C7B66D7218D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69" name="Groep 135">
                <a:extLst>
                  <a:ext uri="{FF2B5EF4-FFF2-40B4-BE49-F238E27FC236}">
                    <a16:creationId xmlns:a16="http://schemas.microsoft.com/office/drawing/2014/main" id="{5372A4B8-5A23-4668-AFB6-1AC1B3CF03BF}"/>
                  </a:ext>
                </a:extLst>
              </p:cNvPr>
              <p:cNvGrpSpPr/>
              <p:nvPr userDrawn="1"/>
            </p:nvGrpSpPr>
            <p:grpSpPr>
              <a:xfrm>
                <a:off x="-3326107" y="720303"/>
                <a:ext cx="182598" cy="143759"/>
                <a:chOff x="-3634116" y="700986"/>
                <a:chExt cx="182598" cy="143759"/>
              </a:xfrm>
            </p:grpSpPr>
            <p:grpSp>
              <p:nvGrpSpPr>
                <p:cNvPr id="199" name="Groep 166">
                  <a:extLst>
                    <a:ext uri="{FF2B5EF4-FFF2-40B4-BE49-F238E27FC236}">
                      <a16:creationId xmlns:a16="http://schemas.microsoft.com/office/drawing/2014/main" id="{7965A60F-EF8E-4687-9A8C-08C55592D28F}"/>
                    </a:ext>
                  </a:extLst>
                </p:cNvPr>
                <p:cNvGrpSpPr/>
                <p:nvPr userDrawn="1"/>
              </p:nvGrpSpPr>
              <p:grpSpPr>
                <a:xfrm>
                  <a:off x="-3634116" y="700986"/>
                  <a:ext cx="182598" cy="143759"/>
                  <a:chOff x="-3634116" y="700986"/>
                  <a:chExt cx="182598" cy="143759"/>
                </a:xfrm>
              </p:grpSpPr>
              <p:cxnSp>
                <p:nvCxnSpPr>
                  <p:cNvPr id="203" name="Rechte verbindingslijn 170">
                    <a:extLst>
                      <a:ext uri="{FF2B5EF4-FFF2-40B4-BE49-F238E27FC236}">
                        <a16:creationId xmlns:a16="http://schemas.microsoft.com/office/drawing/2014/main" id="{EEA323B5-4314-4698-877E-7EA646C2EC9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04" name="Rechte verbindingslijn 171">
                    <a:extLst>
                      <a:ext uri="{FF2B5EF4-FFF2-40B4-BE49-F238E27FC236}">
                        <a16:creationId xmlns:a16="http://schemas.microsoft.com/office/drawing/2014/main" id="{712BC50A-0F8D-4BF6-B2A8-6E48B112915D}"/>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05" name="Rechte verbindingslijn 172">
                    <a:extLst>
                      <a:ext uri="{FF2B5EF4-FFF2-40B4-BE49-F238E27FC236}">
                        <a16:creationId xmlns:a16="http://schemas.microsoft.com/office/drawing/2014/main" id="{996C5CF5-7EEC-42BD-ABE7-9BA9C3E37DC1}"/>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06" name="Rechte verbindingslijn 173">
                    <a:extLst>
                      <a:ext uri="{FF2B5EF4-FFF2-40B4-BE49-F238E27FC236}">
                        <a16:creationId xmlns:a16="http://schemas.microsoft.com/office/drawing/2014/main" id="{61730A39-02B6-47BC-9C17-EC94D587F0D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07" name="Rechte verbindingslijn 174">
                    <a:extLst>
                      <a:ext uri="{FF2B5EF4-FFF2-40B4-BE49-F238E27FC236}">
                        <a16:creationId xmlns:a16="http://schemas.microsoft.com/office/drawing/2014/main" id="{FB016566-6A69-4AFB-9906-3CF62DA6ADFF}"/>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00" name="Groep 167">
                  <a:extLst>
                    <a:ext uri="{FF2B5EF4-FFF2-40B4-BE49-F238E27FC236}">
                      <a16:creationId xmlns:a16="http://schemas.microsoft.com/office/drawing/2014/main" id="{37BD360D-BAD1-41B9-A730-BBE2D141E065}"/>
                    </a:ext>
                  </a:extLst>
                </p:cNvPr>
                <p:cNvGrpSpPr/>
                <p:nvPr userDrawn="1"/>
              </p:nvGrpSpPr>
              <p:grpSpPr>
                <a:xfrm>
                  <a:off x="-3634047" y="735854"/>
                  <a:ext cx="88801" cy="72568"/>
                  <a:chOff x="-2091059" y="1395403"/>
                  <a:chExt cx="157316" cy="128558"/>
                </a:xfrm>
              </p:grpSpPr>
              <p:sp>
                <p:nvSpPr>
                  <p:cNvPr id="201" name="Rechthoek 168">
                    <a:extLst>
                      <a:ext uri="{FF2B5EF4-FFF2-40B4-BE49-F238E27FC236}">
                        <a16:creationId xmlns:a16="http://schemas.microsoft.com/office/drawing/2014/main" id="{78E3D058-6421-4F12-B11E-73985FD4F5A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2" name="Pijl: punthaak 169">
                    <a:extLst>
                      <a:ext uri="{FF2B5EF4-FFF2-40B4-BE49-F238E27FC236}">
                        <a16:creationId xmlns:a16="http://schemas.microsoft.com/office/drawing/2014/main" id="{B3AFC2EA-CAD1-4729-B5C0-DB2D7711B42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70" name="Rechte verbindingslijn 136">
                <a:extLst>
                  <a:ext uri="{FF2B5EF4-FFF2-40B4-BE49-F238E27FC236}">
                    <a16:creationId xmlns:a16="http://schemas.microsoft.com/office/drawing/2014/main" id="{6212D87F-92A3-448B-ADBB-A2C2BE6AFE5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71" name="Rechte verbindingslijn 137">
                <a:extLst>
                  <a:ext uri="{FF2B5EF4-FFF2-40B4-BE49-F238E27FC236}">
                    <a16:creationId xmlns:a16="http://schemas.microsoft.com/office/drawing/2014/main" id="{4CC6FEB1-472F-43FB-A143-18EC10B0DCA2}"/>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72" name="Groep 138">
                <a:extLst>
                  <a:ext uri="{FF2B5EF4-FFF2-40B4-BE49-F238E27FC236}">
                    <a16:creationId xmlns:a16="http://schemas.microsoft.com/office/drawing/2014/main" id="{CAFB34C3-55B1-4B8E-8576-165553DE0BBB}"/>
                  </a:ext>
                </a:extLst>
              </p:cNvPr>
              <p:cNvGrpSpPr/>
              <p:nvPr userDrawn="1"/>
            </p:nvGrpSpPr>
            <p:grpSpPr>
              <a:xfrm>
                <a:off x="-2425037" y="370226"/>
                <a:ext cx="357690" cy="330595"/>
                <a:chOff x="-2721817" y="347336"/>
                <a:chExt cx="432805" cy="400021"/>
              </a:xfrm>
            </p:grpSpPr>
            <p:sp>
              <p:nvSpPr>
                <p:cNvPr id="187" name="Rechthoek 155">
                  <a:extLst>
                    <a:ext uri="{FF2B5EF4-FFF2-40B4-BE49-F238E27FC236}">
                      <a16:creationId xmlns:a16="http://schemas.microsoft.com/office/drawing/2014/main" id="{B7E4E9E7-A607-4FEA-A702-030DD660FA5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88" name="Groep 156">
                  <a:extLst>
                    <a:ext uri="{FF2B5EF4-FFF2-40B4-BE49-F238E27FC236}">
                      <a16:creationId xmlns:a16="http://schemas.microsoft.com/office/drawing/2014/main" id="{7AEFC69D-D08A-4AFB-9370-217EAF315E74}"/>
                    </a:ext>
                  </a:extLst>
                </p:cNvPr>
                <p:cNvGrpSpPr/>
                <p:nvPr userDrawn="1"/>
              </p:nvGrpSpPr>
              <p:grpSpPr>
                <a:xfrm>
                  <a:off x="-2652453" y="431583"/>
                  <a:ext cx="294076" cy="231526"/>
                  <a:chOff x="-3634116" y="700986"/>
                  <a:chExt cx="182598" cy="143759"/>
                </a:xfrm>
              </p:grpSpPr>
              <p:grpSp>
                <p:nvGrpSpPr>
                  <p:cNvPr id="189" name="Groep 157">
                    <a:extLst>
                      <a:ext uri="{FF2B5EF4-FFF2-40B4-BE49-F238E27FC236}">
                        <a16:creationId xmlns:a16="http://schemas.microsoft.com/office/drawing/2014/main" id="{4FA56F67-7AE7-4539-9057-94006CE5358A}"/>
                      </a:ext>
                    </a:extLst>
                  </p:cNvPr>
                  <p:cNvGrpSpPr/>
                  <p:nvPr userDrawn="1"/>
                </p:nvGrpSpPr>
                <p:grpSpPr>
                  <a:xfrm>
                    <a:off x="-3634116" y="700986"/>
                    <a:ext cx="182598" cy="143759"/>
                    <a:chOff x="-3634116" y="700986"/>
                    <a:chExt cx="182598" cy="143759"/>
                  </a:xfrm>
                </p:grpSpPr>
                <p:cxnSp>
                  <p:nvCxnSpPr>
                    <p:cNvPr id="194" name="Rechte verbindingslijn 161">
                      <a:extLst>
                        <a:ext uri="{FF2B5EF4-FFF2-40B4-BE49-F238E27FC236}">
                          <a16:creationId xmlns:a16="http://schemas.microsoft.com/office/drawing/2014/main" id="{4699DF97-AE75-43C3-A210-B72346E2BFF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95" name="Rechte verbindingslijn 162">
                      <a:extLst>
                        <a:ext uri="{FF2B5EF4-FFF2-40B4-BE49-F238E27FC236}">
                          <a16:creationId xmlns:a16="http://schemas.microsoft.com/office/drawing/2014/main" id="{8BA2E4D2-CE5B-4115-B8CC-F2993B52903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96" name="Rechte verbindingslijn 163">
                      <a:extLst>
                        <a:ext uri="{FF2B5EF4-FFF2-40B4-BE49-F238E27FC236}">
                          <a16:creationId xmlns:a16="http://schemas.microsoft.com/office/drawing/2014/main" id="{9D52FC60-09E1-4131-AC8D-2BC3595E7BD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97" name="Rechte verbindingslijn 164">
                      <a:extLst>
                        <a:ext uri="{FF2B5EF4-FFF2-40B4-BE49-F238E27FC236}">
                          <a16:creationId xmlns:a16="http://schemas.microsoft.com/office/drawing/2014/main" id="{E2E3FD49-95A9-48A6-ACFC-B4F9C7CB165B}"/>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98" name="Rechte verbindingslijn 165">
                      <a:extLst>
                        <a:ext uri="{FF2B5EF4-FFF2-40B4-BE49-F238E27FC236}">
                          <a16:creationId xmlns:a16="http://schemas.microsoft.com/office/drawing/2014/main" id="{836FE8F9-3CBA-48C8-896C-111EBD943FF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90" name="Groep 158">
                    <a:extLst>
                      <a:ext uri="{FF2B5EF4-FFF2-40B4-BE49-F238E27FC236}">
                        <a16:creationId xmlns:a16="http://schemas.microsoft.com/office/drawing/2014/main" id="{C26CB8AA-E22F-4DF0-8DC4-897AACF34BDD}"/>
                      </a:ext>
                    </a:extLst>
                  </p:cNvPr>
                  <p:cNvGrpSpPr/>
                  <p:nvPr userDrawn="1"/>
                </p:nvGrpSpPr>
                <p:grpSpPr>
                  <a:xfrm>
                    <a:off x="-3634047" y="735854"/>
                    <a:ext cx="88801" cy="72568"/>
                    <a:chOff x="-2091059" y="1395403"/>
                    <a:chExt cx="157316" cy="128558"/>
                  </a:xfrm>
                </p:grpSpPr>
                <p:sp>
                  <p:nvSpPr>
                    <p:cNvPr id="191" name="Rechthoek 159">
                      <a:extLst>
                        <a:ext uri="{FF2B5EF4-FFF2-40B4-BE49-F238E27FC236}">
                          <a16:creationId xmlns:a16="http://schemas.microsoft.com/office/drawing/2014/main" id="{D43C0235-1CBA-42A1-B9B6-D524F793716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3" name="Pijl: punthaak 160">
                      <a:extLst>
                        <a:ext uri="{FF2B5EF4-FFF2-40B4-BE49-F238E27FC236}">
                          <a16:creationId xmlns:a16="http://schemas.microsoft.com/office/drawing/2014/main" id="{33D583B7-E6C3-4795-B69C-35BED61DC1E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73" name="Groep 139">
                <a:extLst>
                  <a:ext uri="{FF2B5EF4-FFF2-40B4-BE49-F238E27FC236}">
                    <a16:creationId xmlns:a16="http://schemas.microsoft.com/office/drawing/2014/main" id="{B941D7D2-FDF3-4B60-9E05-F70B092F2035}"/>
                  </a:ext>
                </a:extLst>
              </p:cNvPr>
              <p:cNvGrpSpPr/>
              <p:nvPr userDrawn="1"/>
            </p:nvGrpSpPr>
            <p:grpSpPr>
              <a:xfrm>
                <a:off x="-2425037" y="781500"/>
                <a:ext cx="357690" cy="330595"/>
                <a:chOff x="-2721817" y="782525"/>
                <a:chExt cx="432805" cy="400021"/>
              </a:xfrm>
            </p:grpSpPr>
            <p:sp>
              <p:nvSpPr>
                <p:cNvPr id="176" name="Rechthoek 142">
                  <a:extLst>
                    <a:ext uri="{FF2B5EF4-FFF2-40B4-BE49-F238E27FC236}">
                      <a16:creationId xmlns:a16="http://schemas.microsoft.com/office/drawing/2014/main" id="{58BAFB44-7C6D-4216-9880-5158991D1CD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77" name="Groep 143">
                  <a:extLst>
                    <a:ext uri="{FF2B5EF4-FFF2-40B4-BE49-F238E27FC236}">
                      <a16:creationId xmlns:a16="http://schemas.microsoft.com/office/drawing/2014/main" id="{DC928ABF-B349-412A-9BD4-8163EAA19BB6}"/>
                    </a:ext>
                  </a:extLst>
                </p:cNvPr>
                <p:cNvGrpSpPr/>
                <p:nvPr userDrawn="1"/>
              </p:nvGrpSpPr>
              <p:grpSpPr>
                <a:xfrm>
                  <a:off x="-2652453" y="866772"/>
                  <a:ext cx="294076" cy="231526"/>
                  <a:chOff x="-3310843" y="700986"/>
                  <a:chExt cx="182598" cy="143759"/>
                </a:xfrm>
              </p:grpSpPr>
              <p:grpSp>
                <p:nvGrpSpPr>
                  <p:cNvPr id="178" name="Groep 144">
                    <a:extLst>
                      <a:ext uri="{FF2B5EF4-FFF2-40B4-BE49-F238E27FC236}">
                        <a16:creationId xmlns:a16="http://schemas.microsoft.com/office/drawing/2014/main" id="{B666EE76-D3CC-42F4-B99B-F5ABA4693D82}"/>
                      </a:ext>
                    </a:extLst>
                  </p:cNvPr>
                  <p:cNvGrpSpPr/>
                  <p:nvPr userDrawn="1"/>
                </p:nvGrpSpPr>
                <p:grpSpPr>
                  <a:xfrm>
                    <a:off x="-3310843" y="700986"/>
                    <a:ext cx="182598" cy="143759"/>
                    <a:chOff x="-3310843" y="700986"/>
                    <a:chExt cx="182598" cy="143759"/>
                  </a:xfrm>
                </p:grpSpPr>
                <p:cxnSp>
                  <p:nvCxnSpPr>
                    <p:cNvPr id="182" name="Rechte verbindingslijn 150">
                      <a:extLst>
                        <a:ext uri="{FF2B5EF4-FFF2-40B4-BE49-F238E27FC236}">
                          <a16:creationId xmlns:a16="http://schemas.microsoft.com/office/drawing/2014/main" id="{2463B6F6-51B8-44B9-8AE4-BAAEDF32B887}"/>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83" name="Rechte verbindingslijn 151">
                      <a:extLst>
                        <a:ext uri="{FF2B5EF4-FFF2-40B4-BE49-F238E27FC236}">
                          <a16:creationId xmlns:a16="http://schemas.microsoft.com/office/drawing/2014/main" id="{9B1E10B7-BA0C-4923-A6EF-C765AC4C48CD}"/>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84" name="Rechte verbindingslijn 152">
                      <a:extLst>
                        <a:ext uri="{FF2B5EF4-FFF2-40B4-BE49-F238E27FC236}">
                          <a16:creationId xmlns:a16="http://schemas.microsoft.com/office/drawing/2014/main" id="{53F326B1-7CCA-41D8-BC03-19BD7D911A8A}"/>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85" name="Rechte verbindingslijn 153">
                      <a:extLst>
                        <a:ext uri="{FF2B5EF4-FFF2-40B4-BE49-F238E27FC236}">
                          <a16:creationId xmlns:a16="http://schemas.microsoft.com/office/drawing/2014/main" id="{BED18DEC-C6F1-4B10-804B-1EF295B1DB2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86" name="Rechte verbindingslijn 154">
                      <a:extLst>
                        <a:ext uri="{FF2B5EF4-FFF2-40B4-BE49-F238E27FC236}">
                          <a16:creationId xmlns:a16="http://schemas.microsoft.com/office/drawing/2014/main" id="{4DCB300D-E2F3-45B7-B4D4-7E9CF739F79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79" name="Groep 147">
                    <a:extLst>
                      <a:ext uri="{FF2B5EF4-FFF2-40B4-BE49-F238E27FC236}">
                        <a16:creationId xmlns:a16="http://schemas.microsoft.com/office/drawing/2014/main" id="{BA6512B3-4FBF-4D48-9FE1-3D6A21A9FA80}"/>
                      </a:ext>
                    </a:extLst>
                  </p:cNvPr>
                  <p:cNvGrpSpPr/>
                  <p:nvPr userDrawn="1"/>
                </p:nvGrpSpPr>
                <p:grpSpPr>
                  <a:xfrm flipH="1">
                    <a:off x="-3310774" y="735854"/>
                    <a:ext cx="88801" cy="72568"/>
                    <a:chOff x="-2091059" y="1395403"/>
                    <a:chExt cx="157316" cy="128558"/>
                  </a:xfrm>
                </p:grpSpPr>
                <p:sp>
                  <p:nvSpPr>
                    <p:cNvPr id="180" name="Rechthoek 148">
                      <a:extLst>
                        <a:ext uri="{FF2B5EF4-FFF2-40B4-BE49-F238E27FC236}">
                          <a16:creationId xmlns:a16="http://schemas.microsoft.com/office/drawing/2014/main" id="{5A484BD3-2578-42E6-BDEE-7686BFD1E69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1" name="Pijl: punthaak 149">
                      <a:extLst>
                        <a:ext uri="{FF2B5EF4-FFF2-40B4-BE49-F238E27FC236}">
                          <a16:creationId xmlns:a16="http://schemas.microsoft.com/office/drawing/2014/main" id="{AD062EBB-D14E-4A32-B075-D24B41CA675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74" name="Rechthoek 140">
                <a:extLst>
                  <a:ext uri="{FF2B5EF4-FFF2-40B4-BE49-F238E27FC236}">
                    <a16:creationId xmlns:a16="http://schemas.microsoft.com/office/drawing/2014/main" id="{BEAECB72-D6D7-453D-9FE2-2A956F7E3CAE}"/>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175" name="Rechthoek 141">
                <a:extLst>
                  <a:ext uri="{FF2B5EF4-FFF2-40B4-BE49-F238E27FC236}">
                    <a16:creationId xmlns:a16="http://schemas.microsoft.com/office/drawing/2014/main" id="{20B206DE-3AB6-4D8B-855F-C0F4A7CF1A99}"/>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40" name="Rechte verbindingslijn 106">
              <a:extLst>
                <a:ext uri="{FF2B5EF4-FFF2-40B4-BE49-F238E27FC236}">
                  <a16:creationId xmlns:a16="http://schemas.microsoft.com/office/drawing/2014/main" id="{D00192C9-4762-435F-82EA-6A314FF9454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41" name="Rechthoek 107">
              <a:extLst>
                <a:ext uri="{FF2B5EF4-FFF2-40B4-BE49-F238E27FC236}">
                  <a16:creationId xmlns:a16="http://schemas.microsoft.com/office/drawing/2014/main" id="{6CA1BC05-B981-4214-AB1F-F5E9D237580B}"/>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142" name="Ovaal 108">
              <a:extLst>
                <a:ext uri="{FF2B5EF4-FFF2-40B4-BE49-F238E27FC236}">
                  <a16:creationId xmlns:a16="http://schemas.microsoft.com/office/drawing/2014/main" id="{B1AB1AC6-9DC3-4DBF-86A2-739DA11AD930}"/>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3" name="Rechthoek 109">
              <a:extLst>
                <a:ext uri="{FF2B5EF4-FFF2-40B4-BE49-F238E27FC236}">
                  <a16:creationId xmlns:a16="http://schemas.microsoft.com/office/drawing/2014/main" id="{FC5B374F-F4E7-4761-890F-5DA03929299B}"/>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144" name="Ovaal 110">
              <a:extLst>
                <a:ext uri="{FF2B5EF4-FFF2-40B4-BE49-F238E27FC236}">
                  <a16:creationId xmlns:a16="http://schemas.microsoft.com/office/drawing/2014/main" id="{ADED9305-305D-4BD3-A425-09AAAD882CB4}"/>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5" name="Rechthoek 111">
              <a:extLst>
                <a:ext uri="{FF2B5EF4-FFF2-40B4-BE49-F238E27FC236}">
                  <a16:creationId xmlns:a16="http://schemas.microsoft.com/office/drawing/2014/main" id="{CFC31865-AE6E-4A2F-9BC9-E08ED365FEE6}"/>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12">
              <a:extLst>
                <a:ext uri="{FF2B5EF4-FFF2-40B4-BE49-F238E27FC236}">
                  <a16:creationId xmlns:a16="http://schemas.microsoft.com/office/drawing/2014/main" id="{897971FC-E17C-4998-BB6F-FB2C76DEA49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7" name="Rechthoek 113">
              <a:extLst>
                <a:ext uri="{FF2B5EF4-FFF2-40B4-BE49-F238E27FC236}">
                  <a16:creationId xmlns:a16="http://schemas.microsoft.com/office/drawing/2014/main" id="{E1A341F4-2012-43BE-8D73-3E88F0A0F918}"/>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148" name="Ovaal 114">
              <a:extLst>
                <a:ext uri="{FF2B5EF4-FFF2-40B4-BE49-F238E27FC236}">
                  <a16:creationId xmlns:a16="http://schemas.microsoft.com/office/drawing/2014/main" id="{C962E94D-2880-4B7C-95B2-48A901D1C521}"/>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49" name="Rechthoek 115">
              <a:extLst>
                <a:ext uri="{FF2B5EF4-FFF2-40B4-BE49-F238E27FC236}">
                  <a16:creationId xmlns:a16="http://schemas.microsoft.com/office/drawing/2014/main" id="{A6D4C502-9537-4551-A6F2-A57B4CB5CC7F}"/>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150" name="Rechte verbindingslijn 116">
              <a:extLst>
                <a:ext uri="{FF2B5EF4-FFF2-40B4-BE49-F238E27FC236}">
                  <a16:creationId xmlns:a16="http://schemas.microsoft.com/office/drawing/2014/main" id="{6E40A354-0382-42A3-B6D3-A4B62C21A20D}"/>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151" name="Meer informatie">
              <a:extLst>
                <a:ext uri="{FF2B5EF4-FFF2-40B4-BE49-F238E27FC236}">
                  <a16:creationId xmlns:a16="http://schemas.microsoft.com/office/drawing/2014/main" id="{C17C178F-73D7-43B8-B9B1-A9ABF146F3C5}"/>
                </a:ext>
              </a:extLst>
            </p:cNvPr>
            <p:cNvGrpSpPr/>
            <p:nvPr userDrawn="1"/>
          </p:nvGrpSpPr>
          <p:grpSpPr>
            <a:xfrm>
              <a:off x="-3421298" y="5326704"/>
              <a:ext cx="3178515" cy="783273"/>
              <a:chOff x="-3741486" y="3359148"/>
              <a:chExt cx="3178515" cy="783273"/>
            </a:xfrm>
          </p:grpSpPr>
          <p:sp>
            <p:nvSpPr>
              <p:cNvPr id="161" name="Freeform 101">
                <a:extLst>
                  <a:ext uri="{FF2B5EF4-FFF2-40B4-BE49-F238E27FC236}">
                    <a16:creationId xmlns:a16="http://schemas.microsoft.com/office/drawing/2014/main" id="{84383DED-EBBF-4481-8B6A-B4B34A9B4D0F}"/>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62" name="Rechthoek 128">
                <a:extLst>
                  <a:ext uri="{FF2B5EF4-FFF2-40B4-BE49-F238E27FC236}">
                    <a16:creationId xmlns:a16="http://schemas.microsoft.com/office/drawing/2014/main" id="{6F17BE2A-3599-4619-9087-AA3FD677F9F4}"/>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63" name="Rechte verbindingslijn 129">
                <a:extLst>
                  <a:ext uri="{FF2B5EF4-FFF2-40B4-BE49-F238E27FC236}">
                    <a16:creationId xmlns:a16="http://schemas.microsoft.com/office/drawing/2014/main" id="{F3F14316-3DBE-484A-9D13-22C117AA3C6F}"/>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152" name="Rechthoek 118">
              <a:extLst>
                <a:ext uri="{FF2B5EF4-FFF2-40B4-BE49-F238E27FC236}">
                  <a16:creationId xmlns:a16="http://schemas.microsoft.com/office/drawing/2014/main" id="{8319B416-4D1F-4968-98B8-D6B5ABE99512}"/>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53" name="Ovaal 119">
              <a:extLst>
                <a:ext uri="{FF2B5EF4-FFF2-40B4-BE49-F238E27FC236}">
                  <a16:creationId xmlns:a16="http://schemas.microsoft.com/office/drawing/2014/main" id="{8FA82D2A-9A2D-40E5-A244-3B0F18A7D9A8}"/>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54" name="Rechthoek 120">
              <a:extLst>
                <a:ext uri="{FF2B5EF4-FFF2-40B4-BE49-F238E27FC236}">
                  <a16:creationId xmlns:a16="http://schemas.microsoft.com/office/drawing/2014/main" id="{ECABEB75-7400-408D-9A1B-8575407666AC}"/>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155" name="Ovaal 121">
              <a:extLst>
                <a:ext uri="{FF2B5EF4-FFF2-40B4-BE49-F238E27FC236}">
                  <a16:creationId xmlns:a16="http://schemas.microsoft.com/office/drawing/2014/main" id="{AC640239-ACC1-442A-A477-62EDED669345}"/>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56" name="Rechthoek 122">
              <a:extLst>
                <a:ext uri="{FF2B5EF4-FFF2-40B4-BE49-F238E27FC236}">
                  <a16:creationId xmlns:a16="http://schemas.microsoft.com/office/drawing/2014/main" id="{813AEADB-01CD-4F63-9B57-E04C9FC6D93F}"/>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chemeClr val="bg2"/>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157" name="Ovaal 123">
              <a:extLst>
                <a:ext uri="{FF2B5EF4-FFF2-40B4-BE49-F238E27FC236}">
                  <a16:creationId xmlns:a16="http://schemas.microsoft.com/office/drawing/2014/main" id="{57A10267-5EBD-4272-BE6D-C1BE14470702}"/>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58" name="Rechthoek 124">
              <a:extLst>
                <a:ext uri="{FF2B5EF4-FFF2-40B4-BE49-F238E27FC236}">
                  <a16:creationId xmlns:a16="http://schemas.microsoft.com/office/drawing/2014/main" id="{3E76BDA6-B3E2-4AB9-A226-137E6E6B60B7}"/>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159" name="Rechthoek 125">
              <a:extLst>
                <a:ext uri="{FF2B5EF4-FFF2-40B4-BE49-F238E27FC236}">
                  <a16:creationId xmlns:a16="http://schemas.microsoft.com/office/drawing/2014/main" id="{DC19DD8C-D485-43B8-AC36-F282EC3E81A8}"/>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160" name="Ovaal 126">
              <a:extLst>
                <a:ext uri="{FF2B5EF4-FFF2-40B4-BE49-F238E27FC236}">
                  <a16:creationId xmlns:a16="http://schemas.microsoft.com/office/drawing/2014/main" id="{22F89EBF-3525-427F-B8DC-523F40CDD101}"/>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1420650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ernpunten + Iconen 4">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en-US" noProof="0" err="1"/>
              <a:t>Koptitel</a:t>
            </a:r>
            <a:endParaRPr lang="en-US" noProof="0"/>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en-US" err="1"/>
              <a:t>Ondertitel</a:t>
            </a:r>
            <a:endParaRPr lang="en-US"/>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en-US"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en-US"/>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en-US" noProof="0" smtClean="0"/>
              <a:t>‹nr.›</a:t>
            </a:fld>
            <a:endParaRPr lang="en-US"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9B18BDE9-18FD-4C97-9F64-E73C2C770EFA}"/>
              </a:ext>
            </a:extLst>
          </p:cNvPr>
          <p:cNvSpPr>
            <a:spLocks noGrp="1"/>
          </p:cNvSpPr>
          <p:nvPr>
            <p:ph type="body" sz="quarter" idx="15" hasCustomPrompt="1"/>
          </p:nvPr>
        </p:nvSpPr>
        <p:spPr>
          <a:xfrm>
            <a:off x="50092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tabLst/>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48" name="Tijdelijke aanduiding voor tekst 14">
            <a:extLst>
              <a:ext uri="{FF2B5EF4-FFF2-40B4-BE49-F238E27FC236}">
                <a16:creationId xmlns:a16="http://schemas.microsoft.com/office/drawing/2014/main" id="{F1653C5F-83B0-4357-9779-FCA8C005D7EF}"/>
              </a:ext>
            </a:extLst>
          </p:cNvPr>
          <p:cNvSpPr>
            <a:spLocks noGrp="1"/>
          </p:cNvSpPr>
          <p:nvPr>
            <p:ph type="body" sz="quarter" idx="22"/>
          </p:nvPr>
        </p:nvSpPr>
        <p:spPr>
          <a:xfrm>
            <a:off x="127190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0" name="Tijdelijke aanduiding voor tekst 3">
            <a:extLst>
              <a:ext uri="{FF2B5EF4-FFF2-40B4-BE49-F238E27FC236}">
                <a16:creationId xmlns:a16="http://schemas.microsoft.com/office/drawing/2014/main" id="{2CDDE61D-7900-4D30-8C50-19D730DC4B30}"/>
              </a:ext>
            </a:extLst>
          </p:cNvPr>
          <p:cNvSpPr>
            <a:spLocks noGrp="1"/>
          </p:cNvSpPr>
          <p:nvPr>
            <p:ph type="body" sz="quarter" idx="40" hasCustomPrompt="1"/>
          </p:nvPr>
        </p:nvSpPr>
        <p:spPr>
          <a:xfrm>
            <a:off x="917275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31" name="Tijdelijke aanduiding voor tekst 14">
            <a:extLst>
              <a:ext uri="{FF2B5EF4-FFF2-40B4-BE49-F238E27FC236}">
                <a16:creationId xmlns:a16="http://schemas.microsoft.com/office/drawing/2014/main" id="{7BCA5047-285E-4616-AF7C-30C41FBE50D2}"/>
              </a:ext>
            </a:extLst>
          </p:cNvPr>
          <p:cNvSpPr>
            <a:spLocks noGrp="1"/>
          </p:cNvSpPr>
          <p:nvPr>
            <p:ph type="body" sz="quarter" idx="41"/>
          </p:nvPr>
        </p:nvSpPr>
        <p:spPr>
          <a:xfrm>
            <a:off x="994373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3" name="Tijdelijke aanduiding voor tekst 3">
            <a:extLst>
              <a:ext uri="{FF2B5EF4-FFF2-40B4-BE49-F238E27FC236}">
                <a16:creationId xmlns:a16="http://schemas.microsoft.com/office/drawing/2014/main" id="{33196E6E-959A-406E-A275-32D18E418259}"/>
              </a:ext>
            </a:extLst>
          </p:cNvPr>
          <p:cNvSpPr>
            <a:spLocks noGrp="1"/>
          </p:cNvSpPr>
          <p:nvPr>
            <p:ph type="body" sz="quarter" idx="43" hasCustomPrompt="1"/>
          </p:nvPr>
        </p:nvSpPr>
        <p:spPr>
          <a:xfrm>
            <a:off x="339153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tabLst/>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34" name="Tijdelijke aanduiding voor tekst 14">
            <a:extLst>
              <a:ext uri="{FF2B5EF4-FFF2-40B4-BE49-F238E27FC236}">
                <a16:creationId xmlns:a16="http://schemas.microsoft.com/office/drawing/2014/main" id="{2BC9E580-784A-425F-A45F-E9BAE702C3A4}"/>
              </a:ext>
            </a:extLst>
          </p:cNvPr>
          <p:cNvSpPr>
            <a:spLocks noGrp="1"/>
          </p:cNvSpPr>
          <p:nvPr>
            <p:ph type="body" sz="quarter" idx="44"/>
          </p:nvPr>
        </p:nvSpPr>
        <p:spPr>
          <a:xfrm>
            <a:off x="416251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7" name="Tijdelijke aanduiding voor tekst 3">
            <a:extLst>
              <a:ext uri="{FF2B5EF4-FFF2-40B4-BE49-F238E27FC236}">
                <a16:creationId xmlns:a16="http://schemas.microsoft.com/office/drawing/2014/main" id="{20A32965-12AC-4768-9A3A-36933D48FA46}"/>
              </a:ext>
            </a:extLst>
          </p:cNvPr>
          <p:cNvSpPr>
            <a:spLocks noGrp="1"/>
          </p:cNvSpPr>
          <p:nvPr>
            <p:ph type="body" sz="quarter" idx="46" hasCustomPrompt="1"/>
          </p:nvPr>
        </p:nvSpPr>
        <p:spPr>
          <a:xfrm>
            <a:off x="6282141" y="2330639"/>
            <a:ext cx="2502409" cy="2218459"/>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087536" y="0"/>
                </a:lnTo>
                <a:cubicBezTo>
                  <a:pt x="3240614" y="0"/>
                  <a:pt x="3364708" y="124094"/>
                  <a:pt x="3364708" y="277172"/>
                </a:cubicBezTo>
                <a:lnTo>
                  <a:pt x="3364708" y="2705740"/>
                </a:lnTo>
                <a:cubicBezTo>
                  <a:pt x="3364708" y="2858818"/>
                  <a:pt x="3240614" y="2982912"/>
                  <a:pt x="3087536" y="2982912"/>
                </a:cubicBezTo>
                <a:lnTo>
                  <a:pt x="281143" y="2982912"/>
                </a:lnTo>
                <a:cubicBezTo>
                  <a:pt x="12806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tabLst/>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2" name="Tijdelijke aanduiding voor tekst 14">
            <a:extLst>
              <a:ext uri="{FF2B5EF4-FFF2-40B4-BE49-F238E27FC236}">
                <a16:creationId xmlns:a16="http://schemas.microsoft.com/office/drawing/2014/main" id="{64B43F51-91B8-44C7-88A8-99F45ADD7CB4}"/>
              </a:ext>
            </a:extLst>
          </p:cNvPr>
          <p:cNvSpPr>
            <a:spLocks noGrp="1"/>
          </p:cNvSpPr>
          <p:nvPr>
            <p:ph type="body" sz="quarter" idx="47"/>
          </p:nvPr>
        </p:nvSpPr>
        <p:spPr>
          <a:xfrm>
            <a:off x="7053126" y="1831074"/>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grpSp>
        <p:nvGrpSpPr>
          <p:cNvPr id="24" name="Meer informatie">
            <a:extLst>
              <a:ext uri="{FF2B5EF4-FFF2-40B4-BE49-F238E27FC236}">
                <a16:creationId xmlns:a16="http://schemas.microsoft.com/office/drawing/2014/main" id="{CA4C9AA9-7212-48FD-92F7-3D6D34636F78}"/>
              </a:ext>
            </a:extLst>
          </p:cNvPr>
          <p:cNvGrpSpPr/>
          <p:nvPr userDrawn="1"/>
        </p:nvGrpSpPr>
        <p:grpSpPr>
          <a:xfrm>
            <a:off x="12397261" y="401980"/>
            <a:ext cx="3178018" cy="825544"/>
            <a:chOff x="-3740989" y="3458473"/>
            <a:chExt cx="3178018" cy="825544"/>
          </a:xfrm>
        </p:grpSpPr>
        <p:sp>
          <p:nvSpPr>
            <p:cNvPr id="25" name="Rechthoek 24">
              <a:extLst>
                <a:ext uri="{FF2B5EF4-FFF2-40B4-BE49-F238E27FC236}">
                  <a16:creationId xmlns:a16="http://schemas.microsoft.com/office/drawing/2014/main" id="{8C5B8E5B-C9C6-4436-B38C-F42FCFC22077}"/>
                </a:ext>
              </a:extLst>
            </p:cNvPr>
            <p:cNvSpPr/>
            <p:nvPr userDrawn="1"/>
          </p:nvSpPr>
          <p:spPr>
            <a:xfrm>
              <a:off x="-3740989" y="3458473"/>
              <a:ext cx="2863716"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Iconen vind je in de slide bibliotheek.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Kopieer (Ctrl-c) de icoon uit de bibliotheek en plak (Ctrl-v) deze op de gewenste plek. Iconen zijn aanpasbaar qua kleur en formaat.</a:t>
              </a:r>
            </a:p>
          </p:txBody>
        </p:sp>
        <p:cxnSp>
          <p:nvCxnSpPr>
            <p:cNvPr id="26" name="Rechte verbindingslijn 25">
              <a:extLst>
                <a:ext uri="{FF2B5EF4-FFF2-40B4-BE49-F238E27FC236}">
                  <a16:creationId xmlns:a16="http://schemas.microsoft.com/office/drawing/2014/main" id="{BB96C58A-ED00-4F62-9158-7F6F0BAA411F}"/>
                </a:ext>
              </a:extLst>
            </p:cNvPr>
            <p:cNvCxnSpPr>
              <a:cxnSpLocks/>
            </p:cNvCxnSpPr>
            <p:nvPr userDrawn="1"/>
          </p:nvCxnSpPr>
          <p:spPr>
            <a:xfrm>
              <a:off x="-3740987" y="4284017"/>
              <a:ext cx="3178016" cy="0"/>
            </a:xfrm>
            <a:prstGeom prst="line">
              <a:avLst/>
            </a:prstGeom>
            <a:noFill/>
            <a:ln w="3175" cap="flat" cmpd="sng" algn="ctr">
              <a:solidFill>
                <a:schemeClr val="accent1"/>
              </a:solidFill>
              <a:prstDash val="solid"/>
            </a:ln>
            <a:effectLst/>
          </p:spPr>
        </p:cxnSp>
      </p:grpSp>
      <p:sp>
        <p:nvSpPr>
          <p:cNvPr id="27" name="Rechthoek 26">
            <a:extLst>
              <a:ext uri="{FF2B5EF4-FFF2-40B4-BE49-F238E27FC236}">
                <a16:creationId xmlns:a16="http://schemas.microsoft.com/office/drawing/2014/main" id="{83DF66A1-0BCA-4854-98CD-C77CA384873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ICOON invoegen / veranderen</a:t>
            </a:r>
          </a:p>
        </p:txBody>
      </p:sp>
      <p:cxnSp>
        <p:nvCxnSpPr>
          <p:cNvPr id="28" name="Rechte verbindingslijn 27">
            <a:extLst>
              <a:ext uri="{FF2B5EF4-FFF2-40B4-BE49-F238E27FC236}">
                <a16:creationId xmlns:a16="http://schemas.microsoft.com/office/drawing/2014/main" id="{A8888DFB-5AC3-48BA-97EB-9E850A98F34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grpSp>
        <p:nvGrpSpPr>
          <p:cNvPr id="32" name="Instructie">
            <a:extLst>
              <a:ext uri="{FF2B5EF4-FFF2-40B4-BE49-F238E27FC236}">
                <a16:creationId xmlns:a16="http://schemas.microsoft.com/office/drawing/2014/main" id="{A680E4CA-425E-4D01-ADB6-E349F90D5EE8}"/>
              </a:ext>
            </a:extLst>
          </p:cNvPr>
          <p:cNvGrpSpPr/>
          <p:nvPr userDrawn="1"/>
        </p:nvGrpSpPr>
        <p:grpSpPr>
          <a:xfrm>
            <a:off x="12402753" y="1466627"/>
            <a:ext cx="3182755" cy="2660264"/>
            <a:chOff x="-3426088" y="4512342"/>
            <a:chExt cx="3182755" cy="2660264"/>
          </a:xfrm>
        </p:grpSpPr>
        <p:sp>
          <p:nvSpPr>
            <p:cNvPr id="35" name="Rechthoek 127">
              <a:extLst>
                <a:ext uri="{FF2B5EF4-FFF2-40B4-BE49-F238E27FC236}">
                  <a16:creationId xmlns:a16="http://schemas.microsoft.com/office/drawing/2014/main" id="{E85EAF12-527D-4D74-B70A-51C736D55E82}"/>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36" name="Rechte verbindingslijn 128">
              <a:extLst>
                <a:ext uri="{FF2B5EF4-FFF2-40B4-BE49-F238E27FC236}">
                  <a16:creationId xmlns:a16="http://schemas.microsoft.com/office/drawing/2014/main" id="{7580994F-B29A-4885-AD06-845581773B43}"/>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49" name="Rechthoek 130">
              <a:extLst>
                <a:ext uri="{FF2B5EF4-FFF2-40B4-BE49-F238E27FC236}">
                  <a16:creationId xmlns:a16="http://schemas.microsoft.com/office/drawing/2014/main" id="{E60D7DB8-5233-477B-BB0B-489DF01DDD9B}"/>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50" name="Rechthoek 133">
              <a:extLst>
                <a:ext uri="{FF2B5EF4-FFF2-40B4-BE49-F238E27FC236}">
                  <a16:creationId xmlns:a16="http://schemas.microsoft.com/office/drawing/2014/main" id="{ECA901E8-3F82-4F7E-932D-A87E5E45F9C5}"/>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1" name="Rechthoek 136">
              <a:extLst>
                <a:ext uri="{FF2B5EF4-FFF2-40B4-BE49-F238E27FC236}">
                  <a16:creationId xmlns:a16="http://schemas.microsoft.com/office/drawing/2014/main" id="{414C6651-4964-420F-959D-64C30208E789}"/>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3" name="Rechthoek 139">
              <a:extLst>
                <a:ext uri="{FF2B5EF4-FFF2-40B4-BE49-F238E27FC236}">
                  <a16:creationId xmlns:a16="http://schemas.microsoft.com/office/drawing/2014/main" id="{A2AB2844-DCFF-42C5-B129-2EBDC3BC1B1C}"/>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54" name="Rechte verbindingslijn 140">
              <a:extLst>
                <a:ext uri="{FF2B5EF4-FFF2-40B4-BE49-F238E27FC236}">
                  <a16:creationId xmlns:a16="http://schemas.microsoft.com/office/drawing/2014/main" id="{6A9A1499-C0A4-4308-B613-D8B3D6F72B56}"/>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55" name="Groep 101">
            <a:extLst>
              <a:ext uri="{FF2B5EF4-FFF2-40B4-BE49-F238E27FC236}">
                <a16:creationId xmlns:a16="http://schemas.microsoft.com/office/drawing/2014/main" id="{AD371D47-5507-44E4-BEBC-DE3A2CF937C1}"/>
              </a:ext>
            </a:extLst>
          </p:cNvPr>
          <p:cNvGrpSpPr/>
          <p:nvPr userDrawn="1"/>
        </p:nvGrpSpPr>
        <p:grpSpPr>
          <a:xfrm>
            <a:off x="-3437547" y="1434"/>
            <a:ext cx="3201327" cy="6108543"/>
            <a:chOff x="-3437547" y="1434"/>
            <a:chExt cx="3201327" cy="6108543"/>
          </a:xfrm>
        </p:grpSpPr>
        <p:sp>
          <p:nvSpPr>
            <p:cNvPr id="56" name="Rechthoek 102">
              <a:extLst>
                <a:ext uri="{FF2B5EF4-FFF2-40B4-BE49-F238E27FC236}">
                  <a16:creationId xmlns:a16="http://schemas.microsoft.com/office/drawing/2014/main" id="{9C286F1C-0B02-4582-9450-D3BD285137E9}"/>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57" name="Ovaal 103">
              <a:extLst>
                <a:ext uri="{FF2B5EF4-FFF2-40B4-BE49-F238E27FC236}">
                  <a16:creationId xmlns:a16="http://schemas.microsoft.com/office/drawing/2014/main" id="{20A0E191-2110-46F3-B96C-2A4471269AF1}"/>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58" name="Rechte verbindingslijn 104">
              <a:extLst>
                <a:ext uri="{FF2B5EF4-FFF2-40B4-BE49-F238E27FC236}">
                  <a16:creationId xmlns:a16="http://schemas.microsoft.com/office/drawing/2014/main" id="{56C55E9A-EC76-44ED-9C66-24BE0175F5F8}"/>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59" name="Groep 105">
              <a:extLst>
                <a:ext uri="{FF2B5EF4-FFF2-40B4-BE49-F238E27FC236}">
                  <a16:creationId xmlns:a16="http://schemas.microsoft.com/office/drawing/2014/main" id="{F4F52179-535C-4955-A797-39DBB1EAC4D4}"/>
                </a:ext>
              </a:extLst>
            </p:cNvPr>
            <p:cNvGrpSpPr/>
            <p:nvPr userDrawn="1"/>
          </p:nvGrpSpPr>
          <p:grpSpPr>
            <a:xfrm>
              <a:off x="-3437547" y="349413"/>
              <a:ext cx="2933825" cy="558875"/>
              <a:chOff x="-3419346" y="368233"/>
              <a:chExt cx="3904920" cy="743862"/>
            </a:xfrm>
          </p:grpSpPr>
          <p:sp>
            <p:nvSpPr>
              <p:cNvPr id="84" name="Rechthoek 130">
                <a:extLst>
                  <a:ext uri="{FF2B5EF4-FFF2-40B4-BE49-F238E27FC236}">
                    <a16:creationId xmlns:a16="http://schemas.microsoft.com/office/drawing/2014/main" id="{136DE804-9584-47F1-8EBB-FCBDE28C818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85" name="Rechte verbindingslijn 131">
                <a:extLst>
                  <a:ext uri="{FF2B5EF4-FFF2-40B4-BE49-F238E27FC236}">
                    <a16:creationId xmlns:a16="http://schemas.microsoft.com/office/drawing/2014/main" id="{833D5E68-A547-4532-9025-E18CD89F8734}"/>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Rechte verbindingslijn 132">
                <a:extLst>
                  <a:ext uri="{FF2B5EF4-FFF2-40B4-BE49-F238E27FC236}">
                    <a16:creationId xmlns:a16="http://schemas.microsoft.com/office/drawing/2014/main" id="{1C698239-F03E-4E86-8409-BD4297ED726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7" name="Rechthoek 133">
                <a:extLst>
                  <a:ext uri="{FF2B5EF4-FFF2-40B4-BE49-F238E27FC236}">
                    <a16:creationId xmlns:a16="http://schemas.microsoft.com/office/drawing/2014/main" id="{817BB9FB-AE49-4724-910D-B9B873E592BD}"/>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88" name="Groep 134">
                <a:extLst>
                  <a:ext uri="{FF2B5EF4-FFF2-40B4-BE49-F238E27FC236}">
                    <a16:creationId xmlns:a16="http://schemas.microsoft.com/office/drawing/2014/main" id="{A4F7F748-F513-4843-8150-4E5ECFE29626}"/>
                  </a:ext>
                </a:extLst>
              </p:cNvPr>
              <p:cNvGrpSpPr/>
              <p:nvPr userDrawn="1"/>
            </p:nvGrpSpPr>
            <p:grpSpPr>
              <a:xfrm>
                <a:off x="-3002834" y="720303"/>
                <a:ext cx="182598" cy="143759"/>
                <a:chOff x="-3310843" y="700986"/>
                <a:chExt cx="182598" cy="143759"/>
              </a:xfrm>
            </p:grpSpPr>
            <p:grpSp>
              <p:nvGrpSpPr>
                <p:cNvPr id="127" name="Groep 175">
                  <a:extLst>
                    <a:ext uri="{FF2B5EF4-FFF2-40B4-BE49-F238E27FC236}">
                      <a16:creationId xmlns:a16="http://schemas.microsoft.com/office/drawing/2014/main" id="{575D6D2F-BECA-4B63-8D53-C4D1DC72C71D}"/>
                    </a:ext>
                  </a:extLst>
                </p:cNvPr>
                <p:cNvGrpSpPr/>
                <p:nvPr userDrawn="1"/>
              </p:nvGrpSpPr>
              <p:grpSpPr>
                <a:xfrm>
                  <a:off x="-3310843" y="700986"/>
                  <a:ext cx="182598" cy="143759"/>
                  <a:chOff x="-3310843" y="700986"/>
                  <a:chExt cx="182598" cy="143759"/>
                </a:xfrm>
              </p:grpSpPr>
              <p:cxnSp>
                <p:nvCxnSpPr>
                  <p:cNvPr id="131" name="Rechte verbindingslijn 179">
                    <a:extLst>
                      <a:ext uri="{FF2B5EF4-FFF2-40B4-BE49-F238E27FC236}">
                        <a16:creationId xmlns:a16="http://schemas.microsoft.com/office/drawing/2014/main" id="{AD5CEC98-B0A0-4050-839B-A3F53BB01F07}"/>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32" name="Rechte verbindingslijn 180">
                    <a:extLst>
                      <a:ext uri="{FF2B5EF4-FFF2-40B4-BE49-F238E27FC236}">
                        <a16:creationId xmlns:a16="http://schemas.microsoft.com/office/drawing/2014/main" id="{29CC2415-10EC-4CB9-A045-906FFA41E86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33" name="Rechte verbindingslijn 181">
                    <a:extLst>
                      <a:ext uri="{FF2B5EF4-FFF2-40B4-BE49-F238E27FC236}">
                        <a16:creationId xmlns:a16="http://schemas.microsoft.com/office/drawing/2014/main" id="{F5095139-A48A-4972-B008-4CF98281AFB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34" name="Rechte verbindingslijn 182">
                    <a:extLst>
                      <a:ext uri="{FF2B5EF4-FFF2-40B4-BE49-F238E27FC236}">
                        <a16:creationId xmlns:a16="http://schemas.microsoft.com/office/drawing/2014/main" id="{B830278A-6AA8-498C-AB0E-DC0EE3308BE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35" name="Rechte verbindingslijn 183">
                    <a:extLst>
                      <a:ext uri="{FF2B5EF4-FFF2-40B4-BE49-F238E27FC236}">
                        <a16:creationId xmlns:a16="http://schemas.microsoft.com/office/drawing/2014/main" id="{EB11D3CB-169A-4FD3-B5B2-8FA2857AFEE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28" name="Groep 176">
                  <a:extLst>
                    <a:ext uri="{FF2B5EF4-FFF2-40B4-BE49-F238E27FC236}">
                      <a16:creationId xmlns:a16="http://schemas.microsoft.com/office/drawing/2014/main" id="{EDC0AA3E-FC1F-4E21-AC4A-70E7D23785DA}"/>
                    </a:ext>
                  </a:extLst>
                </p:cNvPr>
                <p:cNvGrpSpPr/>
                <p:nvPr userDrawn="1"/>
              </p:nvGrpSpPr>
              <p:grpSpPr>
                <a:xfrm flipH="1">
                  <a:off x="-3310774" y="735854"/>
                  <a:ext cx="88801" cy="72568"/>
                  <a:chOff x="-2091059" y="1395403"/>
                  <a:chExt cx="157316" cy="128558"/>
                </a:xfrm>
              </p:grpSpPr>
              <p:sp>
                <p:nvSpPr>
                  <p:cNvPr id="129" name="Rechthoek 177">
                    <a:extLst>
                      <a:ext uri="{FF2B5EF4-FFF2-40B4-BE49-F238E27FC236}">
                        <a16:creationId xmlns:a16="http://schemas.microsoft.com/office/drawing/2014/main" id="{CDA15556-08CA-49F7-8F75-463697B3ED8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0" name="Pijl: punthaak 178">
                    <a:extLst>
                      <a:ext uri="{FF2B5EF4-FFF2-40B4-BE49-F238E27FC236}">
                        <a16:creationId xmlns:a16="http://schemas.microsoft.com/office/drawing/2014/main" id="{830CC2CE-B325-4F4D-9778-EBB284B5569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89" name="Groep 135">
                <a:extLst>
                  <a:ext uri="{FF2B5EF4-FFF2-40B4-BE49-F238E27FC236}">
                    <a16:creationId xmlns:a16="http://schemas.microsoft.com/office/drawing/2014/main" id="{E5658FAC-F557-4D49-8365-01DBD859D5C1}"/>
                  </a:ext>
                </a:extLst>
              </p:cNvPr>
              <p:cNvGrpSpPr/>
              <p:nvPr userDrawn="1"/>
            </p:nvGrpSpPr>
            <p:grpSpPr>
              <a:xfrm>
                <a:off x="-3326107" y="720303"/>
                <a:ext cx="182598" cy="143759"/>
                <a:chOff x="-3634116" y="700986"/>
                <a:chExt cx="182598" cy="143759"/>
              </a:xfrm>
            </p:grpSpPr>
            <p:grpSp>
              <p:nvGrpSpPr>
                <p:cNvPr id="118" name="Groep 166">
                  <a:extLst>
                    <a:ext uri="{FF2B5EF4-FFF2-40B4-BE49-F238E27FC236}">
                      <a16:creationId xmlns:a16="http://schemas.microsoft.com/office/drawing/2014/main" id="{E135875C-3EB5-4AD5-9F01-D647F639E646}"/>
                    </a:ext>
                  </a:extLst>
                </p:cNvPr>
                <p:cNvGrpSpPr/>
                <p:nvPr userDrawn="1"/>
              </p:nvGrpSpPr>
              <p:grpSpPr>
                <a:xfrm>
                  <a:off x="-3634116" y="700986"/>
                  <a:ext cx="182598" cy="143759"/>
                  <a:chOff x="-3634116" y="700986"/>
                  <a:chExt cx="182598" cy="143759"/>
                </a:xfrm>
              </p:grpSpPr>
              <p:cxnSp>
                <p:nvCxnSpPr>
                  <p:cNvPr id="122" name="Rechte verbindingslijn 170">
                    <a:extLst>
                      <a:ext uri="{FF2B5EF4-FFF2-40B4-BE49-F238E27FC236}">
                        <a16:creationId xmlns:a16="http://schemas.microsoft.com/office/drawing/2014/main" id="{BA91BE4E-D2C9-41B4-B79A-01B5C713EA4E}"/>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23" name="Rechte verbindingslijn 171">
                    <a:extLst>
                      <a:ext uri="{FF2B5EF4-FFF2-40B4-BE49-F238E27FC236}">
                        <a16:creationId xmlns:a16="http://schemas.microsoft.com/office/drawing/2014/main" id="{02FD4C0F-62D0-4839-8F06-A68A626FCDA3}"/>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24" name="Rechte verbindingslijn 172">
                    <a:extLst>
                      <a:ext uri="{FF2B5EF4-FFF2-40B4-BE49-F238E27FC236}">
                        <a16:creationId xmlns:a16="http://schemas.microsoft.com/office/drawing/2014/main" id="{A01FD32E-9E07-4947-8CAD-0C4EDC9FB54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25" name="Rechte verbindingslijn 173">
                    <a:extLst>
                      <a:ext uri="{FF2B5EF4-FFF2-40B4-BE49-F238E27FC236}">
                        <a16:creationId xmlns:a16="http://schemas.microsoft.com/office/drawing/2014/main" id="{4E136A57-0098-4442-BF79-FCB254876DC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26" name="Rechte verbindingslijn 174">
                    <a:extLst>
                      <a:ext uri="{FF2B5EF4-FFF2-40B4-BE49-F238E27FC236}">
                        <a16:creationId xmlns:a16="http://schemas.microsoft.com/office/drawing/2014/main" id="{D49C9AF9-B22D-4D63-8742-7F31A9F9175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19" name="Groep 167">
                  <a:extLst>
                    <a:ext uri="{FF2B5EF4-FFF2-40B4-BE49-F238E27FC236}">
                      <a16:creationId xmlns:a16="http://schemas.microsoft.com/office/drawing/2014/main" id="{7DA99EFF-C6E8-4048-AF21-05883CC785E7}"/>
                    </a:ext>
                  </a:extLst>
                </p:cNvPr>
                <p:cNvGrpSpPr/>
                <p:nvPr userDrawn="1"/>
              </p:nvGrpSpPr>
              <p:grpSpPr>
                <a:xfrm>
                  <a:off x="-3634047" y="735854"/>
                  <a:ext cx="88801" cy="72568"/>
                  <a:chOff x="-2091059" y="1395403"/>
                  <a:chExt cx="157316" cy="128558"/>
                </a:xfrm>
              </p:grpSpPr>
              <p:sp>
                <p:nvSpPr>
                  <p:cNvPr id="120" name="Rechthoek 168">
                    <a:extLst>
                      <a:ext uri="{FF2B5EF4-FFF2-40B4-BE49-F238E27FC236}">
                        <a16:creationId xmlns:a16="http://schemas.microsoft.com/office/drawing/2014/main" id="{ADD260A3-F75F-4BB3-B658-2956C0FB354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1" name="Pijl: punthaak 169">
                    <a:extLst>
                      <a:ext uri="{FF2B5EF4-FFF2-40B4-BE49-F238E27FC236}">
                        <a16:creationId xmlns:a16="http://schemas.microsoft.com/office/drawing/2014/main" id="{EA785BCA-382C-4950-B626-36CCA8A0303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90" name="Rechte verbindingslijn 136">
                <a:extLst>
                  <a:ext uri="{FF2B5EF4-FFF2-40B4-BE49-F238E27FC236}">
                    <a16:creationId xmlns:a16="http://schemas.microsoft.com/office/drawing/2014/main" id="{EC8ED29D-AFC5-4084-A699-2609144AC6C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91" name="Rechte verbindingslijn 137">
                <a:extLst>
                  <a:ext uri="{FF2B5EF4-FFF2-40B4-BE49-F238E27FC236}">
                    <a16:creationId xmlns:a16="http://schemas.microsoft.com/office/drawing/2014/main" id="{524AE8FE-7CC5-4FB0-9BBE-8E78AD089A2F}"/>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92" name="Groep 138">
                <a:extLst>
                  <a:ext uri="{FF2B5EF4-FFF2-40B4-BE49-F238E27FC236}">
                    <a16:creationId xmlns:a16="http://schemas.microsoft.com/office/drawing/2014/main" id="{82F42E04-D8DB-4463-B7B7-729C0F8E5E2C}"/>
                  </a:ext>
                </a:extLst>
              </p:cNvPr>
              <p:cNvGrpSpPr/>
              <p:nvPr userDrawn="1"/>
            </p:nvGrpSpPr>
            <p:grpSpPr>
              <a:xfrm>
                <a:off x="-2425037" y="370226"/>
                <a:ext cx="357690" cy="330595"/>
                <a:chOff x="-2721817" y="347336"/>
                <a:chExt cx="432805" cy="400021"/>
              </a:xfrm>
            </p:grpSpPr>
            <p:sp>
              <p:nvSpPr>
                <p:cNvPr id="107" name="Rechthoek 155">
                  <a:extLst>
                    <a:ext uri="{FF2B5EF4-FFF2-40B4-BE49-F238E27FC236}">
                      <a16:creationId xmlns:a16="http://schemas.microsoft.com/office/drawing/2014/main" id="{C6F795F8-70CB-40FA-A73B-0CFCE93AB659}"/>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08" name="Groep 156">
                  <a:extLst>
                    <a:ext uri="{FF2B5EF4-FFF2-40B4-BE49-F238E27FC236}">
                      <a16:creationId xmlns:a16="http://schemas.microsoft.com/office/drawing/2014/main" id="{119F489E-C54B-4241-9B59-DBE58462D13D}"/>
                    </a:ext>
                  </a:extLst>
                </p:cNvPr>
                <p:cNvGrpSpPr/>
                <p:nvPr userDrawn="1"/>
              </p:nvGrpSpPr>
              <p:grpSpPr>
                <a:xfrm>
                  <a:off x="-2652453" y="431583"/>
                  <a:ext cx="294076" cy="231526"/>
                  <a:chOff x="-3634116" y="700986"/>
                  <a:chExt cx="182598" cy="143759"/>
                </a:xfrm>
              </p:grpSpPr>
              <p:grpSp>
                <p:nvGrpSpPr>
                  <p:cNvPr id="109" name="Groep 157">
                    <a:extLst>
                      <a:ext uri="{FF2B5EF4-FFF2-40B4-BE49-F238E27FC236}">
                        <a16:creationId xmlns:a16="http://schemas.microsoft.com/office/drawing/2014/main" id="{B7AB834F-27AA-4B1B-AB9F-F0761165492A}"/>
                      </a:ext>
                    </a:extLst>
                  </p:cNvPr>
                  <p:cNvGrpSpPr/>
                  <p:nvPr userDrawn="1"/>
                </p:nvGrpSpPr>
                <p:grpSpPr>
                  <a:xfrm>
                    <a:off x="-3634116" y="700986"/>
                    <a:ext cx="182598" cy="143759"/>
                    <a:chOff x="-3634116" y="700986"/>
                    <a:chExt cx="182598" cy="143759"/>
                  </a:xfrm>
                </p:grpSpPr>
                <p:cxnSp>
                  <p:nvCxnSpPr>
                    <p:cNvPr id="113" name="Rechte verbindingslijn 161">
                      <a:extLst>
                        <a:ext uri="{FF2B5EF4-FFF2-40B4-BE49-F238E27FC236}">
                          <a16:creationId xmlns:a16="http://schemas.microsoft.com/office/drawing/2014/main" id="{1F1B135F-5D3B-4551-9E0A-423B704CEE8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14" name="Rechte verbindingslijn 162">
                      <a:extLst>
                        <a:ext uri="{FF2B5EF4-FFF2-40B4-BE49-F238E27FC236}">
                          <a16:creationId xmlns:a16="http://schemas.microsoft.com/office/drawing/2014/main" id="{A297B048-E77A-49C1-B963-BDFFAEC1F97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15" name="Rechte verbindingslijn 163">
                      <a:extLst>
                        <a:ext uri="{FF2B5EF4-FFF2-40B4-BE49-F238E27FC236}">
                          <a16:creationId xmlns:a16="http://schemas.microsoft.com/office/drawing/2014/main" id="{D927FF12-9908-4934-B96C-147DEC49A78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16" name="Rechte verbindingslijn 164">
                      <a:extLst>
                        <a:ext uri="{FF2B5EF4-FFF2-40B4-BE49-F238E27FC236}">
                          <a16:creationId xmlns:a16="http://schemas.microsoft.com/office/drawing/2014/main" id="{B12CFA6B-AE61-4F97-9906-15231211AF82}"/>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17" name="Rechte verbindingslijn 165">
                      <a:extLst>
                        <a:ext uri="{FF2B5EF4-FFF2-40B4-BE49-F238E27FC236}">
                          <a16:creationId xmlns:a16="http://schemas.microsoft.com/office/drawing/2014/main" id="{FAA58F1A-5C75-4A19-9F57-39A95C137E0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10" name="Groep 158">
                    <a:extLst>
                      <a:ext uri="{FF2B5EF4-FFF2-40B4-BE49-F238E27FC236}">
                        <a16:creationId xmlns:a16="http://schemas.microsoft.com/office/drawing/2014/main" id="{0AD6130B-3166-4E72-812C-4B46D9EAD62C}"/>
                      </a:ext>
                    </a:extLst>
                  </p:cNvPr>
                  <p:cNvGrpSpPr/>
                  <p:nvPr userDrawn="1"/>
                </p:nvGrpSpPr>
                <p:grpSpPr>
                  <a:xfrm>
                    <a:off x="-3634047" y="735854"/>
                    <a:ext cx="88801" cy="72568"/>
                    <a:chOff x="-2091059" y="1395403"/>
                    <a:chExt cx="157316" cy="128558"/>
                  </a:xfrm>
                </p:grpSpPr>
                <p:sp>
                  <p:nvSpPr>
                    <p:cNvPr id="111" name="Rechthoek 159">
                      <a:extLst>
                        <a:ext uri="{FF2B5EF4-FFF2-40B4-BE49-F238E27FC236}">
                          <a16:creationId xmlns:a16="http://schemas.microsoft.com/office/drawing/2014/main" id="{A9297E3B-18B2-4F19-BCE8-95C3EFC44B4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2" name="Pijl: punthaak 160">
                      <a:extLst>
                        <a:ext uri="{FF2B5EF4-FFF2-40B4-BE49-F238E27FC236}">
                          <a16:creationId xmlns:a16="http://schemas.microsoft.com/office/drawing/2014/main" id="{62FFC1B9-AA6D-49B6-9C28-F4ACEDE6EB5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93" name="Groep 139">
                <a:extLst>
                  <a:ext uri="{FF2B5EF4-FFF2-40B4-BE49-F238E27FC236}">
                    <a16:creationId xmlns:a16="http://schemas.microsoft.com/office/drawing/2014/main" id="{36916A56-826F-4BA7-B55B-95548C061626}"/>
                  </a:ext>
                </a:extLst>
              </p:cNvPr>
              <p:cNvGrpSpPr/>
              <p:nvPr userDrawn="1"/>
            </p:nvGrpSpPr>
            <p:grpSpPr>
              <a:xfrm>
                <a:off x="-2425037" y="781500"/>
                <a:ext cx="357690" cy="330595"/>
                <a:chOff x="-2721817" y="782525"/>
                <a:chExt cx="432805" cy="400021"/>
              </a:xfrm>
            </p:grpSpPr>
            <p:sp>
              <p:nvSpPr>
                <p:cNvPr id="96" name="Rechthoek 142">
                  <a:extLst>
                    <a:ext uri="{FF2B5EF4-FFF2-40B4-BE49-F238E27FC236}">
                      <a16:creationId xmlns:a16="http://schemas.microsoft.com/office/drawing/2014/main" id="{8892E099-49C0-4999-896F-72BDCEEE1B6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97" name="Groep 143">
                  <a:extLst>
                    <a:ext uri="{FF2B5EF4-FFF2-40B4-BE49-F238E27FC236}">
                      <a16:creationId xmlns:a16="http://schemas.microsoft.com/office/drawing/2014/main" id="{6F03F497-2E90-41FD-8DD9-3883CCFFED59}"/>
                    </a:ext>
                  </a:extLst>
                </p:cNvPr>
                <p:cNvGrpSpPr/>
                <p:nvPr userDrawn="1"/>
              </p:nvGrpSpPr>
              <p:grpSpPr>
                <a:xfrm>
                  <a:off x="-2652453" y="866772"/>
                  <a:ext cx="294076" cy="231526"/>
                  <a:chOff x="-3310843" y="700986"/>
                  <a:chExt cx="182598" cy="143759"/>
                </a:xfrm>
              </p:grpSpPr>
              <p:grpSp>
                <p:nvGrpSpPr>
                  <p:cNvPr id="98" name="Groep 144">
                    <a:extLst>
                      <a:ext uri="{FF2B5EF4-FFF2-40B4-BE49-F238E27FC236}">
                        <a16:creationId xmlns:a16="http://schemas.microsoft.com/office/drawing/2014/main" id="{0C0F0C0F-5C88-47F4-991C-E89792C5C950}"/>
                      </a:ext>
                    </a:extLst>
                  </p:cNvPr>
                  <p:cNvGrpSpPr/>
                  <p:nvPr userDrawn="1"/>
                </p:nvGrpSpPr>
                <p:grpSpPr>
                  <a:xfrm>
                    <a:off x="-3310843" y="700986"/>
                    <a:ext cx="182598" cy="143759"/>
                    <a:chOff x="-3310843" y="700986"/>
                    <a:chExt cx="182598" cy="143759"/>
                  </a:xfrm>
                </p:grpSpPr>
                <p:cxnSp>
                  <p:nvCxnSpPr>
                    <p:cNvPr id="102" name="Rechte verbindingslijn 150">
                      <a:extLst>
                        <a:ext uri="{FF2B5EF4-FFF2-40B4-BE49-F238E27FC236}">
                          <a16:creationId xmlns:a16="http://schemas.microsoft.com/office/drawing/2014/main" id="{80919B61-7F5F-4F24-8D4B-5230E35B174C}"/>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03" name="Rechte verbindingslijn 151">
                      <a:extLst>
                        <a:ext uri="{FF2B5EF4-FFF2-40B4-BE49-F238E27FC236}">
                          <a16:creationId xmlns:a16="http://schemas.microsoft.com/office/drawing/2014/main" id="{F7F49735-50E5-4814-84E2-4C4EC739F3DF}"/>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04" name="Rechte verbindingslijn 152">
                      <a:extLst>
                        <a:ext uri="{FF2B5EF4-FFF2-40B4-BE49-F238E27FC236}">
                          <a16:creationId xmlns:a16="http://schemas.microsoft.com/office/drawing/2014/main" id="{0DA5EBBB-7DEC-4B55-BCBA-D09E2B0CBEA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05" name="Rechte verbindingslijn 153">
                      <a:extLst>
                        <a:ext uri="{FF2B5EF4-FFF2-40B4-BE49-F238E27FC236}">
                          <a16:creationId xmlns:a16="http://schemas.microsoft.com/office/drawing/2014/main" id="{75E6074F-1D53-44AB-A5BB-05FA901ACBC6}"/>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06" name="Rechte verbindingslijn 154">
                      <a:extLst>
                        <a:ext uri="{FF2B5EF4-FFF2-40B4-BE49-F238E27FC236}">
                          <a16:creationId xmlns:a16="http://schemas.microsoft.com/office/drawing/2014/main" id="{95556903-1DBF-467B-B38D-4E2641BDA10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99" name="Groep 147">
                    <a:extLst>
                      <a:ext uri="{FF2B5EF4-FFF2-40B4-BE49-F238E27FC236}">
                        <a16:creationId xmlns:a16="http://schemas.microsoft.com/office/drawing/2014/main" id="{CC330844-8E16-4427-BA91-904369823F6C}"/>
                      </a:ext>
                    </a:extLst>
                  </p:cNvPr>
                  <p:cNvGrpSpPr/>
                  <p:nvPr userDrawn="1"/>
                </p:nvGrpSpPr>
                <p:grpSpPr>
                  <a:xfrm flipH="1">
                    <a:off x="-3310774" y="735854"/>
                    <a:ext cx="88801" cy="72568"/>
                    <a:chOff x="-2091059" y="1395403"/>
                    <a:chExt cx="157316" cy="128558"/>
                  </a:xfrm>
                </p:grpSpPr>
                <p:sp>
                  <p:nvSpPr>
                    <p:cNvPr id="100" name="Rechthoek 148">
                      <a:extLst>
                        <a:ext uri="{FF2B5EF4-FFF2-40B4-BE49-F238E27FC236}">
                          <a16:creationId xmlns:a16="http://schemas.microsoft.com/office/drawing/2014/main" id="{72538D51-24F8-4DEB-AE53-26B91398FB1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1" name="Pijl: punthaak 149">
                      <a:extLst>
                        <a:ext uri="{FF2B5EF4-FFF2-40B4-BE49-F238E27FC236}">
                          <a16:creationId xmlns:a16="http://schemas.microsoft.com/office/drawing/2014/main" id="{B14AA8A3-224F-499B-B1F0-3DFE45BA15B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94" name="Rechthoek 140">
                <a:extLst>
                  <a:ext uri="{FF2B5EF4-FFF2-40B4-BE49-F238E27FC236}">
                    <a16:creationId xmlns:a16="http://schemas.microsoft.com/office/drawing/2014/main" id="{8D434E25-7BD1-448A-9FF1-442C5836C868}"/>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95" name="Rechthoek 141">
                <a:extLst>
                  <a:ext uri="{FF2B5EF4-FFF2-40B4-BE49-F238E27FC236}">
                    <a16:creationId xmlns:a16="http://schemas.microsoft.com/office/drawing/2014/main" id="{802924BC-EEA3-4827-A03F-FFDE46186E44}"/>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60" name="Rechte verbindingslijn 106">
              <a:extLst>
                <a:ext uri="{FF2B5EF4-FFF2-40B4-BE49-F238E27FC236}">
                  <a16:creationId xmlns:a16="http://schemas.microsoft.com/office/drawing/2014/main" id="{BA3738F8-68FC-48F1-A711-AE773FC0ACE4}"/>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61" name="Rechthoek 107">
              <a:extLst>
                <a:ext uri="{FF2B5EF4-FFF2-40B4-BE49-F238E27FC236}">
                  <a16:creationId xmlns:a16="http://schemas.microsoft.com/office/drawing/2014/main" id="{8CDBF1CA-634F-421C-BD32-5D8713889E5F}"/>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62" name="Ovaal 108">
              <a:extLst>
                <a:ext uri="{FF2B5EF4-FFF2-40B4-BE49-F238E27FC236}">
                  <a16:creationId xmlns:a16="http://schemas.microsoft.com/office/drawing/2014/main" id="{3B6912EC-94CF-4023-BD19-5F5F35D0CC36}"/>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63" name="Rechthoek 109">
              <a:extLst>
                <a:ext uri="{FF2B5EF4-FFF2-40B4-BE49-F238E27FC236}">
                  <a16:creationId xmlns:a16="http://schemas.microsoft.com/office/drawing/2014/main" id="{6173BBD7-9C63-490A-88B5-96499C9E7378}"/>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64" name="Ovaal 110">
              <a:extLst>
                <a:ext uri="{FF2B5EF4-FFF2-40B4-BE49-F238E27FC236}">
                  <a16:creationId xmlns:a16="http://schemas.microsoft.com/office/drawing/2014/main" id="{4BD39620-1B27-4469-B8A1-696597FD8C9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65" name="Rechthoek 111">
              <a:extLst>
                <a:ext uri="{FF2B5EF4-FFF2-40B4-BE49-F238E27FC236}">
                  <a16:creationId xmlns:a16="http://schemas.microsoft.com/office/drawing/2014/main" id="{9E65255F-EC55-4846-BFA7-02D35CB46E37}"/>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66" name="Ovaal 112">
              <a:extLst>
                <a:ext uri="{FF2B5EF4-FFF2-40B4-BE49-F238E27FC236}">
                  <a16:creationId xmlns:a16="http://schemas.microsoft.com/office/drawing/2014/main" id="{573EFC1C-6D6C-4D06-92AA-9D16DC5D2C04}"/>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67" name="Rechthoek 113">
              <a:extLst>
                <a:ext uri="{FF2B5EF4-FFF2-40B4-BE49-F238E27FC236}">
                  <a16:creationId xmlns:a16="http://schemas.microsoft.com/office/drawing/2014/main" id="{BD02E196-2ECD-453B-BFD4-86565CD5C1BF}"/>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68" name="Ovaal 114">
              <a:extLst>
                <a:ext uri="{FF2B5EF4-FFF2-40B4-BE49-F238E27FC236}">
                  <a16:creationId xmlns:a16="http://schemas.microsoft.com/office/drawing/2014/main" id="{12D4AD7E-0C7B-4D8B-812D-7C35E0DB5A2E}"/>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69" name="Rechthoek 115">
              <a:extLst>
                <a:ext uri="{FF2B5EF4-FFF2-40B4-BE49-F238E27FC236}">
                  <a16:creationId xmlns:a16="http://schemas.microsoft.com/office/drawing/2014/main" id="{EA28BAB3-B8FF-472A-8596-4FF4B9822E02}"/>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70" name="Rechte verbindingslijn 116">
              <a:extLst>
                <a:ext uri="{FF2B5EF4-FFF2-40B4-BE49-F238E27FC236}">
                  <a16:creationId xmlns:a16="http://schemas.microsoft.com/office/drawing/2014/main" id="{C0ACD453-33DF-48FD-AA9E-2060A909772A}"/>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71" name="Meer informatie">
              <a:extLst>
                <a:ext uri="{FF2B5EF4-FFF2-40B4-BE49-F238E27FC236}">
                  <a16:creationId xmlns:a16="http://schemas.microsoft.com/office/drawing/2014/main" id="{985363DF-4BB4-4444-B5CC-A5BB8D9B0FFA}"/>
                </a:ext>
              </a:extLst>
            </p:cNvPr>
            <p:cNvGrpSpPr/>
            <p:nvPr userDrawn="1"/>
          </p:nvGrpSpPr>
          <p:grpSpPr>
            <a:xfrm>
              <a:off x="-3421298" y="5326704"/>
              <a:ext cx="3178515" cy="783273"/>
              <a:chOff x="-3741486" y="3359148"/>
              <a:chExt cx="3178515" cy="783273"/>
            </a:xfrm>
          </p:grpSpPr>
          <p:sp>
            <p:nvSpPr>
              <p:cNvPr id="81" name="Freeform 101">
                <a:extLst>
                  <a:ext uri="{FF2B5EF4-FFF2-40B4-BE49-F238E27FC236}">
                    <a16:creationId xmlns:a16="http://schemas.microsoft.com/office/drawing/2014/main" id="{8B30715A-BA45-49FD-929E-8AD0C0F8BF28}"/>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82" name="Rechthoek 128">
                <a:extLst>
                  <a:ext uri="{FF2B5EF4-FFF2-40B4-BE49-F238E27FC236}">
                    <a16:creationId xmlns:a16="http://schemas.microsoft.com/office/drawing/2014/main" id="{37837F59-9D92-42BC-A47B-0621BAA81563}"/>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83" name="Rechte verbindingslijn 129">
                <a:extLst>
                  <a:ext uri="{FF2B5EF4-FFF2-40B4-BE49-F238E27FC236}">
                    <a16:creationId xmlns:a16="http://schemas.microsoft.com/office/drawing/2014/main" id="{C3114117-56A6-44C8-B7D7-5D3ACC999C45}"/>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72" name="Rechthoek 118">
              <a:extLst>
                <a:ext uri="{FF2B5EF4-FFF2-40B4-BE49-F238E27FC236}">
                  <a16:creationId xmlns:a16="http://schemas.microsoft.com/office/drawing/2014/main" id="{ABDE4D6A-6ECE-4BCF-A2C9-85E0255572E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73" name="Ovaal 119">
              <a:extLst>
                <a:ext uri="{FF2B5EF4-FFF2-40B4-BE49-F238E27FC236}">
                  <a16:creationId xmlns:a16="http://schemas.microsoft.com/office/drawing/2014/main" id="{FC6642D4-306F-448C-AFAA-0E3A86E2A30F}"/>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74" name="Rechthoek 120">
              <a:extLst>
                <a:ext uri="{FF2B5EF4-FFF2-40B4-BE49-F238E27FC236}">
                  <a16:creationId xmlns:a16="http://schemas.microsoft.com/office/drawing/2014/main" id="{D8DD0423-50EA-47E9-9E6B-5406C9F74400}"/>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75" name="Ovaal 121">
              <a:extLst>
                <a:ext uri="{FF2B5EF4-FFF2-40B4-BE49-F238E27FC236}">
                  <a16:creationId xmlns:a16="http://schemas.microsoft.com/office/drawing/2014/main" id="{3E113DB5-E949-43B6-B94B-590884E4753E}"/>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76" name="Rechthoek 122">
              <a:extLst>
                <a:ext uri="{FF2B5EF4-FFF2-40B4-BE49-F238E27FC236}">
                  <a16:creationId xmlns:a16="http://schemas.microsoft.com/office/drawing/2014/main" id="{546B7DFE-08D7-4F55-89CF-B2472118E302}"/>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chemeClr val="bg2"/>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77" name="Ovaal 123">
              <a:extLst>
                <a:ext uri="{FF2B5EF4-FFF2-40B4-BE49-F238E27FC236}">
                  <a16:creationId xmlns:a16="http://schemas.microsoft.com/office/drawing/2014/main" id="{9C11EF4F-4998-4807-A5FB-58CE87FA2459}"/>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78" name="Rechthoek 124">
              <a:extLst>
                <a:ext uri="{FF2B5EF4-FFF2-40B4-BE49-F238E27FC236}">
                  <a16:creationId xmlns:a16="http://schemas.microsoft.com/office/drawing/2014/main" id="{D3E50A9E-BFCC-451E-96AE-428A9CA1853E}"/>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79" name="Rechthoek 125">
              <a:extLst>
                <a:ext uri="{FF2B5EF4-FFF2-40B4-BE49-F238E27FC236}">
                  <a16:creationId xmlns:a16="http://schemas.microsoft.com/office/drawing/2014/main" id="{12277607-AC00-44FD-B17D-B722B50C901C}"/>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80" name="Ovaal 126">
              <a:extLst>
                <a:ext uri="{FF2B5EF4-FFF2-40B4-BE49-F238E27FC236}">
                  <a16:creationId xmlns:a16="http://schemas.microsoft.com/office/drawing/2014/main" id="{527D939B-6969-4B7C-B378-C0A16F27CF7E}"/>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240342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Kernpunten + Iconen 6">
    <p:bg>
      <p:bgPr>
        <a:solidFill>
          <a:schemeClr val="bg1"/>
        </a:solidFill>
        <a:effectLst/>
      </p:bgPr>
    </p:bg>
    <p:spTree>
      <p:nvGrpSpPr>
        <p:cNvPr id="1" name=""/>
        <p:cNvGrpSpPr/>
        <p:nvPr/>
      </p:nvGrpSpPr>
      <p:grpSpPr>
        <a:xfrm>
          <a:off x="0" y="0"/>
          <a:ext cx="0" cy="0"/>
          <a:chOff x="0" y="0"/>
          <a:chExt cx="0" cy="0"/>
        </a:xfrm>
      </p:grpSpPr>
      <p:sp>
        <p:nvSpPr>
          <p:cNvPr id="55" name="Tijdelijke aanduiding voor tekst 3">
            <a:extLst>
              <a:ext uri="{FF2B5EF4-FFF2-40B4-BE49-F238E27FC236}">
                <a16:creationId xmlns:a16="http://schemas.microsoft.com/office/drawing/2014/main" id="{60C96555-1A50-4EF0-87CB-9ACB58C9E0FA}"/>
              </a:ext>
            </a:extLst>
          </p:cNvPr>
          <p:cNvSpPr>
            <a:spLocks noGrp="1"/>
          </p:cNvSpPr>
          <p:nvPr>
            <p:ph type="body" sz="quarter" idx="39" hasCustomPrompt="1"/>
          </p:nvPr>
        </p:nvSpPr>
        <p:spPr>
          <a:xfrm>
            <a:off x="8326371" y="4217638"/>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a:spcAft>
                <a:spcPts val="0"/>
              </a:spcAft>
              <a:defRPr sz="1400" b="1">
                <a:solidFill>
                  <a:schemeClr val="bg1"/>
                </a:solidFill>
              </a:defRPr>
            </a:lvl1pPr>
            <a:lvl2pPr marL="0" indent="0">
              <a:buNone/>
              <a:defRPr sz="1200">
                <a:solidFill>
                  <a:schemeClr val="bg1"/>
                </a:solidFill>
              </a:defRPr>
            </a:lvl2pPr>
            <a:lvl3pPr marL="0" indent="0">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4" name="Tijdelijke aanduiding voor tekst 3">
            <a:extLst>
              <a:ext uri="{FF2B5EF4-FFF2-40B4-BE49-F238E27FC236}">
                <a16:creationId xmlns:a16="http://schemas.microsoft.com/office/drawing/2014/main" id="{B8B199D0-5FCA-4521-BEA6-F6144A031514}"/>
              </a:ext>
            </a:extLst>
          </p:cNvPr>
          <p:cNvSpPr>
            <a:spLocks noGrp="1"/>
          </p:cNvSpPr>
          <p:nvPr>
            <p:ph type="body" sz="quarter" idx="38" hasCustomPrompt="1"/>
          </p:nvPr>
        </p:nvSpPr>
        <p:spPr>
          <a:xfrm>
            <a:off x="4413646" y="4217638"/>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3" name="Tijdelijke aanduiding voor tekst 3">
            <a:extLst>
              <a:ext uri="{FF2B5EF4-FFF2-40B4-BE49-F238E27FC236}">
                <a16:creationId xmlns:a16="http://schemas.microsoft.com/office/drawing/2014/main" id="{BC18145F-6353-4193-8C5D-F21499B241CA}"/>
              </a:ext>
            </a:extLst>
          </p:cNvPr>
          <p:cNvSpPr>
            <a:spLocks noGrp="1"/>
          </p:cNvSpPr>
          <p:nvPr>
            <p:ph type="body" sz="quarter" idx="37" hasCustomPrompt="1"/>
          </p:nvPr>
        </p:nvSpPr>
        <p:spPr>
          <a:xfrm>
            <a:off x="500921" y="4217638"/>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52" name="Tijdelijke aanduiding voor tekst 3">
            <a:extLst>
              <a:ext uri="{FF2B5EF4-FFF2-40B4-BE49-F238E27FC236}">
                <a16:creationId xmlns:a16="http://schemas.microsoft.com/office/drawing/2014/main" id="{74701542-138A-4340-8C2F-BB14933495AE}"/>
              </a:ext>
            </a:extLst>
          </p:cNvPr>
          <p:cNvSpPr>
            <a:spLocks noGrp="1"/>
          </p:cNvSpPr>
          <p:nvPr>
            <p:ph type="body" sz="quarter" idx="36" hasCustomPrompt="1"/>
          </p:nvPr>
        </p:nvSpPr>
        <p:spPr>
          <a:xfrm>
            <a:off x="8326371" y="1805507"/>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37" name="Tijdelijke aanduiding voor tekst 3">
            <a:extLst>
              <a:ext uri="{FF2B5EF4-FFF2-40B4-BE49-F238E27FC236}">
                <a16:creationId xmlns:a16="http://schemas.microsoft.com/office/drawing/2014/main" id="{392E85A5-D697-48B7-A85B-E3E96885C72B}"/>
              </a:ext>
            </a:extLst>
          </p:cNvPr>
          <p:cNvSpPr>
            <a:spLocks noGrp="1"/>
          </p:cNvSpPr>
          <p:nvPr>
            <p:ph type="body" sz="quarter" idx="35" hasCustomPrompt="1"/>
          </p:nvPr>
        </p:nvSpPr>
        <p:spPr>
          <a:xfrm>
            <a:off x="4413646" y="1805507"/>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en-US" noProof="0" err="1"/>
              <a:t>Koptitel</a:t>
            </a:r>
            <a:endParaRPr lang="en-US" noProof="0"/>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en-US" err="1"/>
              <a:t>Ondertitel</a:t>
            </a:r>
            <a:endParaRPr lang="en-US"/>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en-US"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en-US"/>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en-US" noProof="0" smtClean="0"/>
              <a:t>‹nr.›</a:t>
            </a:fld>
            <a:endParaRPr lang="en-US"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9B18BDE9-18FD-4C97-9F64-E73C2C770EFA}"/>
              </a:ext>
            </a:extLst>
          </p:cNvPr>
          <p:cNvSpPr>
            <a:spLocks noGrp="1"/>
          </p:cNvSpPr>
          <p:nvPr>
            <p:ph type="body" sz="quarter" idx="15" hasCustomPrompt="1"/>
          </p:nvPr>
        </p:nvSpPr>
        <p:spPr>
          <a:xfrm>
            <a:off x="500921" y="1805507"/>
            <a:ext cx="3364708" cy="1728785"/>
          </a:xfrm>
          <a:custGeom>
            <a:avLst/>
            <a:gdLst>
              <a:gd name="connsiteX0" fmla="*/ 0 w 3360737"/>
              <a:gd name="connsiteY0" fmla="*/ 277172 h 2982912"/>
              <a:gd name="connsiteX1" fmla="*/ 277172 w 3360737"/>
              <a:gd name="connsiteY1" fmla="*/ 0 h 2982912"/>
              <a:gd name="connsiteX2" fmla="*/ 3083565 w 3360737"/>
              <a:gd name="connsiteY2" fmla="*/ 0 h 2982912"/>
              <a:gd name="connsiteX3" fmla="*/ 3360737 w 3360737"/>
              <a:gd name="connsiteY3" fmla="*/ 277172 h 2982912"/>
              <a:gd name="connsiteX4" fmla="*/ 3360737 w 3360737"/>
              <a:gd name="connsiteY4" fmla="*/ 2705740 h 2982912"/>
              <a:gd name="connsiteX5" fmla="*/ 3083565 w 3360737"/>
              <a:gd name="connsiteY5" fmla="*/ 2982912 h 2982912"/>
              <a:gd name="connsiteX6" fmla="*/ 277172 w 3360737"/>
              <a:gd name="connsiteY6" fmla="*/ 2982912 h 2982912"/>
              <a:gd name="connsiteX7" fmla="*/ 0 w 3360737"/>
              <a:gd name="connsiteY7" fmla="*/ 2705740 h 2982912"/>
              <a:gd name="connsiteX8" fmla="*/ 0 w 3360737"/>
              <a:gd name="connsiteY8"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0 w 3360737"/>
              <a:gd name="connsiteY0" fmla="*/ 277172 h 2982912"/>
              <a:gd name="connsiteX1" fmla="*/ 110331 w 3360737"/>
              <a:gd name="connsiteY1" fmla="*/ 48418 h 2982912"/>
              <a:gd name="connsiteX2" fmla="*/ 277172 w 3360737"/>
              <a:gd name="connsiteY2" fmla="*/ 0 h 2982912"/>
              <a:gd name="connsiteX3" fmla="*/ 3083565 w 3360737"/>
              <a:gd name="connsiteY3" fmla="*/ 0 h 2982912"/>
              <a:gd name="connsiteX4" fmla="*/ 3360737 w 3360737"/>
              <a:gd name="connsiteY4" fmla="*/ 277172 h 2982912"/>
              <a:gd name="connsiteX5" fmla="*/ 3360737 w 3360737"/>
              <a:gd name="connsiteY5" fmla="*/ 2705740 h 2982912"/>
              <a:gd name="connsiteX6" fmla="*/ 3083565 w 3360737"/>
              <a:gd name="connsiteY6" fmla="*/ 2982912 h 2982912"/>
              <a:gd name="connsiteX7" fmla="*/ 277172 w 3360737"/>
              <a:gd name="connsiteY7" fmla="*/ 2982912 h 2982912"/>
              <a:gd name="connsiteX8" fmla="*/ 0 w 3360737"/>
              <a:gd name="connsiteY8" fmla="*/ 2705740 h 2982912"/>
              <a:gd name="connsiteX9" fmla="*/ 0 w 3360737"/>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5 w 3360742"/>
              <a:gd name="connsiteY0" fmla="*/ 277172 h 2982912"/>
              <a:gd name="connsiteX1" fmla="*/ 110336 w 3360742"/>
              <a:gd name="connsiteY1" fmla="*/ 48418 h 2982912"/>
              <a:gd name="connsiteX2" fmla="*/ 277177 w 3360742"/>
              <a:gd name="connsiteY2" fmla="*/ 0 h 2982912"/>
              <a:gd name="connsiteX3" fmla="*/ 3083570 w 3360742"/>
              <a:gd name="connsiteY3" fmla="*/ 0 h 2982912"/>
              <a:gd name="connsiteX4" fmla="*/ 3360742 w 3360742"/>
              <a:gd name="connsiteY4" fmla="*/ 277172 h 2982912"/>
              <a:gd name="connsiteX5" fmla="*/ 3360742 w 3360742"/>
              <a:gd name="connsiteY5" fmla="*/ 2705740 h 2982912"/>
              <a:gd name="connsiteX6" fmla="*/ 3083570 w 3360742"/>
              <a:gd name="connsiteY6" fmla="*/ 2982912 h 2982912"/>
              <a:gd name="connsiteX7" fmla="*/ 277177 w 3360742"/>
              <a:gd name="connsiteY7" fmla="*/ 2982912 h 2982912"/>
              <a:gd name="connsiteX8" fmla="*/ 5 w 3360742"/>
              <a:gd name="connsiteY8" fmla="*/ 2705740 h 2982912"/>
              <a:gd name="connsiteX9" fmla="*/ 5 w 3360742"/>
              <a:gd name="connsiteY9" fmla="*/ 277172 h 2982912"/>
              <a:gd name="connsiteX0" fmla="*/ 698 w 3361435"/>
              <a:gd name="connsiteY0" fmla="*/ 277172 h 2982912"/>
              <a:gd name="connsiteX1" fmla="*/ 39591 w 3361435"/>
              <a:gd name="connsiteY1" fmla="*/ 12699 h 2982912"/>
              <a:gd name="connsiteX2" fmla="*/ 277870 w 3361435"/>
              <a:gd name="connsiteY2" fmla="*/ 0 h 2982912"/>
              <a:gd name="connsiteX3" fmla="*/ 3084263 w 3361435"/>
              <a:gd name="connsiteY3" fmla="*/ 0 h 2982912"/>
              <a:gd name="connsiteX4" fmla="*/ 3361435 w 3361435"/>
              <a:gd name="connsiteY4" fmla="*/ 277172 h 2982912"/>
              <a:gd name="connsiteX5" fmla="*/ 3361435 w 3361435"/>
              <a:gd name="connsiteY5" fmla="*/ 2705740 h 2982912"/>
              <a:gd name="connsiteX6" fmla="*/ 3084263 w 3361435"/>
              <a:gd name="connsiteY6" fmla="*/ 2982912 h 2982912"/>
              <a:gd name="connsiteX7" fmla="*/ 277870 w 3361435"/>
              <a:gd name="connsiteY7" fmla="*/ 2982912 h 2982912"/>
              <a:gd name="connsiteX8" fmla="*/ 698 w 3361435"/>
              <a:gd name="connsiteY8" fmla="*/ 2705740 h 2982912"/>
              <a:gd name="connsiteX9" fmla="*/ 698 w 3361435"/>
              <a:gd name="connsiteY9" fmla="*/ 277172 h 2982912"/>
              <a:gd name="connsiteX0" fmla="*/ 8 w 3360745"/>
              <a:gd name="connsiteY0" fmla="*/ 277172 h 2982912"/>
              <a:gd name="connsiteX1" fmla="*/ 38901 w 3360745"/>
              <a:gd name="connsiteY1" fmla="*/ 12699 h 2982912"/>
              <a:gd name="connsiteX2" fmla="*/ 277180 w 3360745"/>
              <a:gd name="connsiteY2" fmla="*/ 0 h 2982912"/>
              <a:gd name="connsiteX3" fmla="*/ 3083573 w 3360745"/>
              <a:gd name="connsiteY3" fmla="*/ 0 h 2982912"/>
              <a:gd name="connsiteX4" fmla="*/ 3360745 w 3360745"/>
              <a:gd name="connsiteY4" fmla="*/ 277172 h 2982912"/>
              <a:gd name="connsiteX5" fmla="*/ 3360745 w 3360745"/>
              <a:gd name="connsiteY5" fmla="*/ 2705740 h 2982912"/>
              <a:gd name="connsiteX6" fmla="*/ 3083573 w 3360745"/>
              <a:gd name="connsiteY6" fmla="*/ 2982912 h 2982912"/>
              <a:gd name="connsiteX7" fmla="*/ 277180 w 3360745"/>
              <a:gd name="connsiteY7" fmla="*/ 2982912 h 2982912"/>
              <a:gd name="connsiteX8" fmla="*/ 8 w 3360745"/>
              <a:gd name="connsiteY8" fmla="*/ 2705740 h 2982912"/>
              <a:gd name="connsiteX9" fmla="*/ 8 w 3360745"/>
              <a:gd name="connsiteY9" fmla="*/ 277172 h 2982912"/>
              <a:gd name="connsiteX0" fmla="*/ 4 w 3360741"/>
              <a:gd name="connsiteY0" fmla="*/ 312116 h 3017856"/>
              <a:gd name="connsiteX1" fmla="*/ 96047 w 3360741"/>
              <a:gd name="connsiteY1" fmla="*/ 18 h 3017856"/>
              <a:gd name="connsiteX2" fmla="*/ 277176 w 3360741"/>
              <a:gd name="connsiteY2" fmla="*/ 34944 h 3017856"/>
              <a:gd name="connsiteX3" fmla="*/ 3083569 w 3360741"/>
              <a:gd name="connsiteY3" fmla="*/ 34944 h 3017856"/>
              <a:gd name="connsiteX4" fmla="*/ 3360741 w 3360741"/>
              <a:gd name="connsiteY4" fmla="*/ 312116 h 3017856"/>
              <a:gd name="connsiteX5" fmla="*/ 3360741 w 3360741"/>
              <a:gd name="connsiteY5" fmla="*/ 2740684 h 3017856"/>
              <a:gd name="connsiteX6" fmla="*/ 3083569 w 3360741"/>
              <a:gd name="connsiteY6" fmla="*/ 3017856 h 3017856"/>
              <a:gd name="connsiteX7" fmla="*/ 277176 w 3360741"/>
              <a:gd name="connsiteY7" fmla="*/ 3017856 h 3017856"/>
              <a:gd name="connsiteX8" fmla="*/ 4 w 3360741"/>
              <a:gd name="connsiteY8" fmla="*/ 2740684 h 3017856"/>
              <a:gd name="connsiteX9" fmla="*/ 4 w 3360741"/>
              <a:gd name="connsiteY9" fmla="*/ 312116 h 3017856"/>
              <a:gd name="connsiteX0" fmla="*/ 1589 w 3362326"/>
              <a:gd name="connsiteY0" fmla="*/ 278928 h 2984668"/>
              <a:gd name="connsiteX1" fmla="*/ 0 w 3362326"/>
              <a:gd name="connsiteY1" fmla="*/ 167 h 2984668"/>
              <a:gd name="connsiteX2" fmla="*/ 278761 w 3362326"/>
              <a:gd name="connsiteY2" fmla="*/ 1756 h 2984668"/>
              <a:gd name="connsiteX3" fmla="*/ 3085154 w 3362326"/>
              <a:gd name="connsiteY3" fmla="*/ 1756 h 2984668"/>
              <a:gd name="connsiteX4" fmla="*/ 3362326 w 3362326"/>
              <a:gd name="connsiteY4" fmla="*/ 278928 h 2984668"/>
              <a:gd name="connsiteX5" fmla="*/ 3362326 w 3362326"/>
              <a:gd name="connsiteY5" fmla="*/ 2707496 h 2984668"/>
              <a:gd name="connsiteX6" fmla="*/ 3085154 w 3362326"/>
              <a:gd name="connsiteY6" fmla="*/ 2984668 h 2984668"/>
              <a:gd name="connsiteX7" fmla="*/ 278761 w 3362326"/>
              <a:gd name="connsiteY7" fmla="*/ 2984668 h 2984668"/>
              <a:gd name="connsiteX8" fmla="*/ 1589 w 3362326"/>
              <a:gd name="connsiteY8" fmla="*/ 2707496 h 2984668"/>
              <a:gd name="connsiteX9" fmla="*/ 1589 w 3362326"/>
              <a:gd name="connsiteY9" fmla="*/ 278928 h 2984668"/>
              <a:gd name="connsiteX0" fmla="*/ 3971 w 3364708"/>
              <a:gd name="connsiteY0" fmla="*/ 278928 h 2984668"/>
              <a:gd name="connsiteX1" fmla="*/ 0 w 3364708"/>
              <a:gd name="connsiteY1" fmla="*/ 167 h 2984668"/>
              <a:gd name="connsiteX2" fmla="*/ 281143 w 3364708"/>
              <a:gd name="connsiteY2" fmla="*/ 1756 h 2984668"/>
              <a:gd name="connsiteX3" fmla="*/ 3087536 w 3364708"/>
              <a:gd name="connsiteY3" fmla="*/ 1756 h 2984668"/>
              <a:gd name="connsiteX4" fmla="*/ 3364708 w 3364708"/>
              <a:gd name="connsiteY4" fmla="*/ 278928 h 2984668"/>
              <a:gd name="connsiteX5" fmla="*/ 3364708 w 3364708"/>
              <a:gd name="connsiteY5" fmla="*/ 2707496 h 2984668"/>
              <a:gd name="connsiteX6" fmla="*/ 3087536 w 3364708"/>
              <a:gd name="connsiteY6" fmla="*/ 2984668 h 2984668"/>
              <a:gd name="connsiteX7" fmla="*/ 281143 w 3364708"/>
              <a:gd name="connsiteY7" fmla="*/ 2984668 h 2984668"/>
              <a:gd name="connsiteX8" fmla="*/ 3971 w 3364708"/>
              <a:gd name="connsiteY8" fmla="*/ 2707496 h 2984668"/>
              <a:gd name="connsiteX9" fmla="*/ 3971 w 3364708"/>
              <a:gd name="connsiteY9" fmla="*/ 278928 h 2984668"/>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1590 w 3362327"/>
              <a:gd name="connsiteY0" fmla="*/ 277172 h 2982912"/>
              <a:gd name="connsiteX1" fmla="*/ 0 w 3362327"/>
              <a:gd name="connsiteY1" fmla="*/ 792 h 2982912"/>
              <a:gd name="connsiteX2" fmla="*/ 278762 w 3362327"/>
              <a:gd name="connsiteY2" fmla="*/ 0 h 2982912"/>
              <a:gd name="connsiteX3" fmla="*/ 3085155 w 3362327"/>
              <a:gd name="connsiteY3" fmla="*/ 0 h 2982912"/>
              <a:gd name="connsiteX4" fmla="*/ 3362327 w 3362327"/>
              <a:gd name="connsiteY4" fmla="*/ 277172 h 2982912"/>
              <a:gd name="connsiteX5" fmla="*/ 3362327 w 3362327"/>
              <a:gd name="connsiteY5" fmla="*/ 2705740 h 2982912"/>
              <a:gd name="connsiteX6" fmla="*/ 3085155 w 3362327"/>
              <a:gd name="connsiteY6" fmla="*/ 2982912 h 2982912"/>
              <a:gd name="connsiteX7" fmla="*/ 278762 w 3362327"/>
              <a:gd name="connsiteY7" fmla="*/ 2982912 h 2982912"/>
              <a:gd name="connsiteX8" fmla="*/ 1590 w 3362327"/>
              <a:gd name="connsiteY8" fmla="*/ 2705740 h 2982912"/>
              <a:gd name="connsiteX9" fmla="*/ 1590 w 3362327"/>
              <a:gd name="connsiteY9" fmla="*/ 277172 h 2982912"/>
              <a:gd name="connsiteX0" fmla="*/ 3971 w 3364708"/>
              <a:gd name="connsiteY0" fmla="*/ 277172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9" fmla="*/ 3971 w 3364708"/>
              <a:gd name="connsiteY9" fmla="*/ 277172 h 2982912"/>
              <a:gd name="connsiteX0" fmla="*/ 3971 w 3364708"/>
              <a:gd name="connsiteY0" fmla="*/ 2705740 h 2982912"/>
              <a:gd name="connsiteX1" fmla="*/ 0 w 3364708"/>
              <a:gd name="connsiteY1" fmla="*/ 792 h 2982912"/>
              <a:gd name="connsiteX2" fmla="*/ 281143 w 3364708"/>
              <a:gd name="connsiteY2" fmla="*/ 0 h 2982912"/>
              <a:gd name="connsiteX3" fmla="*/ 30875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0875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18278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281143 w 3364708"/>
              <a:gd name="connsiteY7" fmla="*/ 2982912 h 2982912"/>
              <a:gd name="connsiteX8" fmla="*/ 3971 w 3364708"/>
              <a:gd name="connsiteY8" fmla="*/ 2705740 h 2982912"/>
              <a:gd name="connsiteX0" fmla="*/ 3971 w 3364708"/>
              <a:gd name="connsiteY0" fmla="*/ 2705740 h 2982912"/>
              <a:gd name="connsiteX1" fmla="*/ 0 w 3364708"/>
              <a:gd name="connsiteY1" fmla="*/ 792 h 2982912"/>
              <a:gd name="connsiteX2" fmla="*/ 281143 w 3364708"/>
              <a:gd name="connsiteY2" fmla="*/ 0 h 2982912"/>
              <a:gd name="connsiteX3" fmla="*/ 3176436 w 3364708"/>
              <a:gd name="connsiteY3" fmla="*/ 0 h 2982912"/>
              <a:gd name="connsiteX4" fmla="*/ 3364708 w 3364708"/>
              <a:gd name="connsiteY4" fmla="*/ 277172 h 2982912"/>
              <a:gd name="connsiteX5" fmla="*/ 3364708 w 3364708"/>
              <a:gd name="connsiteY5" fmla="*/ 2705740 h 2982912"/>
              <a:gd name="connsiteX6" fmla="*/ 3201836 w 3364708"/>
              <a:gd name="connsiteY6" fmla="*/ 2982912 h 2982912"/>
              <a:gd name="connsiteX7" fmla="*/ 173193 w 3364708"/>
              <a:gd name="connsiteY7" fmla="*/ 2982912 h 2982912"/>
              <a:gd name="connsiteX8" fmla="*/ 3971 w 3364708"/>
              <a:gd name="connsiteY8" fmla="*/ 2705740 h 298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4708" h="2982912">
                <a:moveTo>
                  <a:pt x="3971" y="2705740"/>
                </a:moveTo>
                <a:cubicBezTo>
                  <a:pt x="2647" y="1804091"/>
                  <a:pt x="1324" y="902441"/>
                  <a:pt x="0" y="792"/>
                </a:cubicBezTo>
                <a:cubicBezTo>
                  <a:pt x="5714" y="-159"/>
                  <a:pt x="245185" y="926"/>
                  <a:pt x="281143" y="0"/>
                </a:cubicBezTo>
                <a:lnTo>
                  <a:pt x="3176436" y="0"/>
                </a:lnTo>
                <a:cubicBezTo>
                  <a:pt x="3329514" y="0"/>
                  <a:pt x="3364708" y="124094"/>
                  <a:pt x="3364708" y="277172"/>
                </a:cubicBezTo>
                <a:lnTo>
                  <a:pt x="3364708" y="2705740"/>
                </a:lnTo>
                <a:cubicBezTo>
                  <a:pt x="3364708" y="2858818"/>
                  <a:pt x="3354914" y="2982912"/>
                  <a:pt x="3201836" y="2982912"/>
                </a:cubicBezTo>
                <a:lnTo>
                  <a:pt x="173193" y="2982912"/>
                </a:lnTo>
                <a:cubicBezTo>
                  <a:pt x="20115" y="2982912"/>
                  <a:pt x="3971" y="2858818"/>
                  <a:pt x="3971" y="2705740"/>
                </a:cubicBezTo>
                <a:close/>
              </a:path>
            </a:pathLst>
          </a:custGeom>
          <a:solidFill>
            <a:schemeClr val="bg2"/>
          </a:solidFill>
        </p:spPr>
        <p:txBody>
          <a:bodyPr lIns="360000" tIns="648000" rIns="360000" bIns="360000"/>
          <a:lstStyle>
            <a:lvl1pPr marL="0" indent="0">
              <a:spcAft>
                <a:spcPts val="0"/>
              </a:spcAft>
              <a:buNone/>
              <a:defRPr sz="1400" b="1">
                <a:solidFill>
                  <a:schemeClr val="bg1"/>
                </a:solidFill>
              </a:defRPr>
            </a:lvl1pPr>
            <a:lvl2pPr marL="0" indent="0">
              <a:buNone/>
              <a:defRPr sz="1200" b="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nl-NL"/>
              <a:t>Klik om tekst in te voegen</a:t>
            </a:r>
          </a:p>
        </p:txBody>
      </p:sp>
      <p:sp>
        <p:nvSpPr>
          <p:cNvPr id="15" name="Tijdelijke aanduiding voor tekst 14">
            <a:extLst>
              <a:ext uri="{FF2B5EF4-FFF2-40B4-BE49-F238E27FC236}">
                <a16:creationId xmlns:a16="http://schemas.microsoft.com/office/drawing/2014/main" id="{3B2874ED-CC7F-4F0C-BB1D-75A9CC43DC39}"/>
              </a:ext>
            </a:extLst>
          </p:cNvPr>
          <p:cNvSpPr>
            <a:spLocks noGrp="1"/>
          </p:cNvSpPr>
          <p:nvPr>
            <p:ph type="body" sz="quarter" idx="21"/>
          </p:nvPr>
        </p:nvSpPr>
        <p:spPr>
          <a:xfrm>
            <a:off x="5615781" y="1325289"/>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48" name="Tijdelijke aanduiding voor tekst 14">
            <a:extLst>
              <a:ext uri="{FF2B5EF4-FFF2-40B4-BE49-F238E27FC236}">
                <a16:creationId xmlns:a16="http://schemas.microsoft.com/office/drawing/2014/main" id="{F1653C5F-83B0-4357-9779-FCA8C005D7EF}"/>
              </a:ext>
            </a:extLst>
          </p:cNvPr>
          <p:cNvSpPr>
            <a:spLocks noGrp="1"/>
          </p:cNvSpPr>
          <p:nvPr>
            <p:ph type="body" sz="quarter" idx="22"/>
          </p:nvPr>
        </p:nvSpPr>
        <p:spPr>
          <a:xfrm>
            <a:off x="1703056" y="1325289"/>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50" name="Tijdelijke aanduiding voor tekst 14">
            <a:extLst>
              <a:ext uri="{FF2B5EF4-FFF2-40B4-BE49-F238E27FC236}">
                <a16:creationId xmlns:a16="http://schemas.microsoft.com/office/drawing/2014/main" id="{3AA2D7D9-83DC-4599-894C-1EA7D9983FAC}"/>
              </a:ext>
            </a:extLst>
          </p:cNvPr>
          <p:cNvSpPr>
            <a:spLocks noGrp="1"/>
          </p:cNvSpPr>
          <p:nvPr>
            <p:ph type="body" sz="quarter" idx="24"/>
          </p:nvPr>
        </p:nvSpPr>
        <p:spPr>
          <a:xfrm>
            <a:off x="9528506" y="1325289"/>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0" name="Tijdelijke aanduiding voor tekst 14">
            <a:extLst>
              <a:ext uri="{FF2B5EF4-FFF2-40B4-BE49-F238E27FC236}">
                <a16:creationId xmlns:a16="http://schemas.microsoft.com/office/drawing/2014/main" id="{5F6EF29C-6547-44C1-BD48-1D3581117F6F}"/>
              </a:ext>
            </a:extLst>
          </p:cNvPr>
          <p:cNvSpPr>
            <a:spLocks noGrp="1"/>
          </p:cNvSpPr>
          <p:nvPr>
            <p:ph type="body" sz="quarter" idx="29"/>
          </p:nvPr>
        </p:nvSpPr>
        <p:spPr>
          <a:xfrm>
            <a:off x="5615781" y="3737420"/>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2" name="Tijdelijke aanduiding voor tekst 14">
            <a:extLst>
              <a:ext uri="{FF2B5EF4-FFF2-40B4-BE49-F238E27FC236}">
                <a16:creationId xmlns:a16="http://schemas.microsoft.com/office/drawing/2014/main" id="{1A143C27-038F-4761-B827-CC3711286E6D}"/>
              </a:ext>
            </a:extLst>
          </p:cNvPr>
          <p:cNvSpPr>
            <a:spLocks noGrp="1"/>
          </p:cNvSpPr>
          <p:nvPr>
            <p:ph type="body" sz="quarter" idx="31"/>
          </p:nvPr>
        </p:nvSpPr>
        <p:spPr>
          <a:xfrm>
            <a:off x="1703056" y="3737420"/>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sp>
        <p:nvSpPr>
          <p:cNvPr id="34" name="Tijdelijke aanduiding voor tekst 14">
            <a:extLst>
              <a:ext uri="{FF2B5EF4-FFF2-40B4-BE49-F238E27FC236}">
                <a16:creationId xmlns:a16="http://schemas.microsoft.com/office/drawing/2014/main" id="{0069A324-1E9A-44F6-A036-D73045802C04}"/>
              </a:ext>
            </a:extLst>
          </p:cNvPr>
          <p:cNvSpPr>
            <a:spLocks noGrp="1"/>
          </p:cNvSpPr>
          <p:nvPr>
            <p:ph type="body" sz="quarter" idx="33"/>
          </p:nvPr>
        </p:nvSpPr>
        <p:spPr>
          <a:xfrm>
            <a:off x="9528506" y="3737420"/>
            <a:ext cx="960438" cy="960437"/>
          </a:xfrm>
          <a:prstGeom prst="ellipse">
            <a:avLst/>
          </a:prstGeom>
          <a:solidFill>
            <a:schemeClr val="bg1"/>
          </a:solidFill>
          <a:ln w="12700">
            <a:solidFill>
              <a:schemeClr val="tx2"/>
            </a:solidFill>
          </a:ln>
        </p:spPr>
        <p:txBody>
          <a:bodyPr/>
          <a:lstStyle>
            <a:lvl1pPr marL="0" indent="0">
              <a:buNone/>
              <a:defRPr>
                <a:solidFill>
                  <a:schemeClr val="bg1">
                    <a:alpha val="0"/>
                  </a:schemeClr>
                </a:solidFill>
              </a:defRPr>
            </a:lvl1pPr>
          </a:lstStyle>
          <a:p>
            <a:pPr lvl="0"/>
            <a:endParaRPr lang="en-GB"/>
          </a:p>
        </p:txBody>
      </p:sp>
      <p:grpSp>
        <p:nvGrpSpPr>
          <p:cNvPr id="27" name="Meer informatie">
            <a:extLst>
              <a:ext uri="{FF2B5EF4-FFF2-40B4-BE49-F238E27FC236}">
                <a16:creationId xmlns:a16="http://schemas.microsoft.com/office/drawing/2014/main" id="{AB6B6E10-D96A-4078-A0B2-B9AE2D334F9B}"/>
              </a:ext>
            </a:extLst>
          </p:cNvPr>
          <p:cNvGrpSpPr/>
          <p:nvPr userDrawn="1"/>
        </p:nvGrpSpPr>
        <p:grpSpPr>
          <a:xfrm>
            <a:off x="12397261" y="401980"/>
            <a:ext cx="3178018" cy="825544"/>
            <a:chOff x="-3740989" y="3458473"/>
            <a:chExt cx="3178018" cy="825544"/>
          </a:xfrm>
        </p:grpSpPr>
        <p:sp>
          <p:nvSpPr>
            <p:cNvPr id="28" name="Rechthoek 27">
              <a:extLst>
                <a:ext uri="{FF2B5EF4-FFF2-40B4-BE49-F238E27FC236}">
                  <a16:creationId xmlns:a16="http://schemas.microsoft.com/office/drawing/2014/main" id="{97AA8EEB-5A4A-478A-88B5-755A2D1C0A92}"/>
                </a:ext>
              </a:extLst>
            </p:cNvPr>
            <p:cNvSpPr/>
            <p:nvPr userDrawn="1"/>
          </p:nvSpPr>
          <p:spPr>
            <a:xfrm>
              <a:off x="-3740989" y="3458473"/>
              <a:ext cx="2863716"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Iconen vind je in de slide bibliotheek.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Kopieer (Ctrl-c) de icoon uit de bibliotheek en plak (Ctrl-v) deze op de gewenste plek. Iconen zijn aanpasbaar qua kleur en formaat.</a:t>
              </a:r>
            </a:p>
          </p:txBody>
        </p:sp>
        <p:cxnSp>
          <p:nvCxnSpPr>
            <p:cNvPr id="31" name="Rechte verbindingslijn 30">
              <a:extLst>
                <a:ext uri="{FF2B5EF4-FFF2-40B4-BE49-F238E27FC236}">
                  <a16:creationId xmlns:a16="http://schemas.microsoft.com/office/drawing/2014/main" id="{0ADB4C3E-A910-4F71-8A67-F4D2D0C7216B}"/>
                </a:ext>
              </a:extLst>
            </p:cNvPr>
            <p:cNvCxnSpPr>
              <a:cxnSpLocks/>
            </p:cNvCxnSpPr>
            <p:nvPr userDrawn="1"/>
          </p:nvCxnSpPr>
          <p:spPr>
            <a:xfrm>
              <a:off x="-3740987" y="4284017"/>
              <a:ext cx="3178016" cy="0"/>
            </a:xfrm>
            <a:prstGeom prst="line">
              <a:avLst/>
            </a:prstGeom>
            <a:noFill/>
            <a:ln w="3175" cap="flat" cmpd="sng" algn="ctr">
              <a:solidFill>
                <a:schemeClr val="accent1"/>
              </a:solidFill>
              <a:prstDash val="solid"/>
            </a:ln>
            <a:effectLst/>
          </p:spPr>
        </p:cxnSp>
      </p:grpSp>
      <p:sp>
        <p:nvSpPr>
          <p:cNvPr id="33" name="Rechthoek 32">
            <a:extLst>
              <a:ext uri="{FF2B5EF4-FFF2-40B4-BE49-F238E27FC236}">
                <a16:creationId xmlns:a16="http://schemas.microsoft.com/office/drawing/2014/main" id="{E6740047-A929-4046-ACEB-73085D9B08C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ICOON invoegen / veranderen</a:t>
            </a:r>
          </a:p>
        </p:txBody>
      </p:sp>
      <p:cxnSp>
        <p:nvCxnSpPr>
          <p:cNvPr id="35" name="Rechte verbindingslijn 34">
            <a:extLst>
              <a:ext uri="{FF2B5EF4-FFF2-40B4-BE49-F238E27FC236}">
                <a16:creationId xmlns:a16="http://schemas.microsoft.com/office/drawing/2014/main" id="{AA11C9BB-8B37-49C5-B01E-C83182877D88}"/>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grpSp>
        <p:nvGrpSpPr>
          <p:cNvPr id="36" name="Instructie">
            <a:extLst>
              <a:ext uri="{FF2B5EF4-FFF2-40B4-BE49-F238E27FC236}">
                <a16:creationId xmlns:a16="http://schemas.microsoft.com/office/drawing/2014/main" id="{2F29AD32-118A-4689-B7C8-DDBD06CAF8E5}"/>
              </a:ext>
            </a:extLst>
          </p:cNvPr>
          <p:cNvGrpSpPr/>
          <p:nvPr userDrawn="1"/>
        </p:nvGrpSpPr>
        <p:grpSpPr>
          <a:xfrm>
            <a:off x="12402753" y="1466627"/>
            <a:ext cx="3182755" cy="2660264"/>
            <a:chOff x="-3426088" y="4512342"/>
            <a:chExt cx="3182755" cy="2660264"/>
          </a:xfrm>
        </p:grpSpPr>
        <p:sp>
          <p:nvSpPr>
            <p:cNvPr id="49" name="Rechthoek 127">
              <a:extLst>
                <a:ext uri="{FF2B5EF4-FFF2-40B4-BE49-F238E27FC236}">
                  <a16:creationId xmlns:a16="http://schemas.microsoft.com/office/drawing/2014/main" id="{F2F822C8-3452-416C-92C4-9677D66EFB0C}"/>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51" name="Rechte verbindingslijn 128">
              <a:extLst>
                <a:ext uri="{FF2B5EF4-FFF2-40B4-BE49-F238E27FC236}">
                  <a16:creationId xmlns:a16="http://schemas.microsoft.com/office/drawing/2014/main" id="{2EB8D79B-6F22-4192-9016-80D2F290ED81}"/>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56" name="Rechthoek 130">
              <a:extLst>
                <a:ext uri="{FF2B5EF4-FFF2-40B4-BE49-F238E27FC236}">
                  <a16:creationId xmlns:a16="http://schemas.microsoft.com/office/drawing/2014/main" id="{ED7D18C0-C66F-46A0-AC11-BCD6BDB4632D}"/>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57" name="Rechthoek 133">
              <a:extLst>
                <a:ext uri="{FF2B5EF4-FFF2-40B4-BE49-F238E27FC236}">
                  <a16:creationId xmlns:a16="http://schemas.microsoft.com/office/drawing/2014/main" id="{1F426304-103D-411E-80B6-16979A8E1C0F}"/>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8" name="Rechthoek 136">
              <a:extLst>
                <a:ext uri="{FF2B5EF4-FFF2-40B4-BE49-F238E27FC236}">
                  <a16:creationId xmlns:a16="http://schemas.microsoft.com/office/drawing/2014/main" id="{1C60F4C3-D9A7-4CE2-AF2E-B486EFE3D186}"/>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9" name="Rechthoek 139">
              <a:extLst>
                <a:ext uri="{FF2B5EF4-FFF2-40B4-BE49-F238E27FC236}">
                  <a16:creationId xmlns:a16="http://schemas.microsoft.com/office/drawing/2014/main" id="{FB80F651-F5AD-4059-A8CD-C0AE5C581166}"/>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60" name="Rechte verbindingslijn 140">
              <a:extLst>
                <a:ext uri="{FF2B5EF4-FFF2-40B4-BE49-F238E27FC236}">
                  <a16:creationId xmlns:a16="http://schemas.microsoft.com/office/drawing/2014/main" id="{B95A5075-F795-4C41-A313-A6A5F62F9473}"/>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grpSp>
        <p:nvGrpSpPr>
          <p:cNvPr id="61" name="Groep 101">
            <a:extLst>
              <a:ext uri="{FF2B5EF4-FFF2-40B4-BE49-F238E27FC236}">
                <a16:creationId xmlns:a16="http://schemas.microsoft.com/office/drawing/2014/main" id="{0017234B-E924-41FC-83F2-AC244D971844}"/>
              </a:ext>
            </a:extLst>
          </p:cNvPr>
          <p:cNvGrpSpPr/>
          <p:nvPr userDrawn="1"/>
        </p:nvGrpSpPr>
        <p:grpSpPr>
          <a:xfrm>
            <a:off x="-3437547" y="1434"/>
            <a:ext cx="3201327" cy="6108543"/>
            <a:chOff x="-3437547" y="1434"/>
            <a:chExt cx="3201327" cy="6108543"/>
          </a:xfrm>
        </p:grpSpPr>
        <p:sp>
          <p:nvSpPr>
            <p:cNvPr id="62" name="Rechthoek 102">
              <a:extLst>
                <a:ext uri="{FF2B5EF4-FFF2-40B4-BE49-F238E27FC236}">
                  <a16:creationId xmlns:a16="http://schemas.microsoft.com/office/drawing/2014/main" id="{7C15450E-1B68-4D3F-BCA6-B2ED7A28BF0B}"/>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endParaRPr>
            </a:p>
          </p:txBody>
        </p:sp>
        <p:sp>
          <p:nvSpPr>
            <p:cNvPr id="63" name="Ovaal 103">
              <a:extLst>
                <a:ext uri="{FF2B5EF4-FFF2-40B4-BE49-F238E27FC236}">
                  <a16:creationId xmlns:a16="http://schemas.microsoft.com/office/drawing/2014/main" id="{34972DE4-62B0-43A5-8999-D19F614A1E5E}"/>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64" name="Rechte verbindingslijn 104">
              <a:extLst>
                <a:ext uri="{FF2B5EF4-FFF2-40B4-BE49-F238E27FC236}">
                  <a16:creationId xmlns:a16="http://schemas.microsoft.com/office/drawing/2014/main" id="{2BABB008-C8A9-45CA-9294-8D0CBD0F6EE2}"/>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65" name="Groep 105">
              <a:extLst>
                <a:ext uri="{FF2B5EF4-FFF2-40B4-BE49-F238E27FC236}">
                  <a16:creationId xmlns:a16="http://schemas.microsoft.com/office/drawing/2014/main" id="{A1E37A5F-2433-4D4E-9C72-66C35C78F1A1}"/>
                </a:ext>
              </a:extLst>
            </p:cNvPr>
            <p:cNvGrpSpPr/>
            <p:nvPr userDrawn="1"/>
          </p:nvGrpSpPr>
          <p:grpSpPr>
            <a:xfrm>
              <a:off x="-3437547" y="349413"/>
              <a:ext cx="2933825" cy="558875"/>
              <a:chOff x="-3419346" y="368233"/>
              <a:chExt cx="3904920" cy="743862"/>
            </a:xfrm>
          </p:grpSpPr>
          <p:sp>
            <p:nvSpPr>
              <p:cNvPr id="90" name="Rechthoek 130">
                <a:extLst>
                  <a:ext uri="{FF2B5EF4-FFF2-40B4-BE49-F238E27FC236}">
                    <a16:creationId xmlns:a16="http://schemas.microsoft.com/office/drawing/2014/main" id="{CBF9B782-1358-4A90-B817-D80788BF8E1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91" name="Rechte verbindingslijn 131">
                <a:extLst>
                  <a:ext uri="{FF2B5EF4-FFF2-40B4-BE49-F238E27FC236}">
                    <a16:creationId xmlns:a16="http://schemas.microsoft.com/office/drawing/2014/main" id="{FD25DF63-20B1-49DB-B7F5-A593CCAC5C40}"/>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Rechte verbindingslijn 132">
                <a:extLst>
                  <a:ext uri="{FF2B5EF4-FFF2-40B4-BE49-F238E27FC236}">
                    <a16:creationId xmlns:a16="http://schemas.microsoft.com/office/drawing/2014/main" id="{B2DD9949-7BB5-48BB-9DB6-42F05A3CC04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Rechthoek 133">
                <a:extLst>
                  <a:ext uri="{FF2B5EF4-FFF2-40B4-BE49-F238E27FC236}">
                    <a16:creationId xmlns:a16="http://schemas.microsoft.com/office/drawing/2014/main" id="{1ABBACC7-E9A0-462D-92A0-C1FF1E0ADF4A}"/>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94" name="Groep 134">
                <a:extLst>
                  <a:ext uri="{FF2B5EF4-FFF2-40B4-BE49-F238E27FC236}">
                    <a16:creationId xmlns:a16="http://schemas.microsoft.com/office/drawing/2014/main" id="{BC6183B7-041C-4F55-87DD-752A73E978ED}"/>
                  </a:ext>
                </a:extLst>
              </p:cNvPr>
              <p:cNvGrpSpPr/>
              <p:nvPr userDrawn="1"/>
            </p:nvGrpSpPr>
            <p:grpSpPr>
              <a:xfrm>
                <a:off x="-3002834" y="720303"/>
                <a:ext cx="182598" cy="143759"/>
                <a:chOff x="-3310843" y="700986"/>
                <a:chExt cx="182598" cy="143759"/>
              </a:xfrm>
            </p:grpSpPr>
            <p:grpSp>
              <p:nvGrpSpPr>
                <p:cNvPr id="133" name="Groep 175">
                  <a:extLst>
                    <a:ext uri="{FF2B5EF4-FFF2-40B4-BE49-F238E27FC236}">
                      <a16:creationId xmlns:a16="http://schemas.microsoft.com/office/drawing/2014/main" id="{7DE3A795-B2F2-453E-B8C9-03AB18EEB0EF}"/>
                    </a:ext>
                  </a:extLst>
                </p:cNvPr>
                <p:cNvGrpSpPr/>
                <p:nvPr userDrawn="1"/>
              </p:nvGrpSpPr>
              <p:grpSpPr>
                <a:xfrm>
                  <a:off x="-3310843" y="700986"/>
                  <a:ext cx="182598" cy="143759"/>
                  <a:chOff x="-3310843" y="700986"/>
                  <a:chExt cx="182598" cy="143759"/>
                </a:xfrm>
              </p:grpSpPr>
              <p:cxnSp>
                <p:nvCxnSpPr>
                  <p:cNvPr id="137" name="Rechte verbindingslijn 179">
                    <a:extLst>
                      <a:ext uri="{FF2B5EF4-FFF2-40B4-BE49-F238E27FC236}">
                        <a16:creationId xmlns:a16="http://schemas.microsoft.com/office/drawing/2014/main" id="{6E279CDA-11EC-4629-8ADC-9B4ADAE14859}"/>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38" name="Rechte verbindingslijn 180">
                    <a:extLst>
                      <a:ext uri="{FF2B5EF4-FFF2-40B4-BE49-F238E27FC236}">
                        <a16:creationId xmlns:a16="http://schemas.microsoft.com/office/drawing/2014/main" id="{40DC5407-BDDE-40E6-8872-AE6B6AED214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39" name="Rechte verbindingslijn 181">
                    <a:extLst>
                      <a:ext uri="{FF2B5EF4-FFF2-40B4-BE49-F238E27FC236}">
                        <a16:creationId xmlns:a16="http://schemas.microsoft.com/office/drawing/2014/main" id="{ED52442F-BBDB-43EA-BBA0-9E4E05BB3BCA}"/>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40" name="Rechte verbindingslijn 182">
                    <a:extLst>
                      <a:ext uri="{FF2B5EF4-FFF2-40B4-BE49-F238E27FC236}">
                        <a16:creationId xmlns:a16="http://schemas.microsoft.com/office/drawing/2014/main" id="{9D0F0760-A995-4FEF-9FBD-1286DCD2CCEB}"/>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41" name="Rechte verbindingslijn 183">
                    <a:extLst>
                      <a:ext uri="{FF2B5EF4-FFF2-40B4-BE49-F238E27FC236}">
                        <a16:creationId xmlns:a16="http://schemas.microsoft.com/office/drawing/2014/main" id="{17ED9125-F551-4CBC-8EBE-6DCA6273C032}"/>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34" name="Groep 176">
                  <a:extLst>
                    <a:ext uri="{FF2B5EF4-FFF2-40B4-BE49-F238E27FC236}">
                      <a16:creationId xmlns:a16="http://schemas.microsoft.com/office/drawing/2014/main" id="{31DBDFE1-4A67-45E1-AF00-18A01F22B897}"/>
                    </a:ext>
                  </a:extLst>
                </p:cNvPr>
                <p:cNvGrpSpPr/>
                <p:nvPr userDrawn="1"/>
              </p:nvGrpSpPr>
              <p:grpSpPr>
                <a:xfrm flipH="1">
                  <a:off x="-3310774" y="735854"/>
                  <a:ext cx="88801" cy="72568"/>
                  <a:chOff x="-2091059" y="1395403"/>
                  <a:chExt cx="157316" cy="128558"/>
                </a:xfrm>
              </p:grpSpPr>
              <p:sp>
                <p:nvSpPr>
                  <p:cNvPr id="135" name="Rechthoek 177">
                    <a:extLst>
                      <a:ext uri="{FF2B5EF4-FFF2-40B4-BE49-F238E27FC236}">
                        <a16:creationId xmlns:a16="http://schemas.microsoft.com/office/drawing/2014/main" id="{335785E8-C7C5-4401-BC10-D81230A62A6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6" name="Pijl: punthaak 178">
                    <a:extLst>
                      <a:ext uri="{FF2B5EF4-FFF2-40B4-BE49-F238E27FC236}">
                        <a16:creationId xmlns:a16="http://schemas.microsoft.com/office/drawing/2014/main" id="{F3652123-A7C1-4528-88DE-B551A26A2CF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95" name="Groep 135">
                <a:extLst>
                  <a:ext uri="{FF2B5EF4-FFF2-40B4-BE49-F238E27FC236}">
                    <a16:creationId xmlns:a16="http://schemas.microsoft.com/office/drawing/2014/main" id="{6FE1F02D-F70F-4BFD-A954-B1C439549655}"/>
                  </a:ext>
                </a:extLst>
              </p:cNvPr>
              <p:cNvGrpSpPr/>
              <p:nvPr userDrawn="1"/>
            </p:nvGrpSpPr>
            <p:grpSpPr>
              <a:xfrm>
                <a:off x="-3326107" y="720303"/>
                <a:ext cx="182598" cy="143759"/>
                <a:chOff x="-3634116" y="700986"/>
                <a:chExt cx="182598" cy="143759"/>
              </a:xfrm>
            </p:grpSpPr>
            <p:grpSp>
              <p:nvGrpSpPr>
                <p:cNvPr id="124" name="Groep 166">
                  <a:extLst>
                    <a:ext uri="{FF2B5EF4-FFF2-40B4-BE49-F238E27FC236}">
                      <a16:creationId xmlns:a16="http://schemas.microsoft.com/office/drawing/2014/main" id="{40CE8064-2563-4A17-9707-50708C5A5EDF}"/>
                    </a:ext>
                  </a:extLst>
                </p:cNvPr>
                <p:cNvGrpSpPr/>
                <p:nvPr userDrawn="1"/>
              </p:nvGrpSpPr>
              <p:grpSpPr>
                <a:xfrm>
                  <a:off x="-3634116" y="700986"/>
                  <a:ext cx="182598" cy="143759"/>
                  <a:chOff x="-3634116" y="700986"/>
                  <a:chExt cx="182598" cy="143759"/>
                </a:xfrm>
              </p:grpSpPr>
              <p:cxnSp>
                <p:nvCxnSpPr>
                  <p:cNvPr id="128" name="Rechte verbindingslijn 170">
                    <a:extLst>
                      <a:ext uri="{FF2B5EF4-FFF2-40B4-BE49-F238E27FC236}">
                        <a16:creationId xmlns:a16="http://schemas.microsoft.com/office/drawing/2014/main" id="{0B2B3C1D-DB0F-4607-B0B4-5D2043BA84C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29" name="Rechte verbindingslijn 171">
                    <a:extLst>
                      <a:ext uri="{FF2B5EF4-FFF2-40B4-BE49-F238E27FC236}">
                        <a16:creationId xmlns:a16="http://schemas.microsoft.com/office/drawing/2014/main" id="{1EBDBB05-709C-40E2-9DC7-F37937DA869F}"/>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30" name="Rechte verbindingslijn 172">
                    <a:extLst>
                      <a:ext uri="{FF2B5EF4-FFF2-40B4-BE49-F238E27FC236}">
                        <a16:creationId xmlns:a16="http://schemas.microsoft.com/office/drawing/2014/main" id="{E18732E3-0E2F-4C11-A314-75F246F18020}"/>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31" name="Rechte verbindingslijn 173">
                    <a:extLst>
                      <a:ext uri="{FF2B5EF4-FFF2-40B4-BE49-F238E27FC236}">
                        <a16:creationId xmlns:a16="http://schemas.microsoft.com/office/drawing/2014/main" id="{1BDAB9DE-AD9A-45E0-AF0F-E5D3A63A774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32" name="Rechte verbindingslijn 174">
                    <a:extLst>
                      <a:ext uri="{FF2B5EF4-FFF2-40B4-BE49-F238E27FC236}">
                        <a16:creationId xmlns:a16="http://schemas.microsoft.com/office/drawing/2014/main" id="{4BF07EF5-0AF3-43F5-96F2-18D41FEDA86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25" name="Groep 167">
                  <a:extLst>
                    <a:ext uri="{FF2B5EF4-FFF2-40B4-BE49-F238E27FC236}">
                      <a16:creationId xmlns:a16="http://schemas.microsoft.com/office/drawing/2014/main" id="{4445B62F-FA41-4375-A47F-336B2F9D80AE}"/>
                    </a:ext>
                  </a:extLst>
                </p:cNvPr>
                <p:cNvGrpSpPr/>
                <p:nvPr userDrawn="1"/>
              </p:nvGrpSpPr>
              <p:grpSpPr>
                <a:xfrm>
                  <a:off x="-3634047" y="735854"/>
                  <a:ext cx="88801" cy="72568"/>
                  <a:chOff x="-2091059" y="1395403"/>
                  <a:chExt cx="157316" cy="128558"/>
                </a:xfrm>
              </p:grpSpPr>
              <p:sp>
                <p:nvSpPr>
                  <p:cNvPr id="126" name="Rechthoek 168">
                    <a:extLst>
                      <a:ext uri="{FF2B5EF4-FFF2-40B4-BE49-F238E27FC236}">
                        <a16:creationId xmlns:a16="http://schemas.microsoft.com/office/drawing/2014/main" id="{6587F8C1-638E-489A-B679-42C0BE1DADA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7" name="Pijl: punthaak 169">
                    <a:extLst>
                      <a:ext uri="{FF2B5EF4-FFF2-40B4-BE49-F238E27FC236}">
                        <a16:creationId xmlns:a16="http://schemas.microsoft.com/office/drawing/2014/main" id="{8955C185-A1B8-44E6-8566-66A285D905D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96" name="Rechte verbindingslijn 136">
                <a:extLst>
                  <a:ext uri="{FF2B5EF4-FFF2-40B4-BE49-F238E27FC236}">
                    <a16:creationId xmlns:a16="http://schemas.microsoft.com/office/drawing/2014/main" id="{F0BBE46D-5AAE-45E3-93C6-F5D49E776F9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97" name="Rechte verbindingslijn 137">
                <a:extLst>
                  <a:ext uri="{FF2B5EF4-FFF2-40B4-BE49-F238E27FC236}">
                    <a16:creationId xmlns:a16="http://schemas.microsoft.com/office/drawing/2014/main" id="{C0E4BC2D-BC1E-430B-8492-227DC18B9F8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98" name="Groep 138">
                <a:extLst>
                  <a:ext uri="{FF2B5EF4-FFF2-40B4-BE49-F238E27FC236}">
                    <a16:creationId xmlns:a16="http://schemas.microsoft.com/office/drawing/2014/main" id="{257DD0E8-E29D-4695-BBDA-C063D6EC1CC4}"/>
                  </a:ext>
                </a:extLst>
              </p:cNvPr>
              <p:cNvGrpSpPr/>
              <p:nvPr userDrawn="1"/>
            </p:nvGrpSpPr>
            <p:grpSpPr>
              <a:xfrm>
                <a:off x="-2425037" y="370226"/>
                <a:ext cx="357690" cy="330595"/>
                <a:chOff x="-2721817" y="347336"/>
                <a:chExt cx="432805" cy="400021"/>
              </a:xfrm>
            </p:grpSpPr>
            <p:sp>
              <p:nvSpPr>
                <p:cNvPr id="113" name="Rechthoek 155">
                  <a:extLst>
                    <a:ext uri="{FF2B5EF4-FFF2-40B4-BE49-F238E27FC236}">
                      <a16:creationId xmlns:a16="http://schemas.microsoft.com/office/drawing/2014/main" id="{E9CC8F2A-B2D3-4C03-BB3C-E73D1DBF0EC7}"/>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14" name="Groep 156">
                  <a:extLst>
                    <a:ext uri="{FF2B5EF4-FFF2-40B4-BE49-F238E27FC236}">
                      <a16:creationId xmlns:a16="http://schemas.microsoft.com/office/drawing/2014/main" id="{590043E2-6B1D-400F-A82E-03965F11C487}"/>
                    </a:ext>
                  </a:extLst>
                </p:cNvPr>
                <p:cNvGrpSpPr/>
                <p:nvPr userDrawn="1"/>
              </p:nvGrpSpPr>
              <p:grpSpPr>
                <a:xfrm>
                  <a:off x="-2652453" y="431583"/>
                  <a:ext cx="294076" cy="231526"/>
                  <a:chOff x="-3634116" y="700986"/>
                  <a:chExt cx="182598" cy="143759"/>
                </a:xfrm>
              </p:grpSpPr>
              <p:grpSp>
                <p:nvGrpSpPr>
                  <p:cNvPr id="115" name="Groep 157">
                    <a:extLst>
                      <a:ext uri="{FF2B5EF4-FFF2-40B4-BE49-F238E27FC236}">
                        <a16:creationId xmlns:a16="http://schemas.microsoft.com/office/drawing/2014/main" id="{F80E638E-0DCB-4C80-BCBF-345F724DAB70}"/>
                      </a:ext>
                    </a:extLst>
                  </p:cNvPr>
                  <p:cNvGrpSpPr/>
                  <p:nvPr userDrawn="1"/>
                </p:nvGrpSpPr>
                <p:grpSpPr>
                  <a:xfrm>
                    <a:off x="-3634116" y="700986"/>
                    <a:ext cx="182598" cy="143759"/>
                    <a:chOff x="-3634116" y="700986"/>
                    <a:chExt cx="182598" cy="143759"/>
                  </a:xfrm>
                </p:grpSpPr>
                <p:cxnSp>
                  <p:nvCxnSpPr>
                    <p:cNvPr id="119" name="Rechte verbindingslijn 161">
                      <a:extLst>
                        <a:ext uri="{FF2B5EF4-FFF2-40B4-BE49-F238E27FC236}">
                          <a16:creationId xmlns:a16="http://schemas.microsoft.com/office/drawing/2014/main" id="{8723DF3F-8430-4874-84FB-DC7E1510B4AE}"/>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20" name="Rechte verbindingslijn 162">
                      <a:extLst>
                        <a:ext uri="{FF2B5EF4-FFF2-40B4-BE49-F238E27FC236}">
                          <a16:creationId xmlns:a16="http://schemas.microsoft.com/office/drawing/2014/main" id="{5FCD0A2A-DDEB-42C9-BD89-9360203E95B1}"/>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21" name="Rechte verbindingslijn 163">
                      <a:extLst>
                        <a:ext uri="{FF2B5EF4-FFF2-40B4-BE49-F238E27FC236}">
                          <a16:creationId xmlns:a16="http://schemas.microsoft.com/office/drawing/2014/main" id="{D4B08400-6A5B-4D66-ACC3-AA24F01B436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22" name="Rechte verbindingslijn 164">
                      <a:extLst>
                        <a:ext uri="{FF2B5EF4-FFF2-40B4-BE49-F238E27FC236}">
                          <a16:creationId xmlns:a16="http://schemas.microsoft.com/office/drawing/2014/main" id="{59A2E111-3CCB-4855-86CB-0C131CCA771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23" name="Rechte verbindingslijn 165">
                      <a:extLst>
                        <a:ext uri="{FF2B5EF4-FFF2-40B4-BE49-F238E27FC236}">
                          <a16:creationId xmlns:a16="http://schemas.microsoft.com/office/drawing/2014/main" id="{E1E57A85-BC91-4B5D-86E8-DB2ACA00C794}"/>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16" name="Groep 158">
                    <a:extLst>
                      <a:ext uri="{FF2B5EF4-FFF2-40B4-BE49-F238E27FC236}">
                        <a16:creationId xmlns:a16="http://schemas.microsoft.com/office/drawing/2014/main" id="{488C698D-9439-4ABC-B05A-880640EF673F}"/>
                      </a:ext>
                    </a:extLst>
                  </p:cNvPr>
                  <p:cNvGrpSpPr/>
                  <p:nvPr userDrawn="1"/>
                </p:nvGrpSpPr>
                <p:grpSpPr>
                  <a:xfrm>
                    <a:off x="-3634047" y="735854"/>
                    <a:ext cx="88801" cy="72568"/>
                    <a:chOff x="-2091059" y="1395403"/>
                    <a:chExt cx="157316" cy="128558"/>
                  </a:xfrm>
                </p:grpSpPr>
                <p:sp>
                  <p:nvSpPr>
                    <p:cNvPr id="117" name="Rechthoek 159">
                      <a:extLst>
                        <a:ext uri="{FF2B5EF4-FFF2-40B4-BE49-F238E27FC236}">
                          <a16:creationId xmlns:a16="http://schemas.microsoft.com/office/drawing/2014/main" id="{42DCB357-236C-42F1-8EB5-55A8412F2F6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8" name="Pijl: punthaak 160">
                      <a:extLst>
                        <a:ext uri="{FF2B5EF4-FFF2-40B4-BE49-F238E27FC236}">
                          <a16:creationId xmlns:a16="http://schemas.microsoft.com/office/drawing/2014/main" id="{26FD169C-A04C-45F1-8743-BDB5904F5B2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99" name="Groep 139">
                <a:extLst>
                  <a:ext uri="{FF2B5EF4-FFF2-40B4-BE49-F238E27FC236}">
                    <a16:creationId xmlns:a16="http://schemas.microsoft.com/office/drawing/2014/main" id="{15C3BF11-6759-4616-AE29-27A13D261943}"/>
                  </a:ext>
                </a:extLst>
              </p:cNvPr>
              <p:cNvGrpSpPr/>
              <p:nvPr userDrawn="1"/>
            </p:nvGrpSpPr>
            <p:grpSpPr>
              <a:xfrm>
                <a:off x="-2425037" y="781500"/>
                <a:ext cx="357690" cy="330595"/>
                <a:chOff x="-2721817" y="782525"/>
                <a:chExt cx="432805" cy="400021"/>
              </a:xfrm>
            </p:grpSpPr>
            <p:sp>
              <p:nvSpPr>
                <p:cNvPr id="102" name="Rechthoek 142">
                  <a:extLst>
                    <a:ext uri="{FF2B5EF4-FFF2-40B4-BE49-F238E27FC236}">
                      <a16:creationId xmlns:a16="http://schemas.microsoft.com/office/drawing/2014/main" id="{A37403C7-D2C0-491C-A65F-F14654DAD1D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03" name="Groep 143">
                  <a:extLst>
                    <a:ext uri="{FF2B5EF4-FFF2-40B4-BE49-F238E27FC236}">
                      <a16:creationId xmlns:a16="http://schemas.microsoft.com/office/drawing/2014/main" id="{72260756-D23A-4782-AC23-91C3FFC8D970}"/>
                    </a:ext>
                  </a:extLst>
                </p:cNvPr>
                <p:cNvGrpSpPr/>
                <p:nvPr userDrawn="1"/>
              </p:nvGrpSpPr>
              <p:grpSpPr>
                <a:xfrm>
                  <a:off x="-2652453" y="866772"/>
                  <a:ext cx="294076" cy="231526"/>
                  <a:chOff x="-3310843" y="700986"/>
                  <a:chExt cx="182598" cy="143759"/>
                </a:xfrm>
              </p:grpSpPr>
              <p:grpSp>
                <p:nvGrpSpPr>
                  <p:cNvPr id="104" name="Groep 144">
                    <a:extLst>
                      <a:ext uri="{FF2B5EF4-FFF2-40B4-BE49-F238E27FC236}">
                        <a16:creationId xmlns:a16="http://schemas.microsoft.com/office/drawing/2014/main" id="{5391DA1E-D017-45F4-B20B-0878CA836B76}"/>
                      </a:ext>
                    </a:extLst>
                  </p:cNvPr>
                  <p:cNvGrpSpPr/>
                  <p:nvPr userDrawn="1"/>
                </p:nvGrpSpPr>
                <p:grpSpPr>
                  <a:xfrm>
                    <a:off x="-3310843" y="700986"/>
                    <a:ext cx="182598" cy="143759"/>
                    <a:chOff x="-3310843" y="700986"/>
                    <a:chExt cx="182598" cy="143759"/>
                  </a:xfrm>
                </p:grpSpPr>
                <p:cxnSp>
                  <p:nvCxnSpPr>
                    <p:cNvPr id="108" name="Rechte verbindingslijn 150">
                      <a:extLst>
                        <a:ext uri="{FF2B5EF4-FFF2-40B4-BE49-F238E27FC236}">
                          <a16:creationId xmlns:a16="http://schemas.microsoft.com/office/drawing/2014/main" id="{202A61B6-9E25-4700-97FC-2238A09C1A9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09" name="Rechte verbindingslijn 151">
                      <a:extLst>
                        <a:ext uri="{FF2B5EF4-FFF2-40B4-BE49-F238E27FC236}">
                          <a16:creationId xmlns:a16="http://schemas.microsoft.com/office/drawing/2014/main" id="{839AB6E1-E28A-4323-9E55-4187273F83A4}"/>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10" name="Rechte verbindingslijn 152">
                      <a:extLst>
                        <a:ext uri="{FF2B5EF4-FFF2-40B4-BE49-F238E27FC236}">
                          <a16:creationId xmlns:a16="http://schemas.microsoft.com/office/drawing/2014/main" id="{2B2D55ED-F075-4335-906B-06B605D35FA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11" name="Rechte verbindingslijn 153">
                      <a:extLst>
                        <a:ext uri="{FF2B5EF4-FFF2-40B4-BE49-F238E27FC236}">
                          <a16:creationId xmlns:a16="http://schemas.microsoft.com/office/drawing/2014/main" id="{42CC2025-FFE9-46D3-BE4E-8660F5405DC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12" name="Rechte verbindingslijn 154">
                      <a:extLst>
                        <a:ext uri="{FF2B5EF4-FFF2-40B4-BE49-F238E27FC236}">
                          <a16:creationId xmlns:a16="http://schemas.microsoft.com/office/drawing/2014/main" id="{EBFDCE65-212A-41F7-9228-1A7D4EB7466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05" name="Groep 147">
                    <a:extLst>
                      <a:ext uri="{FF2B5EF4-FFF2-40B4-BE49-F238E27FC236}">
                        <a16:creationId xmlns:a16="http://schemas.microsoft.com/office/drawing/2014/main" id="{3082E3F7-5EB7-41CF-896E-7027836EAD09}"/>
                      </a:ext>
                    </a:extLst>
                  </p:cNvPr>
                  <p:cNvGrpSpPr/>
                  <p:nvPr userDrawn="1"/>
                </p:nvGrpSpPr>
                <p:grpSpPr>
                  <a:xfrm flipH="1">
                    <a:off x="-3310774" y="735854"/>
                    <a:ext cx="88801" cy="72568"/>
                    <a:chOff x="-2091059" y="1395403"/>
                    <a:chExt cx="157316" cy="128558"/>
                  </a:xfrm>
                </p:grpSpPr>
                <p:sp>
                  <p:nvSpPr>
                    <p:cNvPr id="106" name="Rechthoek 148">
                      <a:extLst>
                        <a:ext uri="{FF2B5EF4-FFF2-40B4-BE49-F238E27FC236}">
                          <a16:creationId xmlns:a16="http://schemas.microsoft.com/office/drawing/2014/main" id="{21CA937E-5290-457B-816A-4A002899342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7" name="Pijl: punthaak 149">
                      <a:extLst>
                        <a:ext uri="{FF2B5EF4-FFF2-40B4-BE49-F238E27FC236}">
                          <a16:creationId xmlns:a16="http://schemas.microsoft.com/office/drawing/2014/main" id="{0249CA14-C69C-4EC3-A3B9-F2456729389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00" name="Rechthoek 140">
                <a:extLst>
                  <a:ext uri="{FF2B5EF4-FFF2-40B4-BE49-F238E27FC236}">
                    <a16:creationId xmlns:a16="http://schemas.microsoft.com/office/drawing/2014/main" id="{73217733-D781-4BE8-BC3A-C4F6F4D7CB3A}"/>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101" name="Rechthoek 141">
                <a:extLst>
                  <a:ext uri="{FF2B5EF4-FFF2-40B4-BE49-F238E27FC236}">
                    <a16:creationId xmlns:a16="http://schemas.microsoft.com/office/drawing/2014/main" id="{4AE68665-0D2C-456B-974D-D03AC9455B17}"/>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66" name="Rechte verbindingslijn 106">
              <a:extLst>
                <a:ext uri="{FF2B5EF4-FFF2-40B4-BE49-F238E27FC236}">
                  <a16:creationId xmlns:a16="http://schemas.microsoft.com/office/drawing/2014/main" id="{734BB51E-4283-46AA-9E02-F40C21949C19}"/>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67" name="Rechthoek 107">
              <a:extLst>
                <a:ext uri="{FF2B5EF4-FFF2-40B4-BE49-F238E27FC236}">
                  <a16:creationId xmlns:a16="http://schemas.microsoft.com/office/drawing/2014/main" id="{75D2ED6C-AA87-4647-9835-D7291706E602}"/>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lvl="0"/>
              <a:r>
                <a:rPr lang="nl-NL" sz="1100" b="1" noProof="0">
                  <a:solidFill>
                    <a:schemeClr val="tx2"/>
                  </a:solidFill>
                </a:rPr>
                <a:t>Header</a:t>
              </a:r>
            </a:p>
          </p:txBody>
        </p:sp>
        <p:sp>
          <p:nvSpPr>
            <p:cNvPr id="68" name="Ovaal 108">
              <a:extLst>
                <a:ext uri="{FF2B5EF4-FFF2-40B4-BE49-F238E27FC236}">
                  <a16:creationId xmlns:a16="http://schemas.microsoft.com/office/drawing/2014/main" id="{0B546B8C-4D75-48C1-9113-1DB026083FF0}"/>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69" name="Rechthoek 109">
              <a:extLst>
                <a:ext uri="{FF2B5EF4-FFF2-40B4-BE49-F238E27FC236}">
                  <a16:creationId xmlns:a16="http://schemas.microsoft.com/office/drawing/2014/main" id="{CFF6FDAA-C16A-4F3D-BC69-DF8A44D8AEFB}"/>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accent2"/>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Platte tekst</a:t>
              </a:r>
            </a:p>
          </p:txBody>
        </p:sp>
        <p:sp>
          <p:nvSpPr>
            <p:cNvPr id="70" name="Ovaal 110">
              <a:extLst>
                <a:ext uri="{FF2B5EF4-FFF2-40B4-BE49-F238E27FC236}">
                  <a16:creationId xmlns:a16="http://schemas.microsoft.com/office/drawing/2014/main" id="{60A0546C-2EA5-40EA-B54B-C010B6808141}"/>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71" name="Rechthoek 111">
              <a:extLst>
                <a:ext uri="{FF2B5EF4-FFF2-40B4-BE49-F238E27FC236}">
                  <a16:creationId xmlns:a16="http://schemas.microsoft.com/office/drawing/2014/main" id="{AD14956C-5E43-4392-A139-78C20C7CFA53}"/>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lang="nl-NL" sz="1100" noProof="0"/>
                <a:t>Derde Niveau</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72" name="Ovaal 112">
              <a:extLst>
                <a:ext uri="{FF2B5EF4-FFF2-40B4-BE49-F238E27FC236}">
                  <a16:creationId xmlns:a16="http://schemas.microsoft.com/office/drawing/2014/main" id="{5418BE1E-3F88-4599-A4D7-6C78F3C3ABD5}"/>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73" name="Rechthoek 113">
              <a:extLst>
                <a:ext uri="{FF2B5EF4-FFF2-40B4-BE49-F238E27FC236}">
                  <a16:creationId xmlns:a16="http://schemas.microsoft.com/office/drawing/2014/main" id="{720334F3-2DFE-40C2-8D7B-18630B276F68}"/>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tx2"/>
                </a:buClr>
                <a:buSzTx/>
                <a:buFont typeface="Arial" panose="020B0604020202020204" pitchFamily="34" charset="0"/>
                <a:buChar char="•"/>
                <a:tabLst/>
                <a:defRPr/>
              </a:pPr>
              <a:r>
                <a:rPr kumimoji="0" lang="nl-NL" sz="1100" b="0" i="0" u="none" strike="noStrike" kern="0" cap="none" spc="0" normalizeH="0" baseline="0" noProof="0">
                  <a:ln>
                    <a:noFill/>
                  </a:ln>
                  <a:solidFill>
                    <a:schemeClr val="tx1">
                      <a:lumMod val="85000"/>
                      <a:lumOff val="15000"/>
                    </a:schemeClr>
                  </a:solidFill>
                  <a:effectLst/>
                  <a:uLnTx/>
                  <a:uFillTx/>
                  <a:latin typeface="+mn-lt"/>
                  <a:cs typeface="Segoe UI Light" panose="020B0502040204020203" pitchFamily="34" charset="0"/>
                </a:rPr>
                <a:t>Vierde Niveau</a:t>
              </a:r>
            </a:p>
          </p:txBody>
        </p:sp>
        <p:sp>
          <p:nvSpPr>
            <p:cNvPr id="74" name="Ovaal 114">
              <a:extLst>
                <a:ext uri="{FF2B5EF4-FFF2-40B4-BE49-F238E27FC236}">
                  <a16:creationId xmlns:a16="http://schemas.microsoft.com/office/drawing/2014/main" id="{89AD3DD7-8770-4BCA-B761-527275FC5785}"/>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75" name="Rechthoek 115">
              <a:extLst>
                <a:ext uri="{FF2B5EF4-FFF2-40B4-BE49-F238E27FC236}">
                  <a16:creationId xmlns:a16="http://schemas.microsoft.com/office/drawing/2014/main" id="{D0965744-DA85-4EE3-BA22-412EE0FEB220}"/>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228600" marR="0" lvl="0" indent="-228600"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a:ln>
                    <a:noFill/>
                  </a:ln>
                  <a:solidFill>
                    <a:schemeClr val="tx1">
                      <a:lumMod val="75000"/>
                      <a:lumOff val="25000"/>
                    </a:schemeClr>
                  </a:solidFill>
                  <a:effectLst/>
                  <a:uLnTx/>
                  <a:uFillTx/>
                  <a:latin typeface="+mn-lt"/>
                  <a:cs typeface="Segoe UI Light" panose="020B0502040204020203" pitchFamily="34" charset="0"/>
                </a:rPr>
                <a:t>Vijfde Niveau</a:t>
              </a:r>
            </a:p>
          </p:txBody>
        </p:sp>
        <p:cxnSp>
          <p:nvCxnSpPr>
            <p:cNvPr id="76" name="Rechte verbindingslijn 116">
              <a:extLst>
                <a:ext uri="{FF2B5EF4-FFF2-40B4-BE49-F238E27FC236}">
                  <a16:creationId xmlns:a16="http://schemas.microsoft.com/office/drawing/2014/main" id="{D21F25A4-9CB8-40F6-B1B6-45E10738E0F6}"/>
                </a:ext>
              </a:extLst>
            </p:cNvPr>
            <p:cNvCxnSpPr>
              <a:cxnSpLocks/>
            </p:cNvCxnSpPr>
            <p:nvPr userDrawn="1"/>
          </p:nvCxnSpPr>
          <p:spPr>
            <a:xfrm>
              <a:off x="-3419346" y="5198455"/>
              <a:ext cx="3176013" cy="0"/>
            </a:xfrm>
            <a:prstGeom prst="line">
              <a:avLst/>
            </a:prstGeom>
            <a:noFill/>
            <a:ln w="3175" cap="flat" cmpd="sng" algn="ctr">
              <a:solidFill>
                <a:schemeClr val="accent1"/>
              </a:solidFill>
              <a:prstDash val="solid"/>
            </a:ln>
            <a:effectLst/>
          </p:spPr>
        </p:cxnSp>
        <p:grpSp>
          <p:nvGrpSpPr>
            <p:cNvPr id="77" name="Meer informatie">
              <a:extLst>
                <a:ext uri="{FF2B5EF4-FFF2-40B4-BE49-F238E27FC236}">
                  <a16:creationId xmlns:a16="http://schemas.microsoft.com/office/drawing/2014/main" id="{E1D30448-6747-4724-BD04-EDB9EFCDA579}"/>
                </a:ext>
              </a:extLst>
            </p:cNvPr>
            <p:cNvGrpSpPr/>
            <p:nvPr userDrawn="1"/>
          </p:nvGrpSpPr>
          <p:grpSpPr>
            <a:xfrm>
              <a:off x="-3421298" y="5326704"/>
              <a:ext cx="3178515" cy="783273"/>
              <a:chOff x="-3741486" y="3359148"/>
              <a:chExt cx="3178515" cy="783273"/>
            </a:xfrm>
          </p:grpSpPr>
          <p:sp>
            <p:nvSpPr>
              <p:cNvPr id="87" name="Freeform 101">
                <a:extLst>
                  <a:ext uri="{FF2B5EF4-FFF2-40B4-BE49-F238E27FC236}">
                    <a16:creationId xmlns:a16="http://schemas.microsoft.com/office/drawing/2014/main" id="{6E51E1D2-CB18-429E-B4C0-A19ABA140675}"/>
                  </a:ext>
                </a:extLst>
              </p:cNvPr>
              <p:cNvSpPr>
                <a:spLocks noEditPoints="1"/>
              </p:cNvSpPr>
              <p:nvPr/>
            </p:nvSpPr>
            <p:spPr bwMode="auto">
              <a:xfrm>
                <a:off x="-3741486" y="3359148"/>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88" name="Rechthoek 128">
                <a:extLst>
                  <a:ext uri="{FF2B5EF4-FFF2-40B4-BE49-F238E27FC236}">
                    <a16:creationId xmlns:a16="http://schemas.microsoft.com/office/drawing/2014/main" id="{3646E3B5-6451-4472-96B4-1BFA53F31278}"/>
                  </a:ext>
                </a:extLst>
              </p:cNvPr>
              <p:cNvSpPr/>
              <p:nvPr userDrawn="1"/>
            </p:nvSpPr>
            <p:spPr>
              <a:xfrm>
                <a:off x="-3380966" y="3431177"/>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89" name="Rechte verbindingslijn 129">
                <a:extLst>
                  <a:ext uri="{FF2B5EF4-FFF2-40B4-BE49-F238E27FC236}">
                    <a16:creationId xmlns:a16="http://schemas.microsoft.com/office/drawing/2014/main" id="{C9720B28-2EF1-41E8-8278-EC7312E333BA}"/>
                  </a:ext>
                </a:extLst>
              </p:cNvPr>
              <p:cNvCxnSpPr>
                <a:cxnSpLocks/>
              </p:cNvCxnSpPr>
              <p:nvPr userDrawn="1"/>
            </p:nvCxnSpPr>
            <p:spPr>
              <a:xfrm>
                <a:off x="-3740987" y="4142421"/>
                <a:ext cx="3178016" cy="0"/>
              </a:xfrm>
              <a:prstGeom prst="line">
                <a:avLst/>
              </a:prstGeom>
              <a:noFill/>
              <a:ln w="3175" cap="flat" cmpd="sng" algn="ctr">
                <a:solidFill>
                  <a:schemeClr val="accent1"/>
                </a:solidFill>
                <a:prstDash val="solid"/>
              </a:ln>
              <a:effectLst/>
            </p:spPr>
          </p:cxnSp>
        </p:grpSp>
        <p:sp>
          <p:nvSpPr>
            <p:cNvPr id="78" name="Rechthoek 118">
              <a:extLst>
                <a:ext uri="{FF2B5EF4-FFF2-40B4-BE49-F238E27FC236}">
                  <a16:creationId xmlns:a16="http://schemas.microsoft.com/office/drawing/2014/main" id="{E5ECB45B-19D4-4BDD-83B1-1C8BE8D913A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79" name="Ovaal 119">
              <a:extLst>
                <a:ext uri="{FF2B5EF4-FFF2-40B4-BE49-F238E27FC236}">
                  <a16:creationId xmlns:a16="http://schemas.microsoft.com/office/drawing/2014/main" id="{C5A8550C-9048-4956-A858-B8B821178617}"/>
                </a:ext>
              </a:extLst>
            </p:cNvPr>
            <p:cNvSpPr/>
            <p:nvPr userDrawn="1"/>
          </p:nvSpPr>
          <p:spPr>
            <a:xfrm>
              <a:off x="-3425006" y="361509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80" name="Rechthoek 120">
              <a:extLst>
                <a:ext uri="{FF2B5EF4-FFF2-40B4-BE49-F238E27FC236}">
                  <a16:creationId xmlns:a16="http://schemas.microsoft.com/office/drawing/2014/main" id="{62FCDF09-5C3B-47A7-B90C-91046BFEAD62}"/>
                </a:ext>
              </a:extLst>
            </p:cNvPr>
            <p:cNvSpPr/>
            <p:nvPr userDrawn="1"/>
          </p:nvSpPr>
          <p:spPr>
            <a:xfrm>
              <a:off x="-3059324" y="3615093"/>
              <a:ext cx="2823104" cy="255963"/>
            </a:xfrm>
            <a:prstGeom prst="rect">
              <a:avLst/>
            </a:prstGeom>
            <a:noFill/>
            <a:ln w="25400" cap="flat" cmpd="sng" algn="ctr">
              <a:noFill/>
              <a:prstDash val="solid"/>
            </a:ln>
            <a:effectLst/>
          </p:spPr>
          <p:txBody>
            <a:bodyPr lIns="0" tIns="0" rIns="0" bIns="0" rtlCol="0" anchor="ctr"/>
            <a:lstStyle/>
            <a:p>
              <a:pPr marL="357188" marR="0" lvl="0" indent="-180975" algn="l" defTabSz="914400" rtl="0" eaLnBrk="1" fontAlgn="auto" latinLnBrk="0" hangingPunct="1">
                <a:lnSpc>
                  <a:spcPct val="90000"/>
                </a:lnSpc>
                <a:spcBef>
                  <a:spcPts val="600"/>
                </a:spcBef>
                <a:spcAft>
                  <a:spcPts val="600"/>
                </a:spcAft>
                <a:buClr>
                  <a:schemeClr val="bg2"/>
                </a:buClr>
                <a:buSzTx/>
                <a:buFont typeface="Arial" panose="020B0604020202020204" pitchFamily="34" charset="0"/>
                <a:buChar char="•"/>
                <a:tabLst/>
                <a:defRPr/>
              </a:pPr>
              <a:r>
                <a:rPr kumimoji="0" lang="nl-NL" sz="1100" b="0" i="0" u="none" strike="noStrike" kern="1200" cap="none" spc="0" normalizeH="0" baseline="0" noProof="0">
                  <a:ln>
                    <a:noFill/>
                  </a:ln>
                  <a:solidFill>
                    <a:schemeClr val="tx1">
                      <a:lumMod val="75000"/>
                      <a:lumOff val="25000"/>
                    </a:schemeClr>
                  </a:solidFill>
                  <a:effectLst/>
                  <a:uLnTx/>
                  <a:uFillTx/>
                  <a:latin typeface="+mn-lt"/>
                  <a:ea typeface="+mn-ea"/>
                  <a:cs typeface="+mn-cs"/>
                </a:rPr>
                <a:t>Zesde Niveau</a:t>
              </a:r>
              <a:endParaRPr kumimoji="0" lang="nl-NL" sz="1100" b="0" i="0" u="none" strike="noStrike" kern="0" cap="none" spc="0" normalizeH="0" baseline="0" noProof="0">
                <a:ln>
                  <a:noFill/>
                </a:ln>
                <a:solidFill>
                  <a:schemeClr val="tx1">
                    <a:lumMod val="75000"/>
                    <a:lumOff val="25000"/>
                  </a:schemeClr>
                </a:solidFill>
                <a:effectLst/>
                <a:uLnTx/>
                <a:uFillTx/>
                <a:latin typeface="+mn-lt"/>
                <a:ea typeface="+mn-ea"/>
                <a:cs typeface="Segoe UI Light" panose="020B0502040204020203" pitchFamily="34" charset="0"/>
              </a:endParaRPr>
            </a:p>
          </p:txBody>
        </p:sp>
        <p:sp>
          <p:nvSpPr>
            <p:cNvPr id="81" name="Ovaal 121">
              <a:extLst>
                <a:ext uri="{FF2B5EF4-FFF2-40B4-BE49-F238E27FC236}">
                  <a16:creationId xmlns:a16="http://schemas.microsoft.com/office/drawing/2014/main" id="{FE81175A-2ADD-4AD9-A18E-7EE404322B2A}"/>
                </a:ext>
              </a:extLst>
            </p:cNvPr>
            <p:cNvSpPr/>
            <p:nvPr userDrawn="1"/>
          </p:nvSpPr>
          <p:spPr>
            <a:xfrm>
              <a:off x="-3425006" y="399978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82" name="Rechthoek 122">
              <a:extLst>
                <a:ext uri="{FF2B5EF4-FFF2-40B4-BE49-F238E27FC236}">
                  <a16:creationId xmlns:a16="http://schemas.microsoft.com/office/drawing/2014/main" id="{F9891C35-D254-4F1D-A6C6-C10A93359B8B}"/>
                </a:ext>
              </a:extLst>
            </p:cNvPr>
            <p:cNvSpPr/>
            <p:nvPr userDrawn="1"/>
          </p:nvSpPr>
          <p:spPr>
            <a:xfrm>
              <a:off x="-3059324" y="4381577"/>
              <a:ext cx="2823104" cy="255963"/>
            </a:xfrm>
            <a:prstGeom prst="rect">
              <a:avLst/>
            </a:prstGeom>
            <a:noFill/>
            <a:ln w="25400" cap="flat" cmpd="sng" algn="ctr">
              <a:noFill/>
              <a:prstDash val="solid"/>
            </a:ln>
            <a:effectLst/>
          </p:spPr>
          <p:txBody>
            <a:bodyPr lIns="0" tIns="0" rIns="0" bIns="0" rtlCol="0" anchor="ctr"/>
            <a:lstStyle/>
            <a:p>
              <a:pPr marL="541338" marR="0" lvl="7" indent="-360363" algn="l" defTabSz="914400" rtl="0" eaLnBrk="1" fontAlgn="auto" latinLnBrk="0" hangingPunct="1">
                <a:lnSpc>
                  <a:spcPct val="120000"/>
                </a:lnSpc>
                <a:spcBef>
                  <a:spcPts val="0"/>
                </a:spcBef>
                <a:spcAft>
                  <a:spcPts val="1200"/>
                </a:spcAft>
                <a:buClr>
                  <a:schemeClr val="bg2"/>
                </a:buClr>
                <a:buSzTx/>
                <a:buFont typeface="Wingdings" panose="05000000000000000000" pitchFamily="2" charset="2"/>
                <a:buChar char="à"/>
                <a:tabLst/>
                <a:defRPr/>
              </a:pPr>
              <a:r>
                <a:rPr kumimoji="0" lang="nl-NL" sz="1050" b="0" i="0" u="none" strike="noStrike" kern="1200" cap="none" spc="0" normalizeH="0" baseline="0" noProof="0">
                  <a:ln>
                    <a:noFill/>
                  </a:ln>
                  <a:solidFill>
                    <a:prstClr val="black">
                      <a:lumMod val="75000"/>
                      <a:lumOff val="25000"/>
                    </a:prstClr>
                  </a:solidFill>
                  <a:effectLst/>
                  <a:uLnTx/>
                  <a:uFillTx/>
                  <a:latin typeface="+mn-lt"/>
                  <a:ea typeface="+mn-ea"/>
                  <a:cs typeface="Calibri Light" panose="020F0302020204030204" pitchFamily="34" charset="0"/>
                </a:rPr>
                <a:t>Achtste Niveau</a:t>
              </a:r>
            </a:p>
          </p:txBody>
        </p:sp>
        <p:sp>
          <p:nvSpPr>
            <p:cNvPr id="83" name="Ovaal 123">
              <a:extLst>
                <a:ext uri="{FF2B5EF4-FFF2-40B4-BE49-F238E27FC236}">
                  <a16:creationId xmlns:a16="http://schemas.microsoft.com/office/drawing/2014/main" id="{B7D3B348-9BC6-4F16-BF54-A974A88534D6}"/>
                </a:ext>
              </a:extLst>
            </p:cNvPr>
            <p:cNvSpPr/>
            <p:nvPr userDrawn="1"/>
          </p:nvSpPr>
          <p:spPr>
            <a:xfrm>
              <a:off x="-3425006" y="43797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84" name="Rechthoek 124">
              <a:extLst>
                <a:ext uri="{FF2B5EF4-FFF2-40B4-BE49-F238E27FC236}">
                  <a16:creationId xmlns:a16="http://schemas.microsoft.com/office/drawing/2014/main" id="{DDF6EA62-01CA-4EFB-BFE6-40A601243B3D}"/>
                </a:ext>
              </a:extLst>
            </p:cNvPr>
            <p:cNvSpPr/>
            <p:nvPr userDrawn="1"/>
          </p:nvSpPr>
          <p:spPr>
            <a:xfrm>
              <a:off x="-3059324" y="4014083"/>
              <a:ext cx="2823104"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rgbClr val="8BB63B"/>
                </a:buClr>
                <a:buSzTx/>
                <a:buFont typeface="Arial" panose="020B0604020202020204" pitchFamily="34" charset="0"/>
                <a:buNone/>
                <a:tabLst/>
                <a:defRPr/>
              </a:pPr>
              <a:r>
                <a:rPr kumimoji="0" lang="nl-NL" sz="1100" b="0" i="0" u="none" strike="noStrike" kern="1200" cap="none" spc="0" normalizeH="0" baseline="0" noProof="0">
                  <a:ln>
                    <a:noFill/>
                  </a:ln>
                  <a:solidFill>
                    <a:schemeClr val="tx2"/>
                  </a:solidFill>
                  <a:effectLst/>
                  <a:uLnTx/>
                  <a:uFillTx/>
                  <a:latin typeface="+mn-lt"/>
                  <a:ea typeface="+mn-ea"/>
                  <a:cs typeface="+mn-cs"/>
                </a:rPr>
                <a:t>Zevende Niveau</a:t>
              </a:r>
              <a:endParaRPr kumimoji="0" lang="nl-NL" sz="1100" b="0" i="0" u="none" strike="noStrike" kern="0" cap="none" spc="0" normalizeH="0" baseline="0" noProof="0">
                <a:ln>
                  <a:noFill/>
                </a:ln>
                <a:solidFill>
                  <a:schemeClr val="tx2"/>
                </a:solidFill>
                <a:effectLst/>
                <a:uLnTx/>
                <a:uFillTx/>
                <a:latin typeface="+mn-lt"/>
                <a:ea typeface="+mn-ea"/>
                <a:cs typeface="Segoe UI Light" panose="020B0502040204020203" pitchFamily="34" charset="0"/>
              </a:endParaRPr>
            </a:p>
          </p:txBody>
        </p:sp>
        <p:sp>
          <p:nvSpPr>
            <p:cNvPr id="85" name="Rechthoek 125">
              <a:extLst>
                <a:ext uri="{FF2B5EF4-FFF2-40B4-BE49-F238E27FC236}">
                  <a16:creationId xmlns:a16="http://schemas.microsoft.com/office/drawing/2014/main" id="{2E7F7B89-B278-46A3-8850-E8CB73F5EBEE}"/>
                </a:ext>
              </a:extLst>
            </p:cNvPr>
            <p:cNvSpPr/>
            <p:nvPr userDrawn="1"/>
          </p:nvSpPr>
          <p:spPr>
            <a:xfrm>
              <a:off x="-3059324" y="4769016"/>
              <a:ext cx="2823104" cy="255963"/>
            </a:xfrm>
            <a:prstGeom prst="rect">
              <a:avLst/>
            </a:prstGeom>
            <a:noFill/>
            <a:ln w="25400" cap="flat" cmpd="sng" algn="ctr">
              <a:noFill/>
              <a:prstDash val="solid"/>
            </a:ln>
            <a:effectLst/>
          </p:spPr>
          <p:txBody>
            <a:bodyPr lIns="0" tIns="0" rIns="0" bIns="0" rtlCol="0" anchor="ctr"/>
            <a:lstStyle/>
            <a:p>
              <a:pPr marL="0" marR="0" lvl="7" indent="0" algn="l" defTabSz="914400" rtl="0" eaLnBrk="1" fontAlgn="auto" latinLnBrk="0" hangingPunct="1">
                <a:lnSpc>
                  <a:spcPct val="120000"/>
                </a:lnSpc>
                <a:spcBef>
                  <a:spcPts val="0"/>
                </a:spcBef>
                <a:spcAft>
                  <a:spcPts val="1200"/>
                </a:spcAft>
                <a:buClr>
                  <a:srgbClr val="8BB63B"/>
                </a:buClr>
                <a:buSzTx/>
                <a:buFont typeface="+mj-lt"/>
                <a:buNone/>
                <a:tabLst/>
                <a:defRPr/>
              </a:pPr>
              <a:r>
                <a:rPr kumimoji="0" lang="nl-NL" sz="1600" b="0" i="0" u="none" strike="noStrike" kern="1200" cap="none" spc="0" normalizeH="0" baseline="0" noProof="0">
                  <a:ln>
                    <a:noFill/>
                  </a:ln>
                  <a:solidFill>
                    <a:schemeClr val="tx2"/>
                  </a:solidFill>
                  <a:effectLst/>
                  <a:uLnTx/>
                  <a:uFillTx/>
                  <a:latin typeface="+mn-lt"/>
                  <a:ea typeface="+mn-ea"/>
                  <a:cs typeface="Calibri Light" panose="020F0302020204030204" pitchFamily="34" charset="0"/>
                </a:rPr>
                <a:t>Negende Niveau</a:t>
              </a:r>
            </a:p>
          </p:txBody>
        </p:sp>
        <p:sp>
          <p:nvSpPr>
            <p:cNvPr id="86" name="Ovaal 126">
              <a:extLst>
                <a:ext uri="{FF2B5EF4-FFF2-40B4-BE49-F238E27FC236}">
                  <a16:creationId xmlns:a16="http://schemas.microsoft.com/office/drawing/2014/main" id="{3A036ACA-0B03-4C99-B2F6-91D0745CC10B}"/>
                </a:ext>
              </a:extLst>
            </p:cNvPr>
            <p:cNvSpPr/>
            <p:nvPr userDrawn="1"/>
          </p:nvSpPr>
          <p:spPr>
            <a:xfrm>
              <a:off x="-3425006" y="476715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grpSp>
    </p:spTree>
    <p:extLst>
      <p:ext uri="{BB962C8B-B14F-4D97-AF65-F5344CB8AC3E}">
        <p14:creationId xmlns:p14="http://schemas.microsoft.com/office/powerpoint/2010/main" val="266958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tokaders + Uitleg 3">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FF4C18EE-AB1E-4734-B490-93DC11E51DED}"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3" name="Tijdelijke aanduiding voor tekst 2">
            <a:extLst>
              <a:ext uri="{FF2B5EF4-FFF2-40B4-BE49-F238E27FC236}">
                <a16:creationId xmlns:a16="http://schemas.microsoft.com/office/drawing/2014/main" id="{0D7B9878-B8FD-4C53-84A0-30824F062953}"/>
              </a:ext>
            </a:extLst>
          </p:cNvPr>
          <p:cNvSpPr>
            <a:spLocks noGrp="1"/>
          </p:cNvSpPr>
          <p:nvPr>
            <p:ph type="body" sz="quarter" idx="37" hasCustomPrompt="1"/>
          </p:nvPr>
        </p:nvSpPr>
        <p:spPr>
          <a:xfrm>
            <a:off x="2147721" y="1430828"/>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7" name="Tijdelijke aanduiding voor afbeelding 6">
            <a:extLst>
              <a:ext uri="{FF2B5EF4-FFF2-40B4-BE49-F238E27FC236}">
                <a16:creationId xmlns:a16="http://schemas.microsoft.com/office/drawing/2014/main" id="{7F82B2D1-AD00-49E7-AE45-05F1D50B110A}"/>
              </a:ext>
            </a:extLst>
          </p:cNvPr>
          <p:cNvSpPr>
            <a:spLocks noGrp="1"/>
          </p:cNvSpPr>
          <p:nvPr>
            <p:ph type="pic" sz="quarter" idx="38"/>
          </p:nvPr>
        </p:nvSpPr>
        <p:spPr>
          <a:xfrm>
            <a:off x="483724" y="1429479"/>
            <a:ext cx="1523814" cy="1240041"/>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tIns="0" bIns="252000" anchor="b"/>
          <a:lstStyle>
            <a:lvl1pPr marL="0" indent="0" algn="ctr">
              <a:buNone/>
              <a:defRPr sz="800" b="0">
                <a:solidFill>
                  <a:schemeClr val="tx1">
                    <a:lumMod val="65000"/>
                    <a:lumOff val="35000"/>
                  </a:schemeClr>
                </a:solidFill>
              </a:defRPr>
            </a:lvl1pPr>
          </a:lstStyle>
          <a:p>
            <a:endParaRPr lang="nl-NL" noProof="0"/>
          </a:p>
        </p:txBody>
      </p:sp>
      <p:sp>
        <p:nvSpPr>
          <p:cNvPr id="30" name="Tijdelijke aanduiding voor tekst 2">
            <a:extLst>
              <a:ext uri="{FF2B5EF4-FFF2-40B4-BE49-F238E27FC236}">
                <a16:creationId xmlns:a16="http://schemas.microsoft.com/office/drawing/2014/main" id="{9D2AC618-ACAD-484E-BBCB-91B7EBF7B70B}"/>
              </a:ext>
            </a:extLst>
          </p:cNvPr>
          <p:cNvSpPr>
            <a:spLocks noGrp="1"/>
          </p:cNvSpPr>
          <p:nvPr>
            <p:ph type="body" sz="quarter" idx="39" hasCustomPrompt="1"/>
          </p:nvPr>
        </p:nvSpPr>
        <p:spPr>
          <a:xfrm>
            <a:off x="2147721" y="3007175"/>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1" name="Tijdelijke aanduiding voor afbeelding 6">
            <a:extLst>
              <a:ext uri="{FF2B5EF4-FFF2-40B4-BE49-F238E27FC236}">
                <a16:creationId xmlns:a16="http://schemas.microsoft.com/office/drawing/2014/main" id="{6EAA7FFB-E40E-4744-8AF0-0E4BEE5C22A0}"/>
              </a:ext>
            </a:extLst>
          </p:cNvPr>
          <p:cNvSpPr>
            <a:spLocks noGrp="1"/>
          </p:cNvSpPr>
          <p:nvPr>
            <p:ph type="pic" sz="quarter" idx="40"/>
          </p:nvPr>
        </p:nvSpPr>
        <p:spPr>
          <a:xfrm>
            <a:off x="483724" y="3005825"/>
            <a:ext cx="1523814" cy="1240041"/>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tIns="0" bIns="252000" anchor="b"/>
          <a:lstStyle>
            <a:lvl1pPr marL="0" indent="0" algn="ctr">
              <a:buNone/>
              <a:defRPr sz="800" b="0">
                <a:solidFill>
                  <a:schemeClr val="tx1">
                    <a:lumMod val="65000"/>
                    <a:lumOff val="35000"/>
                  </a:schemeClr>
                </a:solidFill>
              </a:defRPr>
            </a:lvl1pPr>
          </a:lstStyle>
          <a:p>
            <a:endParaRPr lang="nl-NL" noProof="0"/>
          </a:p>
        </p:txBody>
      </p:sp>
      <p:sp>
        <p:nvSpPr>
          <p:cNvPr id="32" name="Tijdelijke aanduiding voor tekst 2">
            <a:extLst>
              <a:ext uri="{FF2B5EF4-FFF2-40B4-BE49-F238E27FC236}">
                <a16:creationId xmlns:a16="http://schemas.microsoft.com/office/drawing/2014/main" id="{F4636EEB-5D3E-40A6-BA1D-52AAF0683C63}"/>
              </a:ext>
            </a:extLst>
          </p:cNvPr>
          <p:cNvSpPr>
            <a:spLocks noGrp="1"/>
          </p:cNvSpPr>
          <p:nvPr>
            <p:ph type="body" sz="quarter" idx="41" hasCustomPrompt="1"/>
          </p:nvPr>
        </p:nvSpPr>
        <p:spPr>
          <a:xfrm>
            <a:off x="2147721" y="4583521"/>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3" name="Tijdelijke aanduiding voor afbeelding 6">
            <a:extLst>
              <a:ext uri="{FF2B5EF4-FFF2-40B4-BE49-F238E27FC236}">
                <a16:creationId xmlns:a16="http://schemas.microsoft.com/office/drawing/2014/main" id="{E282FF1F-8DC9-4A36-8B0E-4868FD1C3CCE}"/>
              </a:ext>
            </a:extLst>
          </p:cNvPr>
          <p:cNvSpPr>
            <a:spLocks noGrp="1"/>
          </p:cNvSpPr>
          <p:nvPr>
            <p:ph type="pic" sz="quarter" idx="42"/>
          </p:nvPr>
        </p:nvSpPr>
        <p:spPr>
          <a:xfrm>
            <a:off x="483724" y="4582172"/>
            <a:ext cx="1523814" cy="1240041"/>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tIns="0" bIns="252000" anchor="b"/>
          <a:lstStyle>
            <a:lvl1pPr marL="0" indent="0" algn="ctr">
              <a:buNone/>
              <a:defRPr sz="800" b="0">
                <a:solidFill>
                  <a:schemeClr val="tx1">
                    <a:lumMod val="65000"/>
                    <a:lumOff val="35000"/>
                  </a:schemeClr>
                </a:solidFill>
              </a:defRPr>
            </a:lvl1pPr>
          </a:lstStyle>
          <a:p>
            <a:endParaRPr lang="nl-NL" noProof="0"/>
          </a:p>
        </p:txBody>
      </p:sp>
      <p:grpSp>
        <p:nvGrpSpPr>
          <p:cNvPr id="98" name="Groep 77">
            <a:extLst>
              <a:ext uri="{FF2B5EF4-FFF2-40B4-BE49-F238E27FC236}">
                <a16:creationId xmlns:a16="http://schemas.microsoft.com/office/drawing/2014/main" id="{36CF6C6E-1D1A-4765-B440-AC99DEBA79E4}"/>
              </a:ext>
            </a:extLst>
          </p:cNvPr>
          <p:cNvGrpSpPr/>
          <p:nvPr userDrawn="1"/>
        </p:nvGrpSpPr>
        <p:grpSpPr>
          <a:xfrm>
            <a:off x="12391601" y="0"/>
            <a:ext cx="3724699" cy="5484152"/>
            <a:chOff x="12391601" y="0"/>
            <a:chExt cx="3724699" cy="5484152"/>
          </a:xfrm>
        </p:grpSpPr>
        <p:sp>
          <p:nvSpPr>
            <p:cNvPr id="99" name="Rechthoek 78">
              <a:extLst>
                <a:ext uri="{FF2B5EF4-FFF2-40B4-BE49-F238E27FC236}">
                  <a16:creationId xmlns:a16="http://schemas.microsoft.com/office/drawing/2014/main" id="{3FB3DA4A-49C7-47C0-8216-784B55BB393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00" name="Ovaal 79">
              <a:extLst>
                <a:ext uri="{FF2B5EF4-FFF2-40B4-BE49-F238E27FC236}">
                  <a16:creationId xmlns:a16="http://schemas.microsoft.com/office/drawing/2014/main" id="{95835028-FD7B-4401-B98A-74578806C7A1}"/>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01" name="Rechte verbindingslijn 80">
              <a:extLst>
                <a:ext uri="{FF2B5EF4-FFF2-40B4-BE49-F238E27FC236}">
                  <a16:creationId xmlns:a16="http://schemas.microsoft.com/office/drawing/2014/main" id="{79C1CABA-42BC-4D1F-BF1A-B55441F8017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02" name="Rechte verbindingslijn 81">
              <a:extLst>
                <a:ext uri="{FF2B5EF4-FFF2-40B4-BE49-F238E27FC236}">
                  <a16:creationId xmlns:a16="http://schemas.microsoft.com/office/drawing/2014/main" id="{8E8E79C4-A963-441C-A371-B4B19AD30FE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03" name="Rechthoek 82">
              <a:extLst>
                <a:ext uri="{FF2B5EF4-FFF2-40B4-BE49-F238E27FC236}">
                  <a16:creationId xmlns:a16="http://schemas.microsoft.com/office/drawing/2014/main" id="{0850B024-9D29-423B-943A-CE327ABDC468}"/>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04" name="Ovaal 83">
              <a:extLst>
                <a:ext uri="{FF2B5EF4-FFF2-40B4-BE49-F238E27FC236}">
                  <a16:creationId xmlns:a16="http://schemas.microsoft.com/office/drawing/2014/main" id="{38C84B88-68F1-4F0A-A4DD-DBE8AB0B6FB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05" name="Rechthoek 84">
              <a:extLst>
                <a:ext uri="{FF2B5EF4-FFF2-40B4-BE49-F238E27FC236}">
                  <a16:creationId xmlns:a16="http://schemas.microsoft.com/office/drawing/2014/main" id="{4979BE6B-C556-4371-85AE-6F394B77646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6" name="Groep 85">
              <a:extLst>
                <a:ext uri="{FF2B5EF4-FFF2-40B4-BE49-F238E27FC236}">
                  <a16:creationId xmlns:a16="http://schemas.microsoft.com/office/drawing/2014/main" id="{CAF6F14F-14CA-48DA-8995-0FA61D6E8045}"/>
                </a:ext>
              </a:extLst>
            </p:cNvPr>
            <p:cNvGrpSpPr/>
            <p:nvPr userDrawn="1"/>
          </p:nvGrpSpPr>
          <p:grpSpPr>
            <a:xfrm>
              <a:off x="12757282" y="2184550"/>
              <a:ext cx="825500" cy="209550"/>
              <a:chOff x="13504624" y="2482850"/>
              <a:chExt cx="825500" cy="209550"/>
            </a:xfrm>
          </p:grpSpPr>
          <p:sp>
            <p:nvSpPr>
              <p:cNvPr id="171" name="Rechthoek 119">
                <a:extLst>
                  <a:ext uri="{FF2B5EF4-FFF2-40B4-BE49-F238E27FC236}">
                    <a16:creationId xmlns:a16="http://schemas.microsoft.com/office/drawing/2014/main" id="{4902E440-1B17-4EC3-B940-FD4185BAFF5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72" name="Rechte verbindingslijn 120">
                <a:extLst>
                  <a:ext uri="{FF2B5EF4-FFF2-40B4-BE49-F238E27FC236}">
                    <a16:creationId xmlns:a16="http://schemas.microsoft.com/office/drawing/2014/main" id="{C8480132-BCE5-4A39-A8E9-12F42A981BE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73" name="Gelijkbenige driehoek 121">
                <a:extLst>
                  <a:ext uri="{FF2B5EF4-FFF2-40B4-BE49-F238E27FC236}">
                    <a16:creationId xmlns:a16="http://schemas.microsoft.com/office/drawing/2014/main" id="{F3A6B288-A2CD-4D8A-8EA2-947C39AB44F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07" name="Groep 86">
              <a:extLst>
                <a:ext uri="{FF2B5EF4-FFF2-40B4-BE49-F238E27FC236}">
                  <a16:creationId xmlns:a16="http://schemas.microsoft.com/office/drawing/2014/main" id="{64EC50E0-07F5-4AC2-AF6E-B6A5143A2BFA}"/>
                </a:ext>
              </a:extLst>
            </p:cNvPr>
            <p:cNvGrpSpPr/>
            <p:nvPr userDrawn="1"/>
          </p:nvGrpSpPr>
          <p:grpSpPr>
            <a:xfrm>
              <a:off x="12757282" y="1216782"/>
              <a:ext cx="294789" cy="318834"/>
              <a:chOff x="14466489" y="1001522"/>
              <a:chExt cx="290627" cy="314333"/>
            </a:xfrm>
          </p:grpSpPr>
          <p:sp>
            <p:nvSpPr>
              <p:cNvPr id="145" name="Rechthoek 113">
                <a:extLst>
                  <a:ext uri="{FF2B5EF4-FFF2-40B4-BE49-F238E27FC236}">
                    <a16:creationId xmlns:a16="http://schemas.microsoft.com/office/drawing/2014/main" id="{83816C4C-4BD5-4749-ADBC-2E7B61172B19}"/>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46" name="Ovaal 114">
                <a:extLst>
                  <a:ext uri="{FF2B5EF4-FFF2-40B4-BE49-F238E27FC236}">
                    <a16:creationId xmlns:a16="http://schemas.microsoft.com/office/drawing/2014/main" id="{ACFEAC87-13F7-44CA-9E0B-68D031009BE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47" name="Vrije vorm: vorm 115">
                <a:extLst>
                  <a:ext uri="{FF2B5EF4-FFF2-40B4-BE49-F238E27FC236}">
                    <a16:creationId xmlns:a16="http://schemas.microsoft.com/office/drawing/2014/main" id="{ABC0308E-7743-4151-B79D-A69C7DBA2FE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8" name="Rechthoek: afgeronde hoeken 116">
                <a:extLst>
                  <a:ext uri="{FF2B5EF4-FFF2-40B4-BE49-F238E27FC236}">
                    <a16:creationId xmlns:a16="http://schemas.microsoft.com/office/drawing/2014/main" id="{D660C710-BE6A-465A-B164-DB53036696A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69" name="Rechte verbindingslijn 117">
                <a:extLst>
                  <a:ext uri="{FF2B5EF4-FFF2-40B4-BE49-F238E27FC236}">
                    <a16:creationId xmlns:a16="http://schemas.microsoft.com/office/drawing/2014/main" id="{199FF578-564E-4F76-86C5-18A8186A92D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0" name="Rechte verbindingslijn 118">
                <a:extLst>
                  <a:ext uri="{FF2B5EF4-FFF2-40B4-BE49-F238E27FC236}">
                    <a16:creationId xmlns:a16="http://schemas.microsoft.com/office/drawing/2014/main" id="{D95BFB2A-126D-4432-BB08-64835042BD53}"/>
                  </a:ext>
                </a:extLst>
              </p:cNvPr>
              <p:cNvCxnSpPr>
                <a:cxnSpLocks/>
                <a:stCxn id="16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08" name="Groep 87">
              <a:extLst>
                <a:ext uri="{FF2B5EF4-FFF2-40B4-BE49-F238E27FC236}">
                  <a16:creationId xmlns:a16="http://schemas.microsoft.com/office/drawing/2014/main" id="{C8B0E368-2137-4373-A07E-F78EEEFC3081}"/>
                </a:ext>
              </a:extLst>
            </p:cNvPr>
            <p:cNvGrpSpPr/>
            <p:nvPr userDrawn="1"/>
          </p:nvGrpSpPr>
          <p:grpSpPr>
            <a:xfrm>
              <a:off x="12391601" y="2643684"/>
              <a:ext cx="3183678" cy="2840468"/>
              <a:chOff x="12952763" y="4572241"/>
              <a:chExt cx="3183678" cy="2840468"/>
            </a:xfrm>
          </p:grpSpPr>
          <p:grpSp>
            <p:nvGrpSpPr>
              <p:cNvPr id="109" name="Meer informatie">
                <a:extLst>
                  <a:ext uri="{FF2B5EF4-FFF2-40B4-BE49-F238E27FC236}">
                    <a16:creationId xmlns:a16="http://schemas.microsoft.com/office/drawing/2014/main" id="{6F170A1F-5BBE-4D6B-B212-16AD3ECA86B8}"/>
                  </a:ext>
                </a:extLst>
              </p:cNvPr>
              <p:cNvGrpSpPr/>
              <p:nvPr userDrawn="1"/>
            </p:nvGrpSpPr>
            <p:grpSpPr>
              <a:xfrm>
                <a:off x="12957926" y="6629436"/>
                <a:ext cx="3178515" cy="783273"/>
                <a:chOff x="-3741486" y="3386444"/>
                <a:chExt cx="3178515" cy="783273"/>
              </a:xfrm>
            </p:grpSpPr>
            <p:sp>
              <p:nvSpPr>
                <p:cNvPr id="141" name="Freeform 101">
                  <a:extLst>
                    <a:ext uri="{FF2B5EF4-FFF2-40B4-BE49-F238E27FC236}">
                      <a16:creationId xmlns:a16="http://schemas.microsoft.com/office/drawing/2014/main" id="{95EBA78B-B606-4FD5-8049-C1E7269320CE}"/>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142" name="Rechthoek 111">
                  <a:extLst>
                    <a:ext uri="{FF2B5EF4-FFF2-40B4-BE49-F238E27FC236}">
                      <a16:creationId xmlns:a16="http://schemas.microsoft.com/office/drawing/2014/main" id="{1CB3772C-015A-4BFE-B8E6-5F060ACFD903}"/>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44" name="Rechte verbindingslijn 112">
                  <a:extLst>
                    <a:ext uri="{FF2B5EF4-FFF2-40B4-BE49-F238E27FC236}">
                      <a16:creationId xmlns:a16="http://schemas.microsoft.com/office/drawing/2014/main" id="{2556A137-FBB5-4954-80C0-E17457B99F7F}"/>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110" name="Rechte verbindingslijn 89">
                <a:extLst>
                  <a:ext uri="{FF2B5EF4-FFF2-40B4-BE49-F238E27FC236}">
                    <a16:creationId xmlns:a16="http://schemas.microsoft.com/office/drawing/2014/main" id="{304B37AD-C96F-4E2B-A93C-A8C3EC498286}"/>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111" name="Ovaal 90">
                <a:extLst>
                  <a:ext uri="{FF2B5EF4-FFF2-40B4-BE49-F238E27FC236}">
                    <a16:creationId xmlns:a16="http://schemas.microsoft.com/office/drawing/2014/main" id="{D52859B2-5D19-49E3-8411-44D4C4F9315D}"/>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12" name="Rechthoek 91">
                <a:extLst>
                  <a:ext uri="{FF2B5EF4-FFF2-40B4-BE49-F238E27FC236}">
                    <a16:creationId xmlns:a16="http://schemas.microsoft.com/office/drawing/2014/main" id="{633610E9-9CB2-4026-86EC-65B330063E77}"/>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13" name="Rechte verbindingslijn 92">
                <a:extLst>
                  <a:ext uri="{FF2B5EF4-FFF2-40B4-BE49-F238E27FC236}">
                    <a16:creationId xmlns:a16="http://schemas.microsoft.com/office/drawing/2014/main" id="{64B6EB9A-BA00-4FAA-A071-9E6EF7010BC5}"/>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114" name="Groep 93">
                <a:extLst>
                  <a:ext uri="{FF2B5EF4-FFF2-40B4-BE49-F238E27FC236}">
                    <a16:creationId xmlns:a16="http://schemas.microsoft.com/office/drawing/2014/main" id="{6F930AD3-DC0F-4159-9382-D873A520C172}"/>
                  </a:ext>
                </a:extLst>
              </p:cNvPr>
              <p:cNvGrpSpPr/>
              <p:nvPr userDrawn="1"/>
            </p:nvGrpSpPr>
            <p:grpSpPr>
              <a:xfrm>
                <a:off x="13257676" y="5773610"/>
                <a:ext cx="514284" cy="612917"/>
                <a:chOff x="12682980" y="3403271"/>
                <a:chExt cx="622284" cy="741637"/>
              </a:xfrm>
            </p:grpSpPr>
            <p:grpSp>
              <p:nvGrpSpPr>
                <p:cNvPr id="115" name="Groep 94">
                  <a:extLst>
                    <a:ext uri="{FF2B5EF4-FFF2-40B4-BE49-F238E27FC236}">
                      <a16:creationId xmlns:a16="http://schemas.microsoft.com/office/drawing/2014/main" id="{853B3095-54E2-4529-8570-1293DA0CC153}"/>
                    </a:ext>
                  </a:extLst>
                </p:cNvPr>
                <p:cNvGrpSpPr/>
                <p:nvPr userDrawn="1"/>
              </p:nvGrpSpPr>
              <p:grpSpPr>
                <a:xfrm>
                  <a:off x="12771568" y="3403271"/>
                  <a:ext cx="467138" cy="448459"/>
                  <a:chOff x="12782195" y="3403271"/>
                  <a:chExt cx="467138" cy="448459"/>
                </a:xfrm>
              </p:grpSpPr>
              <p:grpSp>
                <p:nvGrpSpPr>
                  <p:cNvPr id="118" name="Groep 97">
                    <a:extLst>
                      <a:ext uri="{FF2B5EF4-FFF2-40B4-BE49-F238E27FC236}">
                        <a16:creationId xmlns:a16="http://schemas.microsoft.com/office/drawing/2014/main" id="{19F2E613-C7BE-41DD-BF51-FA96E7D7E003}"/>
                      </a:ext>
                    </a:extLst>
                  </p:cNvPr>
                  <p:cNvGrpSpPr/>
                  <p:nvPr userDrawn="1"/>
                </p:nvGrpSpPr>
                <p:grpSpPr>
                  <a:xfrm>
                    <a:off x="12782195" y="3403271"/>
                    <a:ext cx="412967" cy="393910"/>
                    <a:chOff x="13554906" y="3320143"/>
                    <a:chExt cx="443906" cy="423422"/>
                  </a:xfrm>
                </p:grpSpPr>
                <p:grpSp>
                  <p:nvGrpSpPr>
                    <p:cNvPr id="134" name="Groep 104">
                      <a:extLst>
                        <a:ext uri="{FF2B5EF4-FFF2-40B4-BE49-F238E27FC236}">
                          <a16:creationId xmlns:a16="http://schemas.microsoft.com/office/drawing/2014/main" id="{52429507-38F3-4E9E-8450-6F5B48C34F0C}"/>
                        </a:ext>
                      </a:extLst>
                    </p:cNvPr>
                    <p:cNvGrpSpPr/>
                    <p:nvPr userDrawn="1"/>
                  </p:nvGrpSpPr>
                  <p:grpSpPr>
                    <a:xfrm>
                      <a:off x="13554906" y="3320143"/>
                      <a:ext cx="443906" cy="423422"/>
                      <a:chOff x="12909684" y="1276177"/>
                      <a:chExt cx="443906" cy="423422"/>
                    </a:xfrm>
                  </p:grpSpPr>
                  <p:sp>
                    <p:nvSpPr>
                      <p:cNvPr id="138" name="Rechthoek 107">
                        <a:extLst>
                          <a:ext uri="{FF2B5EF4-FFF2-40B4-BE49-F238E27FC236}">
                            <a16:creationId xmlns:a16="http://schemas.microsoft.com/office/drawing/2014/main" id="{A8E6BCC9-5C76-4A72-9754-82EE294361B1}"/>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39" name="Rechthoek 108">
                        <a:extLst>
                          <a:ext uri="{FF2B5EF4-FFF2-40B4-BE49-F238E27FC236}">
                            <a16:creationId xmlns:a16="http://schemas.microsoft.com/office/drawing/2014/main" id="{9D7B8A50-5B3F-4914-9043-965D6F76CE32}"/>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40" name="Ovaal 109">
                        <a:extLst>
                          <a:ext uri="{FF2B5EF4-FFF2-40B4-BE49-F238E27FC236}">
                            <a16:creationId xmlns:a16="http://schemas.microsoft.com/office/drawing/2014/main" id="{8DDF8ECC-166C-4897-8622-374E97AA8163}"/>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35" name="Afbeelding 105">
                      <a:extLst>
                        <a:ext uri="{FF2B5EF4-FFF2-40B4-BE49-F238E27FC236}">
                          <a16:creationId xmlns:a16="http://schemas.microsoft.com/office/drawing/2014/main" id="{0F5F8622-2778-4F8C-AC1D-88E1E161214B}"/>
                        </a:ext>
                      </a:extLst>
                    </p:cNvPr>
                    <p:cNvPicPr>
                      <a:picLocks noChangeAspect="1"/>
                    </p:cNvPicPr>
                    <p:nvPr userDrawn="1"/>
                  </p:nvPicPr>
                  <p:blipFill>
                    <a:blip r:embed="rId3"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36" name="Afbeelding 106">
                      <a:extLst>
                        <a:ext uri="{FF2B5EF4-FFF2-40B4-BE49-F238E27FC236}">
                          <a16:creationId xmlns:a16="http://schemas.microsoft.com/office/drawing/2014/main" id="{58579FE3-F702-4936-B25F-18EB6AB3B960}"/>
                        </a:ext>
                      </a:extLst>
                    </p:cNvPr>
                    <p:cNvPicPr>
                      <a:picLocks noChangeAspect="1"/>
                    </p:cNvPicPr>
                    <p:nvPr userDrawn="1"/>
                  </p:nvPicPr>
                  <p:blipFill>
                    <a:blip r:embed="rId4"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119" name="Groep 98">
                    <a:extLst>
                      <a:ext uri="{FF2B5EF4-FFF2-40B4-BE49-F238E27FC236}">
                        <a16:creationId xmlns:a16="http://schemas.microsoft.com/office/drawing/2014/main" id="{5BCE9AD3-A1F5-4676-AE07-6D2867FC0E82}"/>
                      </a:ext>
                    </a:extLst>
                  </p:cNvPr>
                  <p:cNvGrpSpPr/>
                  <p:nvPr userDrawn="1"/>
                </p:nvGrpSpPr>
                <p:grpSpPr>
                  <a:xfrm>
                    <a:off x="13103513" y="3705278"/>
                    <a:ext cx="145820" cy="146452"/>
                    <a:chOff x="13096169" y="3602288"/>
                    <a:chExt cx="145820" cy="146452"/>
                  </a:xfrm>
                </p:grpSpPr>
                <p:sp>
                  <p:nvSpPr>
                    <p:cNvPr id="123" name="Rechthoek 102">
                      <a:extLst>
                        <a:ext uri="{FF2B5EF4-FFF2-40B4-BE49-F238E27FC236}">
                          <a16:creationId xmlns:a16="http://schemas.microsoft.com/office/drawing/2014/main" id="{C66784CF-651F-43D0-BF9C-C7DBF4D112DE}"/>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3" name="Rechthoek 103">
                      <a:extLst>
                        <a:ext uri="{FF2B5EF4-FFF2-40B4-BE49-F238E27FC236}">
                          <a16:creationId xmlns:a16="http://schemas.microsoft.com/office/drawing/2014/main" id="{65FAB179-32F6-43C5-9722-A5EBEF267DA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20" name="Groep 99">
                    <a:extLst>
                      <a:ext uri="{FF2B5EF4-FFF2-40B4-BE49-F238E27FC236}">
                        <a16:creationId xmlns:a16="http://schemas.microsoft.com/office/drawing/2014/main" id="{77D4D063-EAC2-4078-A0EE-2D5AAA880B6C}"/>
                      </a:ext>
                    </a:extLst>
                  </p:cNvPr>
                  <p:cNvGrpSpPr/>
                  <p:nvPr userDrawn="1"/>
                </p:nvGrpSpPr>
                <p:grpSpPr>
                  <a:xfrm rot="10800000">
                    <a:off x="13061402" y="3665668"/>
                    <a:ext cx="145820" cy="146461"/>
                    <a:chOff x="13096169" y="3602248"/>
                    <a:chExt cx="145820" cy="146461"/>
                  </a:xfrm>
                </p:grpSpPr>
                <p:sp>
                  <p:nvSpPr>
                    <p:cNvPr id="121" name="Rechthoek 100">
                      <a:extLst>
                        <a:ext uri="{FF2B5EF4-FFF2-40B4-BE49-F238E27FC236}">
                          <a16:creationId xmlns:a16="http://schemas.microsoft.com/office/drawing/2014/main" id="{C143E68D-5638-4CCB-AC3B-AEEC5571CCB9}"/>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2" name="Rechthoek 101">
                      <a:extLst>
                        <a:ext uri="{FF2B5EF4-FFF2-40B4-BE49-F238E27FC236}">
                          <a16:creationId xmlns:a16="http://schemas.microsoft.com/office/drawing/2014/main" id="{38AAB217-F950-4294-9A14-451F149F0D0E}"/>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16" name="Rechthoek 95">
                  <a:extLst>
                    <a:ext uri="{FF2B5EF4-FFF2-40B4-BE49-F238E27FC236}">
                      <a16:creationId xmlns:a16="http://schemas.microsoft.com/office/drawing/2014/main" id="{8B0331BE-413D-4F8C-8037-03308E0C944C}"/>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17" name="Gelijkbenige driehoek 96">
                  <a:extLst>
                    <a:ext uri="{FF2B5EF4-FFF2-40B4-BE49-F238E27FC236}">
                      <a16:creationId xmlns:a16="http://schemas.microsoft.com/office/drawing/2014/main" id="{E256B01D-D616-46E5-B171-4AE5BDBE58D2}"/>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89" name="Instructie">
            <a:extLst>
              <a:ext uri="{FF2B5EF4-FFF2-40B4-BE49-F238E27FC236}">
                <a16:creationId xmlns:a16="http://schemas.microsoft.com/office/drawing/2014/main" id="{6FFB8AA8-E109-41EC-97EE-C93CFCB5C4A2}"/>
              </a:ext>
            </a:extLst>
          </p:cNvPr>
          <p:cNvGrpSpPr/>
          <p:nvPr userDrawn="1"/>
        </p:nvGrpSpPr>
        <p:grpSpPr>
          <a:xfrm>
            <a:off x="12393772" y="5835833"/>
            <a:ext cx="3184994" cy="940131"/>
            <a:chOff x="-3428327" y="4512342"/>
            <a:chExt cx="3184994" cy="940131"/>
          </a:xfrm>
        </p:grpSpPr>
        <p:sp>
          <p:nvSpPr>
            <p:cNvPr id="190" name="Rechthoek 172">
              <a:extLst>
                <a:ext uri="{FF2B5EF4-FFF2-40B4-BE49-F238E27FC236}">
                  <a16:creationId xmlns:a16="http://schemas.microsoft.com/office/drawing/2014/main" id="{BA4311B1-6FD9-4E17-8E62-4BA94679F69C}"/>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MEERDERE VARIANTEN NODIG?</a:t>
              </a:r>
            </a:p>
          </p:txBody>
        </p:sp>
        <p:cxnSp>
          <p:nvCxnSpPr>
            <p:cNvPr id="191" name="Rechte verbindingslijn 173">
              <a:extLst>
                <a:ext uri="{FF2B5EF4-FFF2-40B4-BE49-F238E27FC236}">
                  <a16:creationId xmlns:a16="http://schemas.microsoft.com/office/drawing/2014/main" id="{56164521-E1EE-48BC-AF2A-1AB73B6AF67E}"/>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192" name="Ovaal 174">
              <a:extLst>
                <a:ext uri="{FF2B5EF4-FFF2-40B4-BE49-F238E27FC236}">
                  <a16:creationId xmlns:a16="http://schemas.microsoft.com/office/drawing/2014/main" id="{EEF28104-597C-44A7-BCF2-3524DE851650}"/>
                </a:ext>
              </a:extLst>
            </p:cNvPr>
            <p:cNvSpPr/>
            <p:nvPr userDrawn="1"/>
          </p:nvSpPr>
          <p:spPr>
            <a:xfrm>
              <a:off x="-3428327" y="48930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chemeClr val="bg1"/>
                  </a:solidFill>
                  <a:effectLst/>
                  <a:uLnTx/>
                  <a:uFillTx/>
                  <a:latin typeface="+mn-lt"/>
                  <a:cs typeface="Segoe UI Light" panose="020B0502040204020203" pitchFamily="34" charset="0"/>
                </a:rPr>
                <a:t>!</a:t>
              </a:r>
            </a:p>
          </p:txBody>
        </p:sp>
        <p:sp>
          <p:nvSpPr>
            <p:cNvPr id="193" name="Rechthoek 175">
              <a:extLst>
                <a:ext uri="{FF2B5EF4-FFF2-40B4-BE49-F238E27FC236}">
                  <a16:creationId xmlns:a16="http://schemas.microsoft.com/office/drawing/2014/main" id="{1FA647A3-5E40-4580-A27E-D75A5B5F36E8}"/>
                </a:ext>
              </a:extLst>
            </p:cNvPr>
            <p:cNvSpPr/>
            <p:nvPr userDrawn="1"/>
          </p:nvSpPr>
          <p:spPr>
            <a:xfrm>
              <a:off x="-3062646" y="4959088"/>
              <a:ext cx="2420269"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In de slidebibliotheek vind je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meerdere indelingen.</a:t>
              </a:r>
            </a:p>
          </p:txBody>
        </p:sp>
      </p:grpSp>
    </p:spTree>
    <p:extLst>
      <p:ext uri="{BB962C8B-B14F-4D97-AF65-F5344CB8AC3E}">
        <p14:creationId xmlns:p14="http://schemas.microsoft.com/office/powerpoint/2010/main" val="9112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otokaders + Uitleg 4">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3" name="Tijdelijke aanduiding voor tekst 2">
            <a:extLst>
              <a:ext uri="{FF2B5EF4-FFF2-40B4-BE49-F238E27FC236}">
                <a16:creationId xmlns:a16="http://schemas.microsoft.com/office/drawing/2014/main" id="{0D7B9878-B8FD-4C53-84A0-30824F062953}"/>
              </a:ext>
            </a:extLst>
          </p:cNvPr>
          <p:cNvSpPr>
            <a:spLocks noGrp="1"/>
          </p:cNvSpPr>
          <p:nvPr>
            <p:ph type="body" sz="quarter" idx="37" hasCustomPrompt="1"/>
          </p:nvPr>
        </p:nvSpPr>
        <p:spPr>
          <a:xfrm>
            <a:off x="2147721" y="1430828"/>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7" name="Tijdelijke aanduiding voor afbeelding 6">
            <a:extLst>
              <a:ext uri="{FF2B5EF4-FFF2-40B4-BE49-F238E27FC236}">
                <a16:creationId xmlns:a16="http://schemas.microsoft.com/office/drawing/2014/main" id="{7F82B2D1-AD00-49E7-AE45-05F1D50B110A}"/>
              </a:ext>
            </a:extLst>
          </p:cNvPr>
          <p:cNvSpPr>
            <a:spLocks noGrp="1"/>
          </p:cNvSpPr>
          <p:nvPr>
            <p:ph type="pic" sz="quarter" idx="38"/>
          </p:nvPr>
        </p:nvSpPr>
        <p:spPr>
          <a:xfrm>
            <a:off x="483725" y="1429479"/>
            <a:ext cx="1523910" cy="891367"/>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414898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414898 w 1525693"/>
              <a:gd name="connsiteY3" fmla="*/ 145 h 1241570"/>
              <a:gd name="connsiteX4" fmla="*/ 1525693 w 1525693"/>
              <a:gd name="connsiteY4" fmla="*/ 161803 h 1241570"/>
              <a:gd name="connsiteX5" fmla="*/ 1525693 w 1525693"/>
              <a:gd name="connsiteY5" fmla="*/ 1079912 h 1241570"/>
              <a:gd name="connsiteX6" fmla="*/ 1414898 w 1525693"/>
              <a:gd name="connsiteY6" fmla="*/ 1232717 h 1241570"/>
              <a:gd name="connsiteX7" fmla="*/ 161764 w 1525693"/>
              <a:gd name="connsiteY7" fmla="*/ 1241570 h 1241570"/>
              <a:gd name="connsiteX8" fmla="*/ 106 w 1525693"/>
              <a:gd name="connsiteY8" fmla="*/ 1079912 h 1241570"/>
              <a:gd name="connsiteX9" fmla="*/ 106 w 1525693"/>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2717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9358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2717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2717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39358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18"/>
              <a:gd name="connsiteY0" fmla="*/ 161803 h 1241570"/>
              <a:gd name="connsiteX1" fmla="*/ 0 w 1525718"/>
              <a:gd name="connsiteY1" fmla="*/ 0 h 1241570"/>
              <a:gd name="connsiteX2" fmla="*/ 161764 w 1525718"/>
              <a:gd name="connsiteY2" fmla="*/ 145 h 1241570"/>
              <a:gd name="connsiteX3" fmla="*/ 1414898 w 1525718"/>
              <a:gd name="connsiteY3" fmla="*/ 145 h 1241570"/>
              <a:gd name="connsiteX4" fmla="*/ 1525693 w 1525718"/>
              <a:gd name="connsiteY4" fmla="*/ 161803 h 1241570"/>
              <a:gd name="connsiteX5" fmla="*/ 1525693 w 1525718"/>
              <a:gd name="connsiteY5" fmla="*/ 1079912 h 1241570"/>
              <a:gd name="connsiteX6" fmla="*/ 1440330 w 1525718"/>
              <a:gd name="connsiteY6" fmla="*/ 1229398 h 1241570"/>
              <a:gd name="connsiteX7" fmla="*/ 161764 w 1525718"/>
              <a:gd name="connsiteY7" fmla="*/ 1241570 h 1241570"/>
              <a:gd name="connsiteX8" fmla="*/ 106 w 1525718"/>
              <a:gd name="connsiteY8" fmla="*/ 1079912 h 1241570"/>
              <a:gd name="connsiteX9" fmla="*/ 106 w 1525718"/>
              <a:gd name="connsiteY9" fmla="*/ 161803 h 1241570"/>
              <a:gd name="connsiteX0" fmla="*/ 106 w 1525789"/>
              <a:gd name="connsiteY0" fmla="*/ 161803 h 1249317"/>
              <a:gd name="connsiteX1" fmla="*/ 0 w 1525789"/>
              <a:gd name="connsiteY1" fmla="*/ 0 h 1249317"/>
              <a:gd name="connsiteX2" fmla="*/ 161764 w 1525789"/>
              <a:gd name="connsiteY2" fmla="*/ 145 h 1249317"/>
              <a:gd name="connsiteX3" fmla="*/ 1414898 w 1525789"/>
              <a:gd name="connsiteY3" fmla="*/ 145 h 1249317"/>
              <a:gd name="connsiteX4" fmla="*/ 1525693 w 1525789"/>
              <a:gd name="connsiteY4" fmla="*/ 161803 h 1249317"/>
              <a:gd name="connsiteX5" fmla="*/ 1525693 w 1525789"/>
              <a:gd name="connsiteY5" fmla="*/ 1079912 h 1249317"/>
              <a:gd name="connsiteX6" fmla="*/ 1442714 w 1525789"/>
              <a:gd name="connsiteY6" fmla="*/ 1249317 h 1249317"/>
              <a:gd name="connsiteX7" fmla="*/ 161764 w 1525789"/>
              <a:gd name="connsiteY7" fmla="*/ 1241570 h 1249317"/>
              <a:gd name="connsiteX8" fmla="*/ 106 w 1525789"/>
              <a:gd name="connsiteY8" fmla="*/ 1079912 h 1249317"/>
              <a:gd name="connsiteX9" fmla="*/ 106 w 1525789"/>
              <a:gd name="connsiteY9" fmla="*/ 161803 h 1249317"/>
              <a:gd name="connsiteX0" fmla="*/ 106 w 1525789"/>
              <a:gd name="connsiteY0" fmla="*/ 161803 h 1242677"/>
              <a:gd name="connsiteX1" fmla="*/ 0 w 1525789"/>
              <a:gd name="connsiteY1" fmla="*/ 0 h 1242677"/>
              <a:gd name="connsiteX2" fmla="*/ 161764 w 1525789"/>
              <a:gd name="connsiteY2" fmla="*/ 145 h 1242677"/>
              <a:gd name="connsiteX3" fmla="*/ 1414898 w 1525789"/>
              <a:gd name="connsiteY3" fmla="*/ 145 h 1242677"/>
              <a:gd name="connsiteX4" fmla="*/ 1525693 w 1525789"/>
              <a:gd name="connsiteY4" fmla="*/ 161803 h 1242677"/>
              <a:gd name="connsiteX5" fmla="*/ 1525693 w 1525789"/>
              <a:gd name="connsiteY5" fmla="*/ 1079912 h 1242677"/>
              <a:gd name="connsiteX6" fmla="*/ 1442714 w 1525789"/>
              <a:gd name="connsiteY6" fmla="*/ 1242677 h 1242677"/>
              <a:gd name="connsiteX7" fmla="*/ 161764 w 1525789"/>
              <a:gd name="connsiteY7" fmla="*/ 1241570 h 1242677"/>
              <a:gd name="connsiteX8" fmla="*/ 106 w 1525789"/>
              <a:gd name="connsiteY8" fmla="*/ 1079912 h 1242677"/>
              <a:gd name="connsiteX9" fmla="*/ 106 w 1525789"/>
              <a:gd name="connsiteY9" fmla="*/ 161803 h 1242677"/>
              <a:gd name="connsiteX0" fmla="*/ 106 w 1525789"/>
              <a:gd name="connsiteY0" fmla="*/ 161803 h 1242677"/>
              <a:gd name="connsiteX1" fmla="*/ 0 w 1525789"/>
              <a:gd name="connsiteY1" fmla="*/ 0 h 1242677"/>
              <a:gd name="connsiteX2" fmla="*/ 161764 w 1525789"/>
              <a:gd name="connsiteY2" fmla="*/ 145 h 1242677"/>
              <a:gd name="connsiteX3" fmla="*/ 1414898 w 1525789"/>
              <a:gd name="connsiteY3" fmla="*/ 145 h 1242677"/>
              <a:gd name="connsiteX4" fmla="*/ 1525693 w 1525789"/>
              <a:gd name="connsiteY4" fmla="*/ 161803 h 1242677"/>
              <a:gd name="connsiteX5" fmla="*/ 1525693 w 1525789"/>
              <a:gd name="connsiteY5" fmla="*/ 1079912 h 1242677"/>
              <a:gd name="connsiteX6" fmla="*/ 1442714 w 1525789"/>
              <a:gd name="connsiteY6" fmla="*/ 1242677 h 1242677"/>
              <a:gd name="connsiteX7" fmla="*/ 130769 w 1525789"/>
              <a:gd name="connsiteY7" fmla="*/ 1241570 h 1242677"/>
              <a:gd name="connsiteX8" fmla="*/ 106 w 1525789"/>
              <a:gd name="connsiteY8" fmla="*/ 1079912 h 1242677"/>
              <a:gd name="connsiteX9" fmla="*/ 106 w 1525789"/>
              <a:gd name="connsiteY9" fmla="*/ 161803 h 1242677"/>
              <a:gd name="connsiteX0" fmla="*/ 106 w 1525789"/>
              <a:gd name="connsiteY0" fmla="*/ 161803 h 1242677"/>
              <a:gd name="connsiteX1" fmla="*/ 0 w 1525789"/>
              <a:gd name="connsiteY1" fmla="*/ 0 h 1242677"/>
              <a:gd name="connsiteX2" fmla="*/ 161764 w 1525789"/>
              <a:gd name="connsiteY2" fmla="*/ 145 h 1242677"/>
              <a:gd name="connsiteX3" fmla="*/ 1414898 w 1525789"/>
              <a:gd name="connsiteY3" fmla="*/ 145 h 1242677"/>
              <a:gd name="connsiteX4" fmla="*/ 1525693 w 1525789"/>
              <a:gd name="connsiteY4" fmla="*/ 161803 h 1242677"/>
              <a:gd name="connsiteX5" fmla="*/ 1525693 w 1525789"/>
              <a:gd name="connsiteY5" fmla="*/ 1079912 h 1242677"/>
              <a:gd name="connsiteX6" fmla="*/ 1442714 w 1525789"/>
              <a:gd name="connsiteY6" fmla="*/ 1242677 h 1242677"/>
              <a:gd name="connsiteX7" fmla="*/ 118848 w 1525789"/>
              <a:gd name="connsiteY7" fmla="*/ 1241570 h 1242677"/>
              <a:gd name="connsiteX8" fmla="*/ 106 w 1525789"/>
              <a:gd name="connsiteY8" fmla="*/ 1079912 h 1242677"/>
              <a:gd name="connsiteX9" fmla="*/ 106 w 1525789"/>
              <a:gd name="connsiteY9" fmla="*/ 161803 h 124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789" h="1242677">
                <a:moveTo>
                  <a:pt x="106" y="161803"/>
                </a:moveTo>
                <a:cubicBezTo>
                  <a:pt x="-210" y="159620"/>
                  <a:pt x="409" y="7672"/>
                  <a:pt x="0" y="0"/>
                </a:cubicBezTo>
                <a:cubicBezTo>
                  <a:pt x="6219" y="388"/>
                  <a:pt x="110655" y="450"/>
                  <a:pt x="161764" y="145"/>
                </a:cubicBezTo>
                <a:lnTo>
                  <a:pt x="1414898" y="145"/>
                </a:lnTo>
                <a:cubicBezTo>
                  <a:pt x="1504179" y="145"/>
                  <a:pt x="1525693" y="72522"/>
                  <a:pt x="1525693" y="161803"/>
                </a:cubicBezTo>
                <a:lnTo>
                  <a:pt x="1525693" y="1079912"/>
                </a:lnTo>
                <a:cubicBezTo>
                  <a:pt x="1525693" y="1169193"/>
                  <a:pt x="1531995" y="1242677"/>
                  <a:pt x="1442714" y="1242677"/>
                </a:cubicBezTo>
                <a:lnTo>
                  <a:pt x="118848" y="1241570"/>
                </a:lnTo>
                <a:cubicBezTo>
                  <a:pt x="29567"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31" name="Tijdelijke aanduiding voor afbeelding 6">
            <a:extLst>
              <a:ext uri="{FF2B5EF4-FFF2-40B4-BE49-F238E27FC236}">
                <a16:creationId xmlns:a16="http://schemas.microsoft.com/office/drawing/2014/main" id="{6EAA7FFB-E40E-4744-8AF0-0E4BEE5C22A0}"/>
              </a:ext>
            </a:extLst>
          </p:cNvPr>
          <p:cNvSpPr>
            <a:spLocks noGrp="1"/>
          </p:cNvSpPr>
          <p:nvPr>
            <p:ph type="pic" sz="quarter" idx="40"/>
          </p:nvPr>
        </p:nvSpPr>
        <p:spPr>
          <a:xfrm>
            <a:off x="483724" y="2597513"/>
            <a:ext cx="1523814" cy="890573"/>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33" name="Tijdelijke aanduiding voor afbeelding 6">
            <a:extLst>
              <a:ext uri="{FF2B5EF4-FFF2-40B4-BE49-F238E27FC236}">
                <a16:creationId xmlns:a16="http://schemas.microsoft.com/office/drawing/2014/main" id="{E282FF1F-8DC9-4A36-8B0E-4868FD1C3CCE}"/>
              </a:ext>
            </a:extLst>
          </p:cNvPr>
          <p:cNvSpPr>
            <a:spLocks noGrp="1"/>
          </p:cNvSpPr>
          <p:nvPr>
            <p:ph type="pic" sz="quarter" idx="42"/>
          </p:nvPr>
        </p:nvSpPr>
        <p:spPr>
          <a:xfrm>
            <a:off x="483724" y="3765547"/>
            <a:ext cx="1523814" cy="890573"/>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158" name="Tijdelijke aanduiding voor afbeelding 6">
            <a:extLst>
              <a:ext uri="{FF2B5EF4-FFF2-40B4-BE49-F238E27FC236}">
                <a16:creationId xmlns:a16="http://schemas.microsoft.com/office/drawing/2014/main" id="{3BAEA7E3-4B93-482B-8197-4D73CC7255A6}"/>
              </a:ext>
            </a:extLst>
          </p:cNvPr>
          <p:cNvSpPr>
            <a:spLocks noGrp="1"/>
          </p:cNvSpPr>
          <p:nvPr>
            <p:ph type="pic" sz="quarter" idx="44"/>
          </p:nvPr>
        </p:nvSpPr>
        <p:spPr>
          <a:xfrm>
            <a:off x="483724" y="4933580"/>
            <a:ext cx="1523814" cy="890573"/>
          </a:xfrm>
          <a:custGeom>
            <a:avLst/>
            <a:gdLst>
              <a:gd name="connsiteX0" fmla="*/ 0 w 1525587"/>
              <a:gd name="connsiteY0" fmla="*/ 161658 h 1241425"/>
              <a:gd name="connsiteX1" fmla="*/ 161658 w 1525587"/>
              <a:gd name="connsiteY1" fmla="*/ 0 h 1241425"/>
              <a:gd name="connsiteX2" fmla="*/ 1363929 w 1525587"/>
              <a:gd name="connsiteY2" fmla="*/ 0 h 1241425"/>
              <a:gd name="connsiteX3" fmla="*/ 1525587 w 1525587"/>
              <a:gd name="connsiteY3" fmla="*/ 161658 h 1241425"/>
              <a:gd name="connsiteX4" fmla="*/ 1525587 w 1525587"/>
              <a:gd name="connsiteY4" fmla="*/ 1079767 h 1241425"/>
              <a:gd name="connsiteX5" fmla="*/ 1363929 w 1525587"/>
              <a:gd name="connsiteY5" fmla="*/ 1241425 h 1241425"/>
              <a:gd name="connsiteX6" fmla="*/ 161658 w 1525587"/>
              <a:gd name="connsiteY6" fmla="*/ 1241425 h 1241425"/>
              <a:gd name="connsiteX7" fmla="*/ 0 w 1525587"/>
              <a:gd name="connsiteY7" fmla="*/ 1079767 h 1241425"/>
              <a:gd name="connsiteX8" fmla="*/ 0 w 1525587"/>
              <a:gd name="connsiteY8" fmla="*/ 161658 h 1241425"/>
              <a:gd name="connsiteX0" fmla="*/ 0 w 1525587"/>
              <a:gd name="connsiteY0" fmla="*/ 161658 h 1241425"/>
              <a:gd name="connsiteX1" fmla="*/ 42862 w 1525587"/>
              <a:gd name="connsiteY1" fmla="*/ 48418 h 1241425"/>
              <a:gd name="connsiteX2" fmla="*/ 161658 w 1525587"/>
              <a:gd name="connsiteY2" fmla="*/ 0 h 1241425"/>
              <a:gd name="connsiteX3" fmla="*/ 1363929 w 1525587"/>
              <a:gd name="connsiteY3" fmla="*/ 0 h 1241425"/>
              <a:gd name="connsiteX4" fmla="*/ 1525587 w 1525587"/>
              <a:gd name="connsiteY4" fmla="*/ 161658 h 1241425"/>
              <a:gd name="connsiteX5" fmla="*/ 1525587 w 1525587"/>
              <a:gd name="connsiteY5" fmla="*/ 1079767 h 1241425"/>
              <a:gd name="connsiteX6" fmla="*/ 1363929 w 1525587"/>
              <a:gd name="connsiteY6" fmla="*/ 1241425 h 1241425"/>
              <a:gd name="connsiteX7" fmla="*/ 161658 w 1525587"/>
              <a:gd name="connsiteY7" fmla="*/ 1241425 h 1241425"/>
              <a:gd name="connsiteX8" fmla="*/ 0 w 1525587"/>
              <a:gd name="connsiteY8" fmla="*/ 1079767 h 1241425"/>
              <a:gd name="connsiteX9" fmla="*/ 0 w 1525587"/>
              <a:gd name="connsiteY9" fmla="*/ 161658 h 1241425"/>
              <a:gd name="connsiteX0" fmla="*/ 8672 w 1534259"/>
              <a:gd name="connsiteY0" fmla="*/ 165982 h 1245749"/>
              <a:gd name="connsiteX1" fmla="*/ 11053 w 1534259"/>
              <a:gd name="connsiteY1" fmla="*/ 12261 h 1245749"/>
              <a:gd name="connsiteX2" fmla="*/ 170330 w 1534259"/>
              <a:gd name="connsiteY2" fmla="*/ 4324 h 1245749"/>
              <a:gd name="connsiteX3" fmla="*/ 1372601 w 1534259"/>
              <a:gd name="connsiteY3" fmla="*/ 4324 h 1245749"/>
              <a:gd name="connsiteX4" fmla="*/ 1534259 w 1534259"/>
              <a:gd name="connsiteY4" fmla="*/ 165982 h 1245749"/>
              <a:gd name="connsiteX5" fmla="*/ 1534259 w 1534259"/>
              <a:gd name="connsiteY5" fmla="*/ 1084091 h 1245749"/>
              <a:gd name="connsiteX6" fmla="*/ 1372601 w 1534259"/>
              <a:gd name="connsiteY6" fmla="*/ 1245749 h 1245749"/>
              <a:gd name="connsiteX7" fmla="*/ 170330 w 1534259"/>
              <a:gd name="connsiteY7" fmla="*/ 1245749 h 1245749"/>
              <a:gd name="connsiteX8" fmla="*/ 8672 w 1534259"/>
              <a:gd name="connsiteY8" fmla="*/ 1084091 h 1245749"/>
              <a:gd name="connsiteX9" fmla="*/ 8672 w 1534259"/>
              <a:gd name="connsiteY9" fmla="*/ 165982 h 1245749"/>
              <a:gd name="connsiteX0" fmla="*/ 8672 w 1534259"/>
              <a:gd name="connsiteY0" fmla="*/ 167890 h 1247657"/>
              <a:gd name="connsiteX1" fmla="*/ 11053 w 1534259"/>
              <a:gd name="connsiteY1" fmla="*/ 14169 h 1247657"/>
              <a:gd name="connsiteX2" fmla="*/ 170330 w 1534259"/>
              <a:gd name="connsiteY2" fmla="*/ 6232 h 1247657"/>
              <a:gd name="connsiteX3" fmla="*/ 1372601 w 1534259"/>
              <a:gd name="connsiteY3" fmla="*/ 6232 h 1247657"/>
              <a:gd name="connsiteX4" fmla="*/ 1534259 w 1534259"/>
              <a:gd name="connsiteY4" fmla="*/ 167890 h 1247657"/>
              <a:gd name="connsiteX5" fmla="*/ 1534259 w 1534259"/>
              <a:gd name="connsiteY5" fmla="*/ 1085999 h 1247657"/>
              <a:gd name="connsiteX6" fmla="*/ 1372601 w 1534259"/>
              <a:gd name="connsiteY6" fmla="*/ 1247657 h 1247657"/>
              <a:gd name="connsiteX7" fmla="*/ 170330 w 1534259"/>
              <a:gd name="connsiteY7" fmla="*/ 1247657 h 1247657"/>
              <a:gd name="connsiteX8" fmla="*/ 8672 w 1534259"/>
              <a:gd name="connsiteY8" fmla="*/ 1085999 h 1247657"/>
              <a:gd name="connsiteX9" fmla="*/ 8672 w 1534259"/>
              <a:gd name="connsiteY9" fmla="*/ 167890 h 1247657"/>
              <a:gd name="connsiteX0" fmla="*/ 8672 w 1534259"/>
              <a:gd name="connsiteY0" fmla="*/ 161658 h 1241425"/>
              <a:gd name="connsiteX1" fmla="*/ 11053 w 1534259"/>
              <a:gd name="connsiteY1" fmla="*/ 7937 h 1241425"/>
              <a:gd name="connsiteX2" fmla="*/ 170330 w 1534259"/>
              <a:gd name="connsiteY2" fmla="*/ 0 h 1241425"/>
              <a:gd name="connsiteX3" fmla="*/ 1372601 w 1534259"/>
              <a:gd name="connsiteY3" fmla="*/ 0 h 1241425"/>
              <a:gd name="connsiteX4" fmla="*/ 1534259 w 1534259"/>
              <a:gd name="connsiteY4" fmla="*/ 161658 h 1241425"/>
              <a:gd name="connsiteX5" fmla="*/ 1534259 w 1534259"/>
              <a:gd name="connsiteY5" fmla="*/ 1079767 h 1241425"/>
              <a:gd name="connsiteX6" fmla="*/ 1372601 w 1534259"/>
              <a:gd name="connsiteY6" fmla="*/ 1241425 h 1241425"/>
              <a:gd name="connsiteX7" fmla="*/ 170330 w 1534259"/>
              <a:gd name="connsiteY7" fmla="*/ 1241425 h 1241425"/>
              <a:gd name="connsiteX8" fmla="*/ 8672 w 1534259"/>
              <a:gd name="connsiteY8" fmla="*/ 1079767 h 1241425"/>
              <a:gd name="connsiteX9" fmla="*/ 8672 w 1534259"/>
              <a:gd name="connsiteY9" fmla="*/ 161658 h 124142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2425 h 1242192"/>
              <a:gd name="connsiteX1" fmla="*/ 10644 w 1535715"/>
              <a:gd name="connsiteY1" fmla="*/ 0 h 1242192"/>
              <a:gd name="connsiteX2" fmla="*/ 171786 w 1535715"/>
              <a:gd name="connsiteY2" fmla="*/ 767 h 1242192"/>
              <a:gd name="connsiteX3" fmla="*/ 1374057 w 1535715"/>
              <a:gd name="connsiteY3" fmla="*/ 767 h 1242192"/>
              <a:gd name="connsiteX4" fmla="*/ 1535715 w 1535715"/>
              <a:gd name="connsiteY4" fmla="*/ 162425 h 1242192"/>
              <a:gd name="connsiteX5" fmla="*/ 1535715 w 1535715"/>
              <a:gd name="connsiteY5" fmla="*/ 1080534 h 1242192"/>
              <a:gd name="connsiteX6" fmla="*/ 1374057 w 1535715"/>
              <a:gd name="connsiteY6" fmla="*/ 1242192 h 1242192"/>
              <a:gd name="connsiteX7" fmla="*/ 171786 w 1535715"/>
              <a:gd name="connsiteY7" fmla="*/ 1242192 h 1242192"/>
              <a:gd name="connsiteX8" fmla="*/ 10128 w 1535715"/>
              <a:gd name="connsiteY8" fmla="*/ 1080534 h 1242192"/>
              <a:gd name="connsiteX9" fmla="*/ 10128 w 1535715"/>
              <a:gd name="connsiteY9" fmla="*/ 162425 h 1242192"/>
              <a:gd name="connsiteX0" fmla="*/ 10128 w 1535715"/>
              <a:gd name="connsiteY0" fmla="*/ 163668 h 1243435"/>
              <a:gd name="connsiteX1" fmla="*/ 10644 w 1535715"/>
              <a:gd name="connsiteY1" fmla="*/ 0 h 1243435"/>
              <a:gd name="connsiteX2" fmla="*/ 171786 w 1535715"/>
              <a:gd name="connsiteY2" fmla="*/ 2010 h 1243435"/>
              <a:gd name="connsiteX3" fmla="*/ 1374057 w 1535715"/>
              <a:gd name="connsiteY3" fmla="*/ 2010 h 1243435"/>
              <a:gd name="connsiteX4" fmla="*/ 1535715 w 1535715"/>
              <a:gd name="connsiteY4" fmla="*/ 163668 h 1243435"/>
              <a:gd name="connsiteX5" fmla="*/ 1535715 w 1535715"/>
              <a:gd name="connsiteY5" fmla="*/ 1081777 h 1243435"/>
              <a:gd name="connsiteX6" fmla="*/ 1374057 w 1535715"/>
              <a:gd name="connsiteY6" fmla="*/ 1243435 h 1243435"/>
              <a:gd name="connsiteX7" fmla="*/ 171786 w 1535715"/>
              <a:gd name="connsiteY7" fmla="*/ 1243435 h 1243435"/>
              <a:gd name="connsiteX8" fmla="*/ 10128 w 1535715"/>
              <a:gd name="connsiteY8" fmla="*/ 1081777 h 1243435"/>
              <a:gd name="connsiteX9" fmla="*/ 10128 w 1535715"/>
              <a:gd name="connsiteY9" fmla="*/ 163668 h 1243435"/>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0128 w 1535715"/>
              <a:gd name="connsiteY0" fmla="*/ 161803 h 1241570"/>
              <a:gd name="connsiteX1" fmla="*/ 10644 w 1535715"/>
              <a:gd name="connsiteY1" fmla="*/ 0 h 1241570"/>
              <a:gd name="connsiteX2" fmla="*/ 171786 w 1535715"/>
              <a:gd name="connsiteY2" fmla="*/ 145 h 1241570"/>
              <a:gd name="connsiteX3" fmla="*/ 1374057 w 1535715"/>
              <a:gd name="connsiteY3" fmla="*/ 145 h 1241570"/>
              <a:gd name="connsiteX4" fmla="*/ 1535715 w 1535715"/>
              <a:gd name="connsiteY4" fmla="*/ 161803 h 1241570"/>
              <a:gd name="connsiteX5" fmla="*/ 1535715 w 1535715"/>
              <a:gd name="connsiteY5" fmla="*/ 1079912 h 1241570"/>
              <a:gd name="connsiteX6" fmla="*/ 1374057 w 1535715"/>
              <a:gd name="connsiteY6" fmla="*/ 1241570 h 1241570"/>
              <a:gd name="connsiteX7" fmla="*/ 171786 w 1535715"/>
              <a:gd name="connsiteY7" fmla="*/ 1241570 h 1241570"/>
              <a:gd name="connsiteX8" fmla="*/ 10128 w 1535715"/>
              <a:gd name="connsiteY8" fmla="*/ 1079912 h 1241570"/>
              <a:gd name="connsiteX9" fmla="*/ 10128 w 1535715"/>
              <a:gd name="connsiteY9" fmla="*/ 161803 h 1241570"/>
              <a:gd name="connsiteX0" fmla="*/ 11808 w 1537395"/>
              <a:gd name="connsiteY0" fmla="*/ 161803 h 1241570"/>
              <a:gd name="connsiteX1" fmla="*/ 12324 w 1537395"/>
              <a:gd name="connsiteY1" fmla="*/ 0 h 1241570"/>
              <a:gd name="connsiteX2" fmla="*/ 173466 w 1537395"/>
              <a:gd name="connsiteY2" fmla="*/ 145 h 1241570"/>
              <a:gd name="connsiteX3" fmla="*/ 1375737 w 1537395"/>
              <a:gd name="connsiteY3" fmla="*/ 145 h 1241570"/>
              <a:gd name="connsiteX4" fmla="*/ 1537395 w 1537395"/>
              <a:gd name="connsiteY4" fmla="*/ 161803 h 1241570"/>
              <a:gd name="connsiteX5" fmla="*/ 1537395 w 1537395"/>
              <a:gd name="connsiteY5" fmla="*/ 1079912 h 1241570"/>
              <a:gd name="connsiteX6" fmla="*/ 1375737 w 1537395"/>
              <a:gd name="connsiteY6" fmla="*/ 1241570 h 1241570"/>
              <a:gd name="connsiteX7" fmla="*/ 173466 w 1537395"/>
              <a:gd name="connsiteY7" fmla="*/ 1241570 h 1241570"/>
              <a:gd name="connsiteX8" fmla="*/ 11808 w 1537395"/>
              <a:gd name="connsiteY8" fmla="*/ 1079912 h 1241570"/>
              <a:gd name="connsiteX9" fmla="*/ 11808 w 1537395"/>
              <a:gd name="connsiteY9" fmla="*/ 161803 h 1241570"/>
              <a:gd name="connsiteX0" fmla="*/ 346 w 1525933"/>
              <a:gd name="connsiteY0" fmla="*/ 161803 h 1241570"/>
              <a:gd name="connsiteX1" fmla="*/ 862 w 1525933"/>
              <a:gd name="connsiteY1" fmla="*/ 0 h 1241570"/>
              <a:gd name="connsiteX2" fmla="*/ 162004 w 1525933"/>
              <a:gd name="connsiteY2" fmla="*/ 145 h 1241570"/>
              <a:gd name="connsiteX3" fmla="*/ 1364275 w 1525933"/>
              <a:gd name="connsiteY3" fmla="*/ 145 h 1241570"/>
              <a:gd name="connsiteX4" fmla="*/ 1525933 w 1525933"/>
              <a:gd name="connsiteY4" fmla="*/ 161803 h 1241570"/>
              <a:gd name="connsiteX5" fmla="*/ 1525933 w 1525933"/>
              <a:gd name="connsiteY5" fmla="*/ 1079912 h 1241570"/>
              <a:gd name="connsiteX6" fmla="*/ 1364275 w 1525933"/>
              <a:gd name="connsiteY6" fmla="*/ 1241570 h 1241570"/>
              <a:gd name="connsiteX7" fmla="*/ 162004 w 1525933"/>
              <a:gd name="connsiteY7" fmla="*/ 1241570 h 1241570"/>
              <a:gd name="connsiteX8" fmla="*/ 346 w 1525933"/>
              <a:gd name="connsiteY8" fmla="*/ 1079912 h 1241570"/>
              <a:gd name="connsiteX9" fmla="*/ 346 w 1525933"/>
              <a:gd name="connsiteY9" fmla="*/ 161803 h 1241570"/>
              <a:gd name="connsiteX0" fmla="*/ 872 w 1526459"/>
              <a:gd name="connsiteY0" fmla="*/ 161803 h 1241570"/>
              <a:gd name="connsiteX1" fmla="*/ 1388 w 1526459"/>
              <a:gd name="connsiteY1" fmla="*/ 0 h 1241570"/>
              <a:gd name="connsiteX2" fmla="*/ 162530 w 1526459"/>
              <a:gd name="connsiteY2" fmla="*/ 145 h 1241570"/>
              <a:gd name="connsiteX3" fmla="*/ 1364801 w 1526459"/>
              <a:gd name="connsiteY3" fmla="*/ 145 h 1241570"/>
              <a:gd name="connsiteX4" fmla="*/ 1526459 w 1526459"/>
              <a:gd name="connsiteY4" fmla="*/ 161803 h 1241570"/>
              <a:gd name="connsiteX5" fmla="*/ 1526459 w 1526459"/>
              <a:gd name="connsiteY5" fmla="*/ 1079912 h 1241570"/>
              <a:gd name="connsiteX6" fmla="*/ 1364801 w 1526459"/>
              <a:gd name="connsiteY6" fmla="*/ 1241570 h 1241570"/>
              <a:gd name="connsiteX7" fmla="*/ 162530 w 1526459"/>
              <a:gd name="connsiteY7" fmla="*/ 1241570 h 1241570"/>
              <a:gd name="connsiteX8" fmla="*/ 872 w 1526459"/>
              <a:gd name="connsiteY8" fmla="*/ 1079912 h 1241570"/>
              <a:gd name="connsiteX9" fmla="*/ 872 w 1526459"/>
              <a:gd name="connsiteY9" fmla="*/ 161803 h 1241570"/>
              <a:gd name="connsiteX0" fmla="*/ 470 w 1526057"/>
              <a:gd name="connsiteY0" fmla="*/ 161803 h 1241570"/>
              <a:gd name="connsiteX1" fmla="*/ 986 w 1526057"/>
              <a:gd name="connsiteY1" fmla="*/ 0 h 1241570"/>
              <a:gd name="connsiteX2" fmla="*/ 162128 w 1526057"/>
              <a:gd name="connsiteY2" fmla="*/ 145 h 1241570"/>
              <a:gd name="connsiteX3" fmla="*/ 1364399 w 1526057"/>
              <a:gd name="connsiteY3" fmla="*/ 145 h 1241570"/>
              <a:gd name="connsiteX4" fmla="*/ 1526057 w 1526057"/>
              <a:gd name="connsiteY4" fmla="*/ 161803 h 1241570"/>
              <a:gd name="connsiteX5" fmla="*/ 1526057 w 1526057"/>
              <a:gd name="connsiteY5" fmla="*/ 1079912 h 1241570"/>
              <a:gd name="connsiteX6" fmla="*/ 1364399 w 1526057"/>
              <a:gd name="connsiteY6" fmla="*/ 1241570 h 1241570"/>
              <a:gd name="connsiteX7" fmla="*/ 162128 w 1526057"/>
              <a:gd name="connsiteY7" fmla="*/ 1241570 h 1241570"/>
              <a:gd name="connsiteX8" fmla="*/ 470 w 1526057"/>
              <a:gd name="connsiteY8" fmla="*/ 1079912 h 1241570"/>
              <a:gd name="connsiteX9" fmla="*/ 470 w 1526057"/>
              <a:gd name="connsiteY9" fmla="*/ 161803 h 1241570"/>
              <a:gd name="connsiteX0" fmla="*/ 649 w 1526236"/>
              <a:gd name="connsiteY0" fmla="*/ 161803 h 1241570"/>
              <a:gd name="connsiteX1" fmla="*/ 1165 w 1526236"/>
              <a:gd name="connsiteY1" fmla="*/ 0 h 1241570"/>
              <a:gd name="connsiteX2" fmla="*/ 162307 w 1526236"/>
              <a:gd name="connsiteY2" fmla="*/ 145 h 1241570"/>
              <a:gd name="connsiteX3" fmla="*/ 1364578 w 1526236"/>
              <a:gd name="connsiteY3" fmla="*/ 145 h 1241570"/>
              <a:gd name="connsiteX4" fmla="*/ 1526236 w 1526236"/>
              <a:gd name="connsiteY4" fmla="*/ 161803 h 1241570"/>
              <a:gd name="connsiteX5" fmla="*/ 1526236 w 1526236"/>
              <a:gd name="connsiteY5" fmla="*/ 1079912 h 1241570"/>
              <a:gd name="connsiteX6" fmla="*/ 1364578 w 1526236"/>
              <a:gd name="connsiteY6" fmla="*/ 1241570 h 1241570"/>
              <a:gd name="connsiteX7" fmla="*/ 162307 w 1526236"/>
              <a:gd name="connsiteY7" fmla="*/ 1241570 h 1241570"/>
              <a:gd name="connsiteX8" fmla="*/ 649 w 1526236"/>
              <a:gd name="connsiteY8" fmla="*/ 1079912 h 1241570"/>
              <a:gd name="connsiteX9" fmla="*/ 649 w 1526236"/>
              <a:gd name="connsiteY9" fmla="*/ 161803 h 1241570"/>
              <a:gd name="connsiteX0" fmla="*/ 268 w 1525855"/>
              <a:gd name="connsiteY0" fmla="*/ 161803 h 1241570"/>
              <a:gd name="connsiteX1" fmla="*/ 784 w 1525855"/>
              <a:gd name="connsiteY1" fmla="*/ 0 h 1241570"/>
              <a:gd name="connsiteX2" fmla="*/ 161926 w 1525855"/>
              <a:gd name="connsiteY2" fmla="*/ 145 h 1241570"/>
              <a:gd name="connsiteX3" fmla="*/ 1364197 w 1525855"/>
              <a:gd name="connsiteY3" fmla="*/ 145 h 1241570"/>
              <a:gd name="connsiteX4" fmla="*/ 1525855 w 1525855"/>
              <a:gd name="connsiteY4" fmla="*/ 161803 h 1241570"/>
              <a:gd name="connsiteX5" fmla="*/ 1525855 w 1525855"/>
              <a:gd name="connsiteY5" fmla="*/ 1079912 h 1241570"/>
              <a:gd name="connsiteX6" fmla="*/ 1364197 w 1525855"/>
              <a:gd name="connsiteY6" fmla="*/ 1241570 h 1241570"/>
              <a:gd name="connsiteX7" fmla="*/ 161926 w 1525855"/>
              <a:gd name="connsiteY7" fmla="*/ 1241570 h 1241570"/>
              <a:gd name="connsiteX8" fmla="*/ 268 w 1525855"/>
              <a:gd name="connsiteY8" fmla="*/ 1079912 h 1241570"/>
              <a:gd name="connsiteX9" fmla="*/ 268 w 1525855"/>
              <a:gd name="connsiteY9" fmla="*/ 161803 h 1241570"/>
              <a:gd name="connsiteX0" fmla="*/ 359 w 1525946"/>
              <a:gd name="connsiteY0" fmla="*/ 161803 h 1241570"/>
              <a:gd name="connsiteX1" fmla="*/ 253 w 1525946"/>
              <a:gd name="connsiteY1" fmla="*/ 0 h 1241570"/>
              <a:gd name="connsiteX2" fmla="*/ 162017 w 1525946"/>
              <a:gd name="connsiteY2" fmla="*/ 145 h 1241570"/>
              <a:gd name="connsiteX3" fmla="*/ 1364288 w 1525946"/>
              <a:gd name="connsiteY3" fmla="*/ 145 h 1241570"/>
              <a:gd name="connsiteX4" fmla="*/ 1525946 w 1525946"/>
              <a:gd name="connsiteY4" fmla="*/ 161803 h 1241570"/>
              <a:gd name="connsiteX5" fmla="*/ 1525946 w 1525946"/>
              <a:gd name="connsiteY5" fmla="*/ 1079912 h 1241570"/>
              <a:gd name="connsiteX6" fmla="*/ 1364288 w 1525946"/>
              <a:gd name="connsiteY6" fmla="*/ 1241570 h 1241570"/>
              <a:gd name="connsiteX7" fmla="*/ 162017 w 1525946"/>
              <a:gd name="connsiteY7" fmla="*/ 1241570 h 1241570"/>
              <a:gd name="connsiteX8" fmla="*/ 359 w 1525946"/>
              <a:gd name="connsiteY8" fmla="*/ 1079912 h 1241570"/>
              <a:gd name="connsiteX9" fmla="*/ 359 w 1525946"/>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728 w 1526315"/>
              <a:gd name="connsiteY0" fmla="*/ 161803 h 1241570"/>
              <a:gd name="connsiteX1" fmla="*/ 0 w 1526315"/>
              <a:gd name="connsiteY1" fmla="*/ 0 h 1241570"/>
              <a:gd name="connsiteX2" fmla="*/ 162386 w 1526315"/>
              <a:gd name="connsiteY2" fmla="*/ 145 h 1241570"/>
              <a:gd name="connsiteX3" fmla="*/ 1364657 w 1526315"/>
              <a:gd name="connsiteY3" fmla="*/ 145 h 1241570"/>
              <a:gd name="connsiteX4" fmla="*/ 1526315 w 1526315"/>
              <a:gd name="connsiteY4" fmla="*/ 161803 h 1241570"/>
              <a:gd name="connsiteX5" fmla="*/ 1526315 w 1526315"/>
              <a:gd name="connsiteY5" fmla="*/ 1079912 h 1241570"/>
              <a:gd name="connsiteX6" fmla="*/ 1364657 w 1526315"/>
              <a:gd name="connsiteY6" fmla="*/ 1241570 h 1241570"/>
              <a:gd name="connsiteX7" fmla="*/ 162386 w 1526315"/>
              <a:gd name="connsiteY7" fmla="*/ 1241570 h 1241570"/>
              <a:gd name="connsiteX8" fmla="*/ 728 w 1526315"/>
              <a:gd name="connsiteY8" fmla="*/ 1079912 h 1241570"/>
              <a:gd name="connsiteX9" fmla="*/ 728 w 1526315"/>
              <a:gd name="connsiteY9" fmla="*/ 161803 h 1241570"/>
              <a:gd name="connsiteX0" fmla="*/ 106 w 1525693"/>
              <a:gd name="connsiteY0" fmla="*/ 161803 h 1241570"/>
              <a:gd name="connsiteX1" fmla="*/ 0 w 1525693"/>
              <a:gd name="connsiteY1" fmla="*/ 0 h 1241570"/>
              <a:gd name="connsiteX2" fmla="*/ 161764 w 1525693"/>
              <a:gd name="connsiteY2" fmla="*/ 145 h 1241570"/>
              <a:gd name="connsiteX3" fmla="*/ 1364035 w 1525693"/>
              <a:gd name="connsiteY3" fmla="*/ 145 h 1241570"/>
              <a:gd name="connsiteX4" fmla="*/ 1525693 w 1525693"/>
              <a:gd name="connsiteY4" fmla="*/ 161803 h 1241570"/>
              <a:gd name="connsiteX5" fmla="*/ 1525693 w 1525693"/>
              <a:gd name="connsiteY5" fmla="*/ 1079912 h 1241570"/>
              <a:gd name="connsiteX6" fmla="*/ 1364035 w 1525693"/>
              <a:gd name="connsiteY6" fmla="*/ 1241570 h 1241570"/>
              <a:gd name="connsiteX7" fmla="*/ 161764 w 1525693"/>
              <a:gd name="connsiteY7" fmla="*/ 1241570 h 1241570"/>
              <a:gd name="connsiteX8" fmla="*/ 106 w 1525693"/>
              <a:gd name="connsiteY8" fmla="*/ 1079912 h 1241570"/>
              <a:gd name="connsiteX9" fmla="*/ 106 w 1525693"/>
              <a:gd name="connsiteY9" fmla="*/ 161803 h 124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5693" h="1241570">
                <a:moveTo>
                  <a:pt x="106" y="161803"/>
                </a:moveTo>
                <a:cubicBezTo>
                  <a:pt x="-210" y="159620"/>
                  <a:pt x="409" y="7672"/>
                  <a:pt x="0" y="0"/>
                </a:cubicBezTo>
                <a:cubicBezTo>
                  <a:pt x="6219" y="388"/>
                  <a:pt x="110655" y="450"/>
                  <a:pt x="161764" y="145"/>
                </a:cubicBezTo>
                <a:lnTo>
                  <a:pt x="1364035" y="145"/>
                </a:lnTo>
                <a:cubicBezTo>
                  <a:pt x="1453316" y="145"/>
                  <a:pt x="1525693" y="72522"/>
                  <a:pt x="1525693" y="161803"/>
                </a:cubicBezTo>
                <a:lnTo>
                  <a:pt x="1525693" y="1079912"/>
                </a:lnTo>
                <a:cubicBezTo>
                  <a:pt x="1525693" y="1169193"/>
                  <a:pt x="1453316" y="1241570"/>
                  <a:pt x="1364035" y="1241570"/>
                </a:cubicBezTo>
                <a:lnTo>
                  <a:pt x="161764" y="1241570"/>
                </a:lnTo>
                <a:cubicBezTo>
                  <a:pt x="72483" y="1241570"/>
                  <a:pt x="106" y="1169193"/>
                  <a:pt x="106" y="1079912"/>
                </a:cubicBezTo>
                <a:lnTo>
                  <a:pt x="106" y="161803"/>
                </a:lnTo>
                <a:close/>
              </a:path>
            </a:pathLst>
          </a:custGeom>
          <a:solidFill>
            <a:schemeClr val="bg1">
              <a:lumMod val="95000"/>
            </a:schemeClr>
          </a:solidFill>
        </p:spPr>
        <p:txBody>
          <a:bodyPr bIns="144000" anchor="b"/>
          <a:lstStyle>
            <a:lvl1pPr marL="0" indent="0" algn="ctr">
              <a:buNone/>
              <a:defRPr sz="800" b="0" i="1">
                <a:solidFill>
                  <a:schemeClr val="tx1">
                    <a:lumMod val="75000"/>
                    <a:lumOff val="25000"/>
                  </a:schemeClr>
                </a:solidFill>
              </a:defRPr>
            </a:lvl1pPr>
          </a:lstStyle>
          <a:p>
            <a:endParaRPr lang="nl-NL" noProof="0"/>
          </a:p>
        </p:txBody>
      </p:sp>
      <p:sp>
        <p:nvSpPr>
          <p:cNvPr id="162" name="Tijdelijke aanduiding voor tekst 2">
            <a:extLst>
              <a:ext uri="{FF2B5EF4-FFF2-40B4-BE49-F238E27FC236}">
                <a16:creationId xmlns:a16="http://schemas.microsoft.com/office/drawing/2014/main" id="{7261898A-F5A9-4EF3-AA75-53FC19067F1D}"/>
              </a:ext>
            </a:extLst>
          </p:cNvPr>
          <p:cNvSpPr>
            <a:spLocks noGrp="1"/>
          </p:cNvSpPr>
          <p:nvPr>
            <p:ph type="body" sz="quarter" idx="48" hasCustomPrompt="1"/>
          </p:nvPr>
        </p:nvSpPr>
        <p:spPr>
          <a:xfrm>
            <a:off x="2147721" y="2597513"/>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4" name="Tijdelijke aanduiding voor tekst 2">
            <a:extLst>
              <a:ext uri="{FF2B5EF4-FFF2-40B4-BE49-F238E27FC236}">
                <a16:creationId xmlns:a16="http://schemas.microsoft.com/office/drawing/2014/main" id="{F3B45119-1F04-468E-9C06-CB3EFB775B3F}"/>
              </a:ext>
            </a:extLst>
          </p:cNvPr>
          <p:cNvSpPr>
            <a:spLocks noGrp="1"/>
          </p:cNvSpPr>
          <p:nvPr>
            <p:ph type="body" sz="quarter" idx="49" hasCustomPrompt="1"/>
          </p:nvPr>
        </p:nvSpPr>
        <p:spPr>
          <a:xfrm>
            <a:off x="2147721" y="3765547"/>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6" name="Tijdelijke aanduiding voor tekst 2">
            <a:extLst>
              <a:ext uri="{FF2B5EF4-FFF2-40B4-BE49-F238E27FC236}">
                <a16:creationId xmlns:a16="http://schemas.microsoft.com/office/drawing/2014/main" id="{853D7205-234D-4794-8AC8-B9710AD7AFF5}"/>
              </a:ext>
            </a:extLst>
          </p:cNvPr>
          <p:cNvSpPr>
            <a:spLocks noGrp="1"/>
          </p:cNvSpPr>
          <p:nvPr>
            <p:ph type="body" sz="quarter" idx="50" hasCustomPrompt="1"/>
          </p:nvPr>
        </p:nvSpPr>
        <p:spPr>
          <a:xfrm>
            <a:off x="2147721" y="4933580"/>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24" name="Groep 77">
            <a:extLst>
              <a:ext uri="{FF2B5EF4-FFF2-40B4-BE49-F238E27FC236}">
                <a16:creationId xmlns:a16="http://schemas.microsoft.com/office/drawing/2014/main" id="{97085740-5F50-441B-B286-975E7F784D6E}"/>
              </a:ext>
            </a:extLst>
          </p:cNvPr>
          <p:cNvGrpSpPr/>
          <p:nvPr userDrawn="1"/>
        </p:nvGrpSpPr>
        <p:grpSpPr>
          <a:xfrm>
            <a:off x="12391601" y="0"/>
            <a:ext cx="3724699" cy="5484152"/>
            <a:chOff x="12391601" y="0"/>
            <a:chExt cx="3724699" cy="5484152"/>
          </a:xfrm>
        </p:grpSpPr>
        <p:sp>
          <p:nvSpPr>
            <p:cNvPr id="25" name="Rechthoek 78">
              <a:extLst>
                <a:ext uri="{FF2B5EF4-FFF2-40B4-BE49-F238E27FC236}">
                  <a16:creationId xmlns:a16="http://schemas.microsoft.com/office/drawing/2014/main" id="{08EE0EE7-9CBB-488C-A4A8-96FE315124EF}"/>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26" name="Ovaal 79">
              <a:extLst>
                <a:ext uri="{FF2B5EF4-FFF2-40B4-BE49-F238E27FC236}">
                  <a16:creationId xmlns:a16="http://schemas.microsoft.com/office/drawing/2014/main" id="{0309621B-3B70-4DB4-A0AC-3D08C1083917}"/>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7" name="Rechte verbindingslijn 80">
              <a:extLst>
                <a:ext uri="{FF2B5EF4-FFF2-40B4-BE49-F238E27FC236}">
                  <a16:creationId xmlns:a16="http://schemas.microsoft.com/office/drawing/2014/main" id="{595A5195-F77B-485F-B4B4-3B6693483EE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8" name="Rechte verbindingslijn 81">
              <a:extLst>
                <a:ext uri="{FF2B5EF4-FFF2-40B4-BE49-F238E27FC236}">
                  <a16:creationId xmlns:a16="http://schemas.microsoft.com/office/drawing/2014/main" id="{6E5EB08F-4D86-4B67-A2B6-51A9381697E4}"/>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0" name="Rechthoek 82">
              <a:extLst>
                <a:ext uri="{FF2B5EF4-FFF2-40B4-BE49-F238E27FC236}">
                  <a16:creationId xmlns:a16="http://schemas.microsoft.com/office/drawing/2014/main" id="{E2C07AA5-114A-4766-A4E1-D90863BC3CC0}"/>
                </a:ext>
              </a:extLst>
            </p:cNvPr>
            <p:cNvSpPr/>
            <p:nvPr userDrawn="1"/>
          </p:nvSpPr>
          <p:spPr>
            <a:xfrm>
              <a:off x="12757282" y="432552"/>
              <a:ext cx="335901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afbeelding door deze te selecteren en op de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een nieuwe afbeelding in te voegen.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2" name="Ovaal 83">
              <a:extLst>
                <a:ext uri="{FF2B5EF4-FFF2-40B4-BE49-F238E27FC236}">
                  <a16:creationId xmlns:a16="http://schemas.microsoft.com/office/drawing/2014/main" id="{782FAFD6-0BC4-435A-BCDA-061DC4F9A15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4" name="Rechthoek 84">
              <a:extLst>
                <a:ext uri="{FF2B5EF4-FFF2-40B4-BE49-F238E27FC236}">
                  <a16:creationId xmlns:a16="http://schemas.microsoft.com/office/drawing/2014/main" id="{F5C62566-713C-4226-AACA-50F6D0A41CA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5" name="Groep 85">
              <a:extLst>
                <a:ext uri="{FF2B5EF4-FFF2-40B4-BE49-F238E27FC236}">
                  <a16:creationId xmlns:a16="http://schemas.microsoft.com/office/drawing/2014/main" id="{14699E00-C5BC-43D9-9335-55B37C71E20D}"/>
                </a:ext>
              </a:extLst>
            </p:cNvPr>
            <p:cNvGrpSpPr/>
            <p:nvPr userDrawn="1"/>
          </p:nvGrpSpPr>
          <p:grpSpPr>
            <a:xfrm>
              <a:off x="12757282" y="2184550"/>
              <a:ext cx="825500" cy="209550"/>
              <a:chOff x="13504624" y="2482850"/>
              <a:chExt cx="825500" cy="209550"/>
            </a:xfrm>
          </p:grpSpPr>
          <p:sp>
            <p:nvSpPr>
              <p:cNvPr id="79" name="Rechthoek 119">
                <a:extLst>
                  <a:ext uri="{FF2B5EF4-FFF2-40B4-BE49-F238E27FC236}">
                    <a16:creationId xmlns:a16="http://schemas.microsoft.com/office/drawing/2014/main" id="{DC26D3FF-0D90-4A96-AD14-03C81F0DDA3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80" name="Rechte verbindingslijn 120">
                <a:extLst>
                  <a:ext uri="{FF2B5EF4-FFF2-40B4-BE49-F238E27FC236}">
                    <a16:creationId xmlns:a16="http://schemas.microsoft.com/office/drawing/2014/main" id="{B07AFEE0-AAEB-4E58-9520-DCC13CFF98D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1" name="Gelijkbenige driehoek 121">
                <a:extLst>
                  <a:ext uri="{FF2B5EF4-FFF2-40B4-BE49-F238E27FC236}">
                    <a16:creationId xmlns:a16="http://schemas.microsoft.com/office/drawing/2014/main" id="{B8C0303C-7A51-47C7-9AE7-D2F526F7C44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6" name="Groep 86">
              <a:extLst>
                <a:ext uri="{FF2B5EF4-FFF2-40B4-BE49-F238E27FC236}">
                  <a16:creationId xmlns:a16="http://schemas.microsoft.com/office/drawing/2014/main" id="{5F8AD94C-7B9A-41A1-A702-7D82678117A5}"/>
                </a:ext>
              </a:extLst>
            </p:cNvPr>
            <p:cNvGrpSpPr/>
            <p:nvPr userDrawn="1"/>
          </p:nvGrpSpPr>
          <p:grpSpPr>
            <a:xfrm>
              <a:off x="12757282" y="1216782"/>
              <a:ext cx="294789" cy="318834"/>
              <a:chOff x="14466489" y="1001522"/>
              <a:chExt cx="290627" cy="314333"/>
            </a:xfrm>
          </p:grpSpPr>
          <p:sp>
            <p:nvSpPr>
              <p:cNvPr id="73" name="Rechthoek 113">
                <a:extLst>
                  <a:ext uri="{FF2B5EF4-FFF2-40B4-BE49-F238E27FC236}">
                    <a16:creationId xmlns:a16="http://schemas.microsoft.com/office/drawing/2014/main" id="{346E73AA-9BD9-49B7-931F-EA7954EFD72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74" name="Ovaal 114">
                <a:extLst>
                  <a:ext uri="{FF2B5EF4-FFF2-40B4-BE49-F238E27FC236}">
                    <a16:creationId xmlns:a16="http://schemas.microsoft.com/office/drawing/2014/main" id="{F5CCB8D1-7824-4B2D-910C-C50602CD114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5" name="Vrije vorm: vorm 115">
                <a:extLst>
                  <a:ext uri="{FF2B5EF4-FFF2-40B4-BE49-F238E27FC236}">
                    <a16:creationId xmlns:a16="http://schemas.microsoft.com/office/drawing/2014/main" id="{D0E0CB0D-C57F-4504-B2B5-566C1025F1D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6" name="Rechthoek: afgeronde hoeken 116">
                <a:extLst>
                  <a:ext uri="{FF2B5EF4-FFF2-40B4-BE49-F238E27FC236}">
                    <a16:creationId xmlns:a16="http://schemas.microsoft.com/office/drawing/2014/main" id="{79BE821C-E8A0-4E96-A63D-01EBCE8C737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77" name="Rechte verbindingslijn 117">
                <a:extLst>
                  <a:ext uri="{FF2B5EF4-FFF2-40B4-BE49-F238E27FC236}">
                    <a16:creationId xmlns:a16="http://schemas.microsoft.com/office/drawing/2014/main" id="{DB12E892-8189-40EF-8A85-6A7EA311AAC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78" name="Rechte verbindingslijn 118">
                <a:extLst>
                  <a:ext uri="{FF2B5EF4-FFF2-40B4-BE49-F238E27FC236}">
                    <a16:creationId xmlns:a16="http://schemas.microsoft.com/office/drawing/2014/main" id="{31F44D82-3E86-49D6-AC54-94C660393E13}"/>
                  </a:ext>
                </a:extLst>
              </p:cNvPr>
              <p:cNvCxnSpPr>
                <a:cxnSpLocks/>
                <a:stCxn id="7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7" name="Groep 87">
              <a:extLst>
                <a:ext uri="{FF2B5EF4-FFF2-40B4-BE49-F238E27FC236}">
                  <a16:creationId xmlns:a16="http://schemas.microsoft.com/office/drawing/2014/main" id="{0092F181-8B0B-4A97-A26C-F195E4E82FC5}"/>
                </a:ext>
              </a:extLst>
            </p:cNvPr>
            <p:cNvGrpSpPr/>
            <p:nvPr userDrawn="1"/>
          </p:nvGrpSpPr>
          <p:grpSpPr>
            <a:xfrm>
              <a:off x="12391601" y="2643684"/>
              <a:ext cx="3183678" cy="2840468"/>
              <a:chOff x="12952763" y="4572241"/>
              <a:chExt cx="3183678" cy="2840468"/>
            </a:xfrm>
          </p:grpSpPr>
          <p:grpSp>
            <p:nvGrpSpPr>
              <p:cNvPr id="48" name="Meer informatie">
                <a:extLst>
                  <a:ext uri="{FF2B5EF4-FFF2-40B4-BE49-F238E27FC236}">
                    <a16:creationId xmlns:a16="http://schemas.microsoft.com/office/drawing/2014/main" id="{46F47CC9-3339-49C1-A35A-6D0DCFEDE159}"/>
                  </a:ext>
                </a:extLst>
              </p:cNvPr>
              <p:cNvGrpSpPr/>
              <p:nvPr userDrawn="1"/>
            </p:nvGrpSpPr>
            <p:grpSpPr>
              <a:xfrm>
                <a:off x="12957926" y="6629436"/>
                <a:ext cx="3178515" cy="783273"/>
                <a:chOff x="-3741486" y="3386444"/>
                <a:chExt cx="3178515" cy="783273"/>
              </a:xfrm>
            </p:grpSpPr>
            <p:sp>
              <p:nvSpPr>
                <p:cNvPr id="70" name="Freeform 101">
                  <a:extLst>
                    <a:ext uri="{FF2B5EF4-FFF2-40B4-BE49-F238E27FC236}">
                      <a16:creationId xmlns:a16="http://schemas.microsoft.com/office/drawing/2014/main" id="{4F3B90D8-5C83-46BB-8442-9E859CC6612C}"/>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71" name="Rechthoek 111">
                  <a:extLst>
                    <a:ext uri="{FF2B5EF4-FFF2-40B4-BE49-F238E27FC236}">
                      <a16:creationId xmlns:a16="http://schemas.microsoft.com/office/drawing/2014/main" id="{CDE70456-41E5-4DFC-8129-A3083862E9BC}"/>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72" name="Rechte verbindingslijn 112">
                  <a:extLst>
                    <a:ext uri="{FF2B5EF4-FFF2-40B4-BE49-F238E27FC236}">
                      <a16:creationId xmlns:a16="http://schemas.microsoft.com/office/drawing/2014/main" id="{99B0A9B0-D1F7-4E95-8F97-310800A65B4C}"/>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cxnSp>
            <p:nvCxnSpPr>
              <p:cNvPr id="49" name="Rechte verbindingslijn 89">
                <a:extLst>
                  <a:ext uri="{FF2B5EF4-FFF2-40B4-BE49-F238E27FC236}">
                    <a16:creationId xmlns:a16="http://schemas.microsoft.com/office/drawing/2014/main" id="{86A165B8-B7D0-4A07-BE9E-63819DD62493}"/>
                  </a:ext>
                </a:extLst>
              </p:cNvPr>
              <p:cNvCxnSpPr>
                <a:cxnSpLocks/>
              </p:cNvCxnSpPr>
              <p:nvPr userDrawn="1"/>
            </p:nvCxnSpPr>
            <p:spPr>
              <a:xfrm>
                <a:off x="12958423" y="6511553"/>
                <a:ext cx="3178017" cy="0"/>
              </a:xfrm>
              <a:prstGeom prst="line">
                <a:avLst/>
              </a:prstGeom>
              <a:noFill/>
              <a:ln w="3175" cap="flat" cmpd="sng" algn="ctr">
                <a:solidFill>
                  <a:schemeClr val="accent1"/>
                </a:solidFill>
                <a:prstDash val="solid"/>
              </a:ln>
              <a:effectLst/>
            </p:spPr>
          </p:cxnSp>
          <p:sp>
            <p:nvSpPr>
              <p:cNvPr id="50" name="Ovaal 90">
                <a:extLst>
                  <a:ext uri="{FF2B5EF4-FFF2-40B4-BE49-F238E27FC236}">
                    <a16:creationId xmlns:a16="http://schemas.microsoft.com/office/drawing/2014/main" id="{A5DEFE7F-75A6-4682-819F-443D4E4C7CFA}"/>
                  </a:ext>
                </a:extLst>
              </p:cNvPr>
              <p:cNvSpPr/>
              <p:nvPr userDrawn="1"/>
            </p:nvSpPr>
            <p:spPr>
              <a:xfrm>
                <a:off x="12952763" y="469040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51" name="Rechthoek 91">
                <a:extLst>
                  <a:ext uri="{FF2B5EF4-FFF2-40B4-BE49-F238E27FC236}">
                    <a16:creationId xmlns:a16="http://schemas.microsoft.com/office/drawing/2014/main" id="{59151D17-0759-43DE-AF90-3529903D9EB5}"/>
                  </a:ext>
                </a:extLst>
              </p:cNvPr>
              <p:cNvSpPr/>
              <p:nvPr userDrawn="1"/>
            </p:nvSpPr>
            <p:spPr>
              <a:xfrm>
                <a:off x="13318445" y="4756466"/>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52" name="Rechte verbindingslijn 92">
                <a:extLst>
                  <a:ext uri="{FF2B5EF4-FFF2-40B4-BE49-F238E27FC236}">
                    <a16:creationId xmlns:a16="http://schemas.microsoft.com/office/drawing/2014/main" id="{71A8FFD9-B8B5-4511-8198-52DE5D026417}"/>
                  </a:ext>
                </a:extLst>
              </p:cNvPr>
              <p:cNvCxnSpPr>
                <a:cxnSpLocks/>
              </p:cNvCxnSpPr>
              <p:nvPr userDrawn="1"/>
            </p:nvCxnSpPr>
            <p:spPr>
              <a:xfrm>
                <a:off x="12958423" y="4572241"/>
                <a:ext cx="3178017" cy="0"/>
              </a:xfrm>
              <a:prstGeom prst="line">
                <a:avLst/>
              </a:prstGeom>
              <a:noFill/>
              <a:ln w="3175" cap="flat" cmpd="sng" algn="ctr">
                <a:solidFill>
                  <a:schemeClr val="accent1"/>
                </a:solidFill>
                <a:prstDash val="solid"/>
              </a:ln>
              <a:effectLst/>
            </p:spPr>
          </p:cxnSp>
          <p:grpSp>
            <p:nvGrpSpPr>
              <p:cNvPr id="53" name="Groep 93">
                <a:extLst>
                  <a:ext uri="{FF2B5EF4-FFF2-40B4-BE49-F238E27FC236}">
                    <a16:creationId xmlns:a16="http://schemas.microsoft.com/office/drawing/2014/main" id="{526C11E9-F307-4840-91A5-57DC1CA903E0}"/>
                  </a:ext>
                </a:extLst>
              </p:cNvPr>
              <p:cNvGrpSpPr/>
              <p:nvPr userDrawn="1"/>
            </p:nvGrpSpPr>
            <p:grpSpPr>
              <a:xfrm>
                <a:off x="13257676" y="5773610"/>
                <a:ext cx="514284" cy="612917"/>
                <a:chOff x="12682980" y="3403271"/>
                <a:chExt cx="622284" cy="741637"/>
              </a:xfrm>
            </p:grpSpPr>
            <p:grpSp>
              <p:nvGrpSpPr>
                <p:cNvPr id="54" name="Groep 94">
                  <a:extLst>
                    <a:ext uri="{FF2B5EF4-FFF2-40B4-BE49-F238E27FC236}">
                      <a16:creationId xmlns:a16="http://schemas.microsoft.com/office/drawing/2014/main" id="{95A5E7B9-EC06-429E-9740-65D401D27AD4}"/>
                    </a:ext>
                  </a:extLst>
                </p:cNvPr>
                <p:cNvGrpSpPr/>
                <p:nvPr userDrawn="1"/>
              </p:nvGrpSpPr>
              <p:grpSpPr>
                <a:xfrm>
                  <a:off x="12771568" y="3403271"/>
                  <a:ext cx="467138" cy="448459"/>
                  <a:chOff x="12782195" y="3403271"/>
                  <a:chExt cx="467138" cy="448459"/>
                </a:xfrm>
              </p:grpSpPr>
              <p:grpSp>
                <p:nvGrpSpPr>
                  <p:cNvPr id="57" name="Groep 97">
                    <a:extLst>
                      <a:ext uri="{FF2B5EF4-FFF2-40B4-BE49-F238E27FC236}">
                        <a16:creationId xmlns:a16="http://schemas.microsoft.com/office/drawing/2014/main" id="{E2607B29-2789-42C4-9F57-642ECD64247F}"/>
                      </a:ext>
                    </a:extLst>
                  </p:cNvPr>
                  <p:cNvGrpSpPr/>
                  <p:nvPr userDrawn="1"/>
                </p:nvGrpSpPr>
                <p:grpSpPr>
                  <a:xfrm>
                    <a:off x="12782195" y="3403271"/>
                    <a:ext cx="412967" cy="393910"/>
                    <a:chOff x="13554906" y="3320143"/>
                    <a:chExt cx="443906" cy="423422"/>
                  </a:xfrm>
                </p:grpSpPr>
                <p:grpSp>
                  <p:nvGrpSpPr>
                    <p:cNvPr id="64" name="Groep 104">
                      <a:extLst>
                        <a:ext uri="{FF2B5EF4-FFF2-40B4-BE49-F238E27FC236}">
                          <a16:creationId xmlns:a16="http://schemas.microsoft.com/office/drawing/2014/main" id="{9D8BFFDC-3964-4F5C-8247-5ABF9FD11453}"/>
                        </a:ext>
                      </a:extLst>
                    </p:cNvPr>
                    <p:cNvGrpSpPr/>
                    <p:nvPr userDrawn="1"/>
                  </p:nvGrpSpPr>
                  <p:grpSpPr>
                    <a:xfrm>
                      <a:off x="13554906" y="3320143"/>
                      <a:ext cx="443906" cy="423422"/>
                      <a:chOff x="12909684" y="1276177"/>
                      <a:chExt cx="443906" cy="423422"/>
                    </a:xfrm>
                  </p:grpSpPr>
                  <p:sp>
                    <p:nvSpPr>
                      <p:cNvPr id="67" name="Rechthoek 107">
                        <a:extLst>
                          <a:ext uri="{FF2B5EF4-FFF2-40B4-BE49-F238E27FC236}">
                            <a16:creationId xmlns:a16="http://schemas.microsoft.com/office/drawing/2014/main" id="{CD2A55FF-A46B-4661-9B7F-23AD0E518D9A}"/>
                          </a:ext>
                        </a:extLst>
                      </p:cNvPr>
                      <p:cNvSpPr/>
                      <p:nvPr userDrawn="1"/>
                    </p:nvSpPr>
                    <p:spPr>
                      <a:xfrm>
                        <a:off x="12918700" y="1285299"/>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68" name="Rechthoek 108">
                        <a:extLst>
                          <a:ext uri="{FF2B5EF4-FFF2-40B4-BE49-F238E27FC236}">
                            <a16:creationId xmlns:a16="http://schemas.microsoft.com/office/drawing/2014/main" id="{7DE6CA22-FA69-48A0-A30F-1B03FF452AEB}"/>
                          </a:ext>
                        </a:extLst>
                      </p:cNvPr>
                      <p:cNvSpPr/>
                      <p:nvPr userDrawn="1"/>
                    </p:nvSpPr>
                    <p:spPr>
                      <a:xfrm>
                        <a:off x="12909684" y="1276177"/>
                        <a:ext cx="261629" cy="25780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69" name="Ovaal 109">
                        <a:extLst>
                          <a:ext uri="{FF2B5EF4-FFF2-40B4-BE49-F238E27FC236}">
                            <a16:creationId xmlns:a16="http://schemas.microsoft.com/office/drawing/2014/main" id="{E770EB0E-9FCB-4378-90F1-CE5A96CB8A84}"/>
                          </a:ext>
                        </a:extLst>
                      </p:cNvPr>
                      <p:cNvSpPr/>
                      <p:nvPr userDrawn="1"/>
                    </p:nvSpPr>
                    <p:spPr>
                      <a:xfrm>
                        <a:off x="13069071" y="1308734"/>
                        <a:ext cx="72187"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65" name="Afbeelding 105">
                      <a:extLst>
                        <a:ext uri="{FF2B5EF4-FFF2-40B4-BE49-F238E27FC236}">
                          <a16:creationId xmlns:a16="http://schemas.microsoft.com/office/drawing/2014/main" id="{A908E851-5DBE-41F9-B8D3-F4049A78A6F8}"/>
                        </a:ext>
                      </a:extLst>
                    </p:cNvPr>
                    <p:cNvPicPr>
                      <a:picLocks noChangeAspect="1"/>
                    </p:cNvPicPr>
                    <p:nvPr userDrawn="1"/>
                  </p:nvPicPr>
                  <p:blipFill>
                    <a:blip r:embed="rId3"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66" name="Afbeelding 106">
                      <a:extLst>
                        <a:ext uri="{FF2B5EF4-FFF2-40B4-BE49-F238E27FC236}">
                          <a16:creationId xmlns:a16="http://schemas.microsoft.com/office/drawing/2014/main" id="{33504082-DE75-41F9-A941-D892141DA144}"/>
                        </a:ext>
                      </a:extLst>
                    </p:cNvPr>
                    <p:cNvPicPr>
                      <a:picLocks noChangeAspect="1"/>
                    </p:cNvPicPr>
                    <p:nvPr userDrawn="1"/>
                  </p:nvPicPr>
                  <p:blipFill>
                    <a:blip r:embed="rId4" cstate="screen">
                      <a:duotone>
                        <a:prstClr val="black"/>
                        <a:srgbClr val="4D82B8">
                          <a:tint val="45000"/>
                          <a:satMod val="400000"/>
                        </a:srgbClr>
                      </a:duotone>
                      <a:extLst>
                        <a:ext uri="{28A0092B-C50C-407E-A947-70E740481C1C}">
                          <a14:useLocalDpi xmlns:a14="http://schemas.microsoft.com/office/drawing/2010/main"/>
                        </a:ext>
                      </a:extLst>
                    </a:blip>
                    <a:stretch>
                      <a:fillRect/>
                    </a:stretch>
                  </p:blipFill>
                  <p:spPr>
                    <a:xfrm flipH="1">
                      <a:off x="13635598" y="3454393"/>
                      <a:ext cx="173366" cy="111424"/>
                    </a:xfrm>
                    <a:prstGeom prst="rect">
                      <a:avLst/>
                    </a:prstGeom>
                  </p:spPr>
                </p:pic>
              </p:grpSp>
              <p:grpSp>
                <p:nvGrpSpPr>
                  <p:cNvPr id="58" name="Groep 98">
                    <a:extLst>
                      <a:ext uri="{FF2B5EF4-FFF2-40B4-BE49-F238E27FC236}">
                        <a16:creationId xmlns:a16="http://schemas.microsoft.com/office/drawing/2014/main" id="{E05FAD33-582F-478C-B621-F8AB94A3EFF2}"/>
                      </a:ext>
                    </a:extLst>
                  </p:cNvPr>
                  <p:cNvGrpSpPr/>
                  <p:nvPr userDrawn="1"/>
                </p:nvGrpSpPr>
                <p:grpSpPr>
                  <a:xfrm>
                    <a:off x="13103513" y="3705278"/>
                    <a:ext cx="145820" cy="146452"/>
                    <a:chOff x="13096169" y="3602288"/>
                    <a:chExt cx="145820" cy="146452"/>
                  </a:xfrm>
                </p:grpSpPr>
                <p:sp>
                  <p:nvSpPr>
                    <p:cNvPr id="62" name="Rechthoek 102">
                      <a:extLst>
                        <a:ext uri="{FF2B5EF4-FFF2-40B4-BE49-F238E27FC236}">
                          <a16:creationId xmlns:a16="http://schemas.microsoft.com/office/drawing/2014/main" id="{54C9EB89-249E-4D91-BF0A-963D28147625}"/>
                        </a:ext>
                      </a:extLst>
                    </p:cNvPr>
                    <p:cNvSpPr/>
                    <p:nvPr userDrawn="1"/>
                  </p:nvSpPr>
                  <p:spPr>
                    <a:xfrm>
                      <a:off x="13096169" y="360228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3" name="Rechthoek 103">
                      <a:extLst>
                        <a:ext uri="{FF2B5EF4-FFF2-40B4-BE49-F238E27FC236}">
                          <a16:creationId xmlns:a16="http://schemas.microsoft.com/office/drawing/2014/main" id="{AD4BEEFB-7F67-492A-BE70-5693AECE2A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59" name="Groep 99">
                    <a:extLst>
                      <a:ext uri="{FF2B5EF4-FFF2-40B4-BE49-F238E27FC236}">
                        <a16:creationId xmlns:a16="http://schemas.microsoft.com/office/drawing/2014/main" id="{DBA98214-9D86-4134-8CA6-4AC018C54C77}"/>
                      </a:ext>
                    </a:extLst>
                  </p:cNvPr>
                  <p:cNvGrpSpPr/>
                  <p:nvPr userDrawn="1"/>
                </p:nvGrpSpPr>
                <p:grpSpPr>
                  <a:xfrm rot="10800000">
                    <a:off x="13061402" y="3665668"/>
                    <a:ext cx="145820" cy="146461"/>
                    <a:chOff x="13096169" y="3602248"/>
                    <a:chExt cx="145820" cy="146461"/>
                  </a:xfrm>
                </p:grpSpPr>
                <p:sp>
                  <p:nvSpPr>
                    <p:cNvPr id="60" name="Rechthoek 100">
                      <a:extLst>
                        <a:ext uri="{FF2B5EF4-FFF2-40B4-BE49-F238E27FC236}">
                          <a16:creationId xmlns:a16="http://schemas.microsoft.com/office/drawing/2014/main" id="{ED580141-F5F4-4A8B-82E6-F8102185EF0D}"/>
                        </a:ext>
                      </a:extLst>
                    </p:cNvPr>
                    <p:cNvSpPr/>
                    <p:nvPr userDrawn="1"/>
                  </p:nvSpPr>
                  <p:spPr>
                    <a:xfrm>
                      <a:off x="13096169" y="360224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1" name="Rechthoek 101">
                      <a:extLst>
                        <a:ext uri="{FF2B5EF4-FFF2-40B4-BE49-F238E27FC236}">
                          <a16:creationId xmlns:a16="http://schemas.microsoft.com/office/drawing/2014/main" id="{1EC6A88F-C59D-407C-B40A-23D0643DA3C5}"/>
                        </a:ext>
                      </a:extLst>
                    </p:cNvPr>
                    <p:cNvSpPr/>
                    <p:nvPr userDrawn="1"/>
                  </p:nvSpPr>
                  <p:spPr>
                    <a:xfrm rot="5400000">
                      <a:off x="13037453" y="3661605"/>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55" name="Rechthoek 95">
                  <a:extLst>
                    <a:ext uri="{FF2B5EF4-FFF2-40B4-BE49-F238E27FC236}">
                      <a16:creationId xmlns:a16="http://schemas.microsoft.com/office/drawing/2014/main" id="{3210FEEE-416F-4ED2-9573-0D7AFC95E5F9}"/>
                    </a:ext>
                  </a:extLst>
                </p:cNvPr>
                <p:cNvSpPr/>
                <p:nvPr userDrawn="1"/>
              </p:nvSpPr>
              <p:spPr>
                <a:xfrm>
                  <a:off x="12682980" y="388992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56" name="Gelijkbenige driehoek 96">
                  <a:extLst>
                    <a:ext uri="{FF2B5EF4-FFF2-40B4-BE49-F238E27FC236}">
                      <a16:creationId xmlns:a16="http://schemas.microsoft.com/office/drawing/2014/main" id="{BB343D76-EFA6-4D56-89B0-EA34F1C07AAA}"/>
                    </a:ext>
                  </a:extLst>
                </p:cNvPr>
                <p:cNvSpPr/>
                <p:nvPr userDrawn="1"/>
              </p:nvSpPr>
              <p:spPr>
                <a:xfrm rot="10800000">
                  <a:off x="12950688" y="4093761"/>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Tree>
    <p:extLst>
      <p:ext uri="{BB962C8B-B14F-4D97-AF65-F5344CB8AC3E}">
        <p14:creationId xmlns:p14="http://schemas.microsoft.com/office/powerpoint/2010/main" val="221345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kstkaders + Uitleg 3">
    <p:bg>
      <p:bgPr>
        <a:solidFill>
          <a:schemeClr val="bg1"/>
        </a:solidFill>
        <a:effectLst/>
      </p:bgPr>
    </p:bg>
    <p:spTree>
      <p:nvGrpSpPr>
        <p:cNvPr id="1" name=""/>
        <p:cNvGrpSpPr/>
        <p:nvPr/>
      </p:nvGrpSpPr>
      <p:grpSpPr>
        <a:xfrm>
          <a:off x="0" y="0"/>
          <a:ext cx="0" cy="0"/>
          <a:chOff x="0" y="0"/>
          <a:chExt cx="0" cy="0"/>
        </a:xfrm>
      </p:grpSpPr>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accent3"/>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fld id="{618A8028-D7C0-455A-B6A5-E5ECB2C2A8D6}" type="datetime1">
              <a:rPr lang="nl-NL" noProof="0" smtClean="0"/>
              <a:t>27-10-2020</a:t>
            </a:fld>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r>
              <a:rPr lang="nl-NL" noProof="0"/>
              <a:t>Voettekst</a:t>
            </a:r>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3790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1B658E1F-0E98-4ED4-B7E8-3A0C15D75D3F}"/>
              </a:ext>
            </a:extLst>
          </p:cNvPr>
          <p:cNvSpPr>
            <a:spLocks noGrp="1"/>
          </p:cNvSpPr>
          <p:nvPr>
            <p:ph type="body" sz="quarter" idx="43" hasCustomPrompt="1"/>
          </p:nvPr>
        </p:nvSpPr>
        <p:spPr>
          <a:xfrm>
            <a:off x="480949" y="1429044"/>
            <a:ext cx="1523814" cy="1242271"/>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586744" y="0"/>
                </a:lnTo>
                <a:cubicBezTo>
                  <a:pt x="5935287" y="0"/>
                  <a:pt x="6217837" y="282550"/>
                  <a:pt x="6217837" y="631093"/>
                </a:cubicBezTo>
                <a:lnTo>
                  <a:pt x="6217837" y="4437925"/>
                </a:lnTo>
                <a:cubicBezTo>
                  <a:pt x="6217837" y="4786468"/>
                  <a:pt x="5935287" y="5069018"/>
                  <a:pt x="5586744" y="5069018"/>
                </a:cubicBezTo>
                <a:lnTo>
                  <a:pt x="631157" y="5069018"/>
                </a:lnTo>
                <a:cubicBezTo>
                  <a:pt x="282614" y="5069018"/>
                  <a:pt x="64" y="4786468"/>
                  <a:pt x="64" y="4437925"/>
                </a:cubicBezTo>
                <a:lnTo>
                  <a:pt x="64" y="631093"/>
                </a:lnTo>
                <a:close/>
              </a:path>
            </a:pathLst>
          </a:custGeom>
          <a:solidFill>
            <a:schemeClr val="bg2"/>
          </a:solidFill>
        </p:spPr>
        <p:txBody>
          <a:bodyPr lIns="360000" tIns="360000" rIns="360000" bIns="360000"/>
          <a:lstStyle>
            <a:lvl1pPr algn="ctr">
              <a:defRPr sz="1200" b="0">
                <a:solidFill>
                  <a:schemeClr val="bg1"/>
                </a:solidFill>
              </a:defRPr>
            </a:lvl1pPr>
          </a:lstStyle>
          <a:p>
            <a:pPr lvl="0"/>
            <a:r>
              <a:rPr lang="nl-NL" noProof="0"/>
              <a:t>Punt 1</a:t>
            </a:r>
          </a:p>
        </p:txBody>
      </p:sp>
      <p:sp>
        <p:nvSpPr>
          <p:cNvPr id="24" name="Tijdelijke aanduiding voor tekst 3">
            <a:extLst>
              <a:ext uri="{FF2B5EF4-FFF2-40B4-BE49-F238E27FC236}">
                <a16:creationId xmlns:a16="http://schemas.microsoft.com/office/drawing/2014/main" id="{9403E59F-DA7E-493E-A75C-18B2CDC74E58}"/>
              </a:ext>
            </a:extLst>
          </p:cNvPr>
          <p:cNvSpPr>
            <a:spLocks noGrp="1"/>
          </p:cNvSpPr>
          <p:nvPr>
            <p:ph type="body" sz="quarter" idx="44" hasCustomPrompt="1"/>
          </p:nvPr>
        </p:nvSpPr>
        <p:spPr>
          <a:xfrm>
            <a:off x="480949" y="3005536"/>
            <a:ext cx="1523814" cy="1242271"/>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586744" y="0"/>
                </a:lnTo>
                <a:cubicBezTo>
                  <a:pt x="5935287" y="0"/>
                  <a:pt x="6217837" y="282550"/>
                  <a:pt x="6217837" y="631093"/>
                </a:cubicBezTo>
                <a:lnTo>
                  <a:pt x="6217837" y="4437925"/>
                </a:lnTo>
                <a:cubicBezTo>
                  <a:pt x="6217837" y="4786468"/>
                  <a:pt x="5935287" y="5069018"/>
                  <a:pt x="5586744" y="5069018"/>
                </a:cubicBezTo>
                <a:lnTo>
                  <a:pt x="631157" y="5069018"/>
                </a:lnTo>
                <a:cubicBezTo>
                  <a:pt x="282614" y="5069018"/>
                  <a:pt x="64" y="4786468"/>
                  <a:pt x="64" y="4437925"/>
                </a:cubicBezTo>
                <a:lnTo>
                  <a:pt x="64" y="631093"/>
                </a:lnTo>
                <a:close/>
              </a:path>
            </a:pathLst>
          </a:custGeom>
          <a:solidFill>
            <a:schemeClr val="bg2"/>
          </a:solidFill>
        </p:spPr>
        <p:txBody>
          <a:bodyPr lIns="360000" tIns="360000" rIns="360000" bIns="360000"/>
          <a:lstStyle>
            <a:lvl1pPr algn="ctr">
              <a:defRPr sz="1200" b="0">
                <a:solidFill>
                  <a:schemeClr val="bg1"/>
                </a:solidFill>
              </a:defRPr>
            </a:lvl1pPr>
          </a:lstStyle>
          <a:p>
            <a:pPr lvl="0"/>
            <a:r>
              <a:rPr lang="nl-NL" noProof="0"/>
              <a:t>Punt 2</a:t>
            </a:r>
          </a:p>
        </p:txBody>
      </p:sp>
      <p:sp>
        <p:nvSpPr>
          <p:cNvPr id="25" name="Tijdelijke aanduiding voor tekst 3">
            <a:extLst>
              <a:ext uri="{FF2B5EF4-FFF2-40B4-BE49-F238E27FC236}">
                <a16:creationId xmlns:a16="http://schemas.microsoft.com/office/drawing/2014/main" id="{18770FDC-CD6D-4A8D-A3C8-1090C7435D39}"/>
              </a:ext>
            </a:extLst>
          </p:cNvPr>
          <p:cNvSpPr>
            <a:spLocks noGrp="1"/>
          </p:cNvSpPr>
          <p:nvPr>
            <p:ph type="body" sz="quarter" idx="45" hasCustomPrompt="1"/>
          </p:nvPr>
        </p:nvSpPr>
        <p:spPr>
          <a:xfrm>
            <a:off x="480949" y="4582701"/>
            <a:ext cx="1523814" cy="1242271"/>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586744" y="0"/>
                </a:lnTo>
                <a:cubicBezTo>
                  <a:pt x="5935287" y="0"/>
                  <a:pt x="6217837" y="282550"/>
                  <a:pt x="6217837" y="631093"/>
                </a:cubicBezTo>
                <a:lnTo>
                  <a:pt x="6217837" y="4437925"/>
                </a:lnTo>
                <a:cubicBezTo>
                  <a:pt x="6217837" y="4786468"/>
                  <a:pt x="5935287" y="5069018"/>
                  <a:pt x="5586744" y="5069018"/>
                </a:cubicBezTo>
                <a:lnTo>
                  <a:pt x="631157" y="5069018"/>
                </a:lnTo>
                <a:cubicBezTo>
                  <a:pt x="282614" y="5069018"/>
                  <a:pt x="64" y="4786468"/>
                  <a:pt x="64" y="4437925"/>
                </a:cubicBezTo>
                <a:lnTo>
                  <a:pt x="64" y="631093"/>
                </a:lnTo>
                <a:close/>
              </a:path>
            </a:pathLst>
          </a:custGeom>
          <a:solidFill>
            <a:schemeClr val="bg2"/>
          </a:solidFill>
        </p:spPr>
        <p:txBody>
          <a:bodyPr lIns="360000" tIns="360000" rIns="360000" bIns="360000"/>
          <a:lstStyle>
            <a:lvl1pPr algn="ctr">
              <a:defRPr sz="1200" b="0">
                <a:solidFill>
                  <a:schemeClr val="bg1"/>
                </a:solidFill>
              </a:defRPr>
            </a:lvl1pPr>
          </a:lstStyle>
          <a:p>
            <a:pPr lvl="0"/>
            <a:r>
              <a:rPr lang="nl-NL" noProof="0"/>
              <a:t>Punt 3</a:t>
            </a:r>
          </a:p>
        </p:txBody>
      </p:sp>
      <p:sp>
        <p:nvSpPr>
          <p:cNvPr id="21" name="Tijdelijke aanduiding voor tekst 2">
            <a:extLst>
              <a:ext uri="{FF2B5EF4-FFF2-40B4-BE49-F238E27FC236}">
                <a16:creationId xmlns:a16="http://schemas.microsoft.com/office/drawing/2014/main" id="{93201188-BF14-4AD6-B8D4-12C6EDF4869A}"/>
              </a:ext>
            </a:extLst>
          </p:cNvPr>
          <p:cNvSpPr>
            <a:spLocks noGrp="1"/>
          </p:cNvSpPr>
          <p:nvPr>
            <p:ph type="body" sz="quarter" idx="37" hasCustomPrompt="1"/>
          </p:nvPr>
        </p:nvSpPr>
        <p:spPr>
          <a:xfrm>
            <a:off x="2147721" y="1430828"/>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6" name="Tijdelijke aanduiding voor tekst 2">
            <a:extLst>
              <a:ext uri="{FF2B5EF4-FFF2-40B4-BE49-F238E27FC236}">
                <a16:creationId xmlns:a16="http://schemas.microsoft.com/office/drawing/2014/main" id="{6BECFFED-1A12-4250-8E12-F24513146949}"/>
              </a:ext>
            </a:extLst>
          </p:cNvPr>
          <p:cNvSpPr>
            <a:spLocks noGrp="1"/>
          </p:cNvSpPr>
          <p:nvPr>
            <p:ph type="body" sz="quarter" idx="39" hasCustomPrompt="1"/>
          </p:nvPr>
        </p:nvSpPr>
        <p:spPr>
          <a:xfrm>
            <a:off x="2147721" y="3007175"/>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7" name="Tijdelijke aanduiding voor tekst 2">
            <a:extLst>
              <a:ext uri="{FF2B5EF4-FFF2-40B4-BE49-F238E27FC236}">
                <a16:creationId xmlns:a16="http://schemas.microsoft.com/office/drawing/2014/main" id="{9A7B8253-F6CE-4FCD-AB4A-5EBAC3E7B2E5}"/>
              </a:ext>
            </a:extLst>
          </p:cNvPr>
          <p:cNvSpPr>
            <a:spLocks noGrp="1"/>
          </p:cNvSpPr>
          <p:nvPr>
            <p:ph type="body" sz="quarter" idx="41" hasCustomPrompt="1"/>
          </p:nvPr>
        </p:nvSpPr>
        <p:spPr>
          <a:xfrm>
            <a:off x="2147721" y="4583521"/>
            <a:ext cx="7305842" cy="1240632"/>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089185" y="2382"/>
                </a:lnTo>
                <a:cubicBezTo>
                  <a:pt x="7208841" y="2382"/>
                  <a:pt x="7305842" y="99383"/>
                  <a:pt x="7305842" y="219039"/>
                </a:cubicBezTo>
                <a:lnTo>
                  <a:pt x="7305842" y="1023975"/>
                </a:lnTo>
                <a:cubicBezTo>
                  <a:pt x="7305842" y="1143631"/>
                  <a:pt x="7208841" y="1240632"/>
                  <a:pt x="7089185" y="1240632"/>
                </a:cubicBezTo>
                <a:lnTo>
                  <a:pt x="216824" y="1240632"/>
                </a:lnTo>
                <a:cubicBezTo>
                  <a:pt x="9716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a:spcAft>
                <a:spcPts val="0"/>
              </a:spcAft>
              <a:defRPr sz="1200" b="0">
                <a:solidFill>
                  <a:schemeClr val="tx1">
                    <a:lumMod val="65000"/>
                    <a:lumOff val="35000"/>
                  </a:schemeClr>
                </a:solidFill>
              </a:defRPr>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34" name="Instructie">
            <a:extLst>
              <a:ext uri="{FF2B5EF4-FFF2-40B4-BE49-F238E27FC236}">
                <a16:creationId xmlns:a16="http://schemas.microsoft.com/office/drawing/2014/main" id="{9BD2992C-C33C-4942-BAB0-0F26E6E1D562}"/>
              </a:ext>
            </a:extLst>
          </p:cNvPr>
          <p:cNvGrpSpPr/>
          <p:nvPr userDrawn="1"/>
        </p:nvGrpSpPr>
        <p:grpSpPr>
          <a:xfrm>
            <a:off x="12334958" y="0"/>
            <a:ext cx="3182755" cy="2660264"/>
            <a:chOff x="-3426088" y="4512342"/>
            <a:chExt cx="3182755" cy="2660264"/>
          </a:xfrm>
        </p:grpSpPr>
        <p:sp>
          <p:nvSpPr>
            <p:cNvPr id="35" name="Rechthoek 127">
              <a:extLst>
                <a:ext uri="{FF2B5EF4-FFF2-40B4-BE49-F238E27FC236}">
                  <a16:creationId xmlns:a16="http://schemas.microsoft.com/office/drawing/2014/main" id="{6BEDB36E-45D1-492F-B42C-B8BD7629D7FA}"/>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36" name="Rechte verbindingslijn 128">
              <a:extLst>
                <a:ext uri="{FF2B5EF4-FFF2-40B4-BE49-F238E27FC236}">
                  <a16:creationId xmlns:a16="http://schemas.microsoft.com/office/drawing/2014/main" id="{63C90B33-62B0-4502-A156-8074A341C630}"/>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37" name="Rechthoek 130">
              <a:extLst>
                <a:ext uri="{FF2B5EF4-FFF2-40B4-BE49-F238E27FC236}">
                  <a16:creationId xmlns:a16="http://schemas.microsoft.com/office/drawing/2014/main" id="{B1C82DB9-CA8D-48B2-BCAB-B62133716963}"/>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48" name="Rechthoek 133">
              <a:extLst>
                <a:ext uri="{FF2B5EF4-FFF2-40B4-BE49-F238E27FC236}">
                  <a16:creationId xmlns:a16="http://schemas.microsoft.com/office/drawing/2014/main" id="{2CBE4DC7-7FFB-4819-894A-4CEE062D0FB6}"/>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49" name="Rechthoek 136">
              <a:extLst>
                <a:ext uri="{FF2B5EF4-FFF2-40B4-BE49-F238E27FC236}">
                  <a16:creationId xmlns:a16="http://schemas.microsoft.com/office/drawing/2014/main" id="{3D7C2A48-201C-4B88-96AF-CEA16F5888DB}"/>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50" name="Rechthoek 139">
              <a:extLst>
                <a:ext uri="{FF2B5EF4-FFF2-40B4-BE49-F238E27FC236}">
                  <a16:creationId xmlns:a16="http://schemas.microsoft.com/office/drawing/2014/main" id="{AFCE5072-4DA4-467C-92AD-8079895BF193}"/>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51" name="Rechte verbindingslijn 140">
              <a:extLst>
                <a:ext uri="{FF2B5EF4-FFF2-40B4-BE49-F238E27FC236}">
                  <a16:creationId xmlns:a16="http://schemas.microsoft.com/office/drawing/2014/main" id="{BBDCB3AA-31DB-44EA-8AEA-06D4F4D47A1F}"/>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424275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kstkaders + Uitleg 4">
    <p:bg>
      <p:bgPr>
        <a:solidFill>
          <a:schemeClr val="bg1"/>
        </a:solidFill>
        <a:effectLst/>
      </p:bgPr>
    </p:bg>
    <p:spTree>
      <p:nvGrpSpPr>
        <p:cNvPr id="1" name=""/>
        <p:cNvGrpSpPr/>
        <p:nvPr/>
      </p:nvGrpSpPr>
      <p:grpSpPr>
        <a:xfrm>
          <a:off x="0" y="0"/>
          <a:ext cx="0" cy="0"/>
          <a:chOff x="0" y="0"/>
          <a:chExt cx="0" cy="0"/>
        </a:xfrm>
      </p:grpSpPr>
      <p:sp>
        <p:nvSpPr>
          <p:cNvPr id="162" name="Tijdelijke aanduiding voor tekst 3">
            <a:extLst>
              <a:ext uri="{FF2B5EF4-FFF2-40B4-BE49-F238E27FC236}">
                <a16:creationId xmlns:a16="http://schemas.microsoft.com/office/drawing/2014/main" id="{62C5E5DA-733C-4AA3-9467-0732E67E8ADA}"/>
              </a:ext>
            </a:extLst>
          </p:cNvPr>
          <p:cNvSpPr>
            <a:spLocks noGrp="1"/>
          </p:cNvSpPr>
          <p:nvPr>
            <p:ph type="body" sz="quarter" idx="47" hasCustomPrompt="1"/>
          </p:nvPr>
        </p:nvSpPr>
        <p:spPr>
          <a:xfrm>
            <a:off x="480949" y="4932785"/>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4</a:t>
            </a:r>
          </a:p>
        </p:txBody>
      </p:sp>
      <p:sp>
        <p:nvSpPr>
          <p:cNvPr id="22" name="Titel 1">
            <a:extLst>
              <a:ext uri="{FF2B5EF4-FFF2-40B4-BE49-F238E27FC236}">
                <a16:creationId xmlns:a16="http://schemas.microsoft.com/office/drawing/2014/main" id="{08A88B9B-88D8-4FD4-A114-66EA11425C4B}"/>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29" name="Tijdelijke aanduiding voor tekst 14">
            <a:extLst>
              <a:ext uri="{FF2B5EF4-FFF2-40B4-BE49-F238E27FC236}">
                <a16:creationId xmlns:a16="http://schemas.microsoft.com/office/drawing/2014/main" id="{D93BADD0-A3B5-4C3B-8DD0-3D113F076045}"/>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38" name="GRID" hidden="1">
            <a:extLst>
              <a:ext uri="{FF2B5EF4-FFF2-40B4-BE49-F238E27FC236}">
                <a16:creationId xmlns:a16="http://schemas.microsoft.com/office/drawing/2014/main" id="{51D5F7E8-69F8-47AD-81F5-1645C97607C1}"/>
              </a:ext>
            </a:extLst>
          </p:cNvPr>
          <p:cNvGrpSpPr/>
          <p:nvPr userDrawn="1"/>
        </p:nvGrpSpPr>
        <p:grpSpPr>
          <a:xfrm>
            <a:off x="0" y="0"/>
            <a:ext cx="12192003" cy="6858000"/>
            <a:chOff x="0" y="0"/>
            <a:chExt cx="12192003" cy="6858000"/>
          </a:xfrm>
        </p:grpSpPr>
        <p:sp>
          <p:nvSpPr>
            <p:cNvPr id="39" name="Rechthoek 38">
              <a:extLst>
                <a:ext uri="{FF2B5EF4-FFF2-40B4-BE49-F238E27FC236}">
                  <a16:creationId xmlns:a16="http://schemas.microsoft.com/office/drawing/2014/main" id="{71DB2C92-E6A8-4532-98F6-C917E7F5CD17}"/>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0" name="Rechthoek 39">
              <a:extLst>
                <a:ext uri="{FF2B5EF4-FFF2-40B4-BE49-F238E27FC236}">
                  <a16:creationId xmlns:a16="http://schemas.microsoft.com/office/drawing/2014/main" id="{1283F161-5F8A-45E1-A9F2-F823FC1CB0A5}"/>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1" name="Rechthoek 40">
              <a:extLst>
                <a:ext uri="{FF2B5EF4-FFF2-40B4-BE49-F238E27FC236}">
                  <a16:creationId xmlns:a16="http://schemas.microsoft.com/office/drawing/2014/main" id="{E25AE021-76F4-4113-9019-FB3CB3351AD2}"/>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2" name="Rechthoek 41">
              <a:extLst>
                <a:ext uri="{FF2B5EF4-FFF2-40B4-BE49-F238E27FC236}">
                  <a16:creationId xmlns:a16="http://schemas.microsoft.com/office/drawing/2014/main" id="{4F56F574-960D-4395-B98C-5F49ED9EF418}"/>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3" name="Rechthoek 42">
              <a:extLst>
                <a:ext uri="{FF2B5EF4-FFF2-40B4-BE49-F238E27FC236}">
                  <a16:creationId xmlns:a16="http://schemas.microsoft.com/office/drawing/2014/main" id="{34E307D0-CCA0-4BDF-BC5F-E19838E9F7DA}"/>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44" name="Rechthoek 43">
              <a:extLst>
                <a:ext uri="{FF2B5EF4-FFF2-40B4-BE49-F238E27FC236}">
                  <a16:creationId xmlns:a16="http://schemas.microsoft.com/office/drawing/2014/main" id="{2AEE0B25-FBCC-4048-A2C0-6D97C3E7FEB7}"/>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45" name="Tijdelijke aanduiding voor datum 3">
            <a:extLst>
              <a:ext uri="{FF2B5EF4-FFF2-40B4-BE49-F238E27FC236}">
                <a16:creationId xmlns:a16="http://schemas.microsoft.com/office/drawing/2014/main" id="{55714DB1-03B4-41D1-B67F-F14BFD99260F}"/>
              </a:ext>
            </a:extLst>
          </p:cNvPr>
          <p:cNvSpPr>
            <a:spLocks noGrp="1"/>
          </p:cNvSpPr>
          <p:nvPr>
            <p:ph type="dt" sz="half" idx="10"/>
          </p:nvPr>
        </p:nvSpPr>
        <p:spPr>
          <a:xfrm>
            <a:off x="8940509" y="6192542"/>
            <a:ext cx="2743200" cy="226714"/>
          </a:xfrm>
        </p:spPr>
        <p:txBody>
          <a:bodyPr/>
          <a:lstStyle/>
          <a:p>
            <a:endParaRPr lang="nl-NL" noProof="0"/>
          </a:p>
        </p:txBody>
      </p:sp>
      <p:sp>
        <p:nvSpPr>
          <p:cNvPr id="46" name="Tijdelijke aanduiding voor voettekst 4">
            <a:extLst>
              <a:ext uri="{FF2B5EF4-FFF2-40B4-BE49-F238E27FC236}">
                <a16:creationId xmlns:a16="http://schemas.microsoft.com/office/drawing/2014/main" id="{4F2D7A01-8BD0-48E5-BFE0-C57FC83F251C}"/>
              </a:ext>
            </a:extLst>
          </p:cNvPr>
          <p:cNvSpPr>
            <a:spLocks noGrp="1"/>
          </p:cNvSpPr>
          <p:nvPr>
            <p:ph type="ftr" sz="quarter" idx="11"/>
          </p:nvPr>
        </p:nvSpPr>
        <p:spPr>
          <a:xfrm>
            <a:off x="823408" y="6194304"/>
            <a:ext cx="5139260" cy="226714"/>
          </a:xfrm>
        </p:spPr>
        <p:txBody>
          <a:bodyPr/>
          <a:lstStyle>
            <a:lvl1pPr>
              <a:defRPr/>
            </a:lvl1pPr>
          </a:lstStyle>
          <a:p>
            <a:endParaRPr lang="nl-NL" noProof="0"/>
          </a:p>
        </p:txBody>
      </p:sp>
      <p:sp>
        <p:nvSpPr>
          <p:cNvPr id="47" name="Tijdelijke aanduiding voor dianummer 5">
            <a:extLst>
              <a:ext uri="{FF2B5EF4-FFF2-40B4-BE49-F238E27FC236}">
                <a16:creationId xmlns:a16="http://schemas.microsoft.com/office/drawing/2014/main" id="{FB7B4016-2B9F-46E5-A46A-A6A2B08C3202}"/>
              </a:ext>
            </a:extLst>
          </p:cNvPr>
          <p:cNvSpPr>
            <a:spLocks noGrp="1"/>
          </p:cNvSpPr>
          <p:nvPr>
            <p:ph type="sldNum" sz="quarter" idx="12"/>
          </p:nvPr>
        </p:nvSpPr>
        <p:spPr>
          <a:xfrm>
            <a:off x="480242" y="6190780"/>
            <a:ext cx="201640" cy="230238"/>
          </a:xfrm>
        </p:spPr>
        <p:txBody>
          <a:bodyPr/>
          <a:lstStyle/>
          <a:p>
            <a:fld id="{55B2A88A-B7BD-41B1-9FCB-9BE633251ACA}" type="slidenum">
              <a:rPr lang="nl-NL" noProof="0" smtClean="0"/>
              <a:t>‹nr.›</a:t>
            </a:fld>
            <a:endParaRPr lang="nl-NL" noProof="0"/>
          </a:p>
        </p:txBody>
      </p:sp>
      <p:pic>
        <p:nvPicPr>
          <p:cNvPr id="23" name="Afbeelding 22">
            <a:extLst>
              <a:ext uri="{FF2B5EF4-FFF2-40B4-BE49-F238E27FC236}">
                <a16:creationId xmlns:a16="http://schemas.microsoft.com/office/drawing/2014/main" id="{4B73A33A-2C07-4F35-9B84-24CD24D55D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4" name="Tijdelijke aanduiding voor tekst 3">
            <a:extLst>
              <a:ext uri="{FF2B5EF4-FFF2-40B4-BE49-F238E27FC236}">
                <a16:creationId xmlns:a16="http://schemas.microsoft.com/office/drawing/2014/main" id="{1B658E1F-0E98-4ED4-B7E8-3A0C15D75D3F}"/>
              </a:ext>
            </a:extLst>
          </p:cNvPr>
          <p:cNvSpPr>
            <a:spLocks noGrp="1"/>
          </p:cNvSpPr>
          <p:nvPr>
            <p:ph type="body" sz="quarter" idx="43" hasCustomPrompt="1"/>
          </p:nvPr>
        </p:nvSpPr>
        <p:spPr>
          <a:xfrm>
            <a:off x="480949" y="1429045"/>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1</a:t>
            </a:r>
          </a:p>
        </p:txBody>
      </p:sp>
      <p:sp>
        <p:nvSpPr>
          <p:cNvPr id="163" name="Tijdelijke aanduiding voor tekst 3">
            <a:extLst>
              <a:ext uri="{FF2B5EF4-FFF2-40B4-BE49-F238E27FC236}">
                <a16:creationId xmlns:a16="http://schemas.microsoft.com/office/drawing/2014/main" id="{D63CF0FC-A378-4DBC-879D-CF2808176423}"/>
              </a:ext>
            </a:extLst>
          </p:cNvPr>
          <p:cNvSpPr>
            <a:spLocks noGrp="1"/>
          </p:cNvSpPr>
          <p:nvPr>
            <p:ph type="body" sz="quarter" idx="48" hasCustomPrompt="1"/>
          </p:nvPr>
        </p:nvSpPr>
        <p:spPr>
          <a:xfrm>
            <a:off x="480949" y="2596958"/>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2</a:t>
            </a:r>
          </a:p>
        </p:txBody>
      </p:sp>
      <p:sp>
        <p:nvSpPr>
          <p:cNvPr id="164" name="Tijdelijke aanduiding voor tekst 3">
            <a:extLst>
              <a:ext uri="{FF2B5EF4-FFF2-40B4-BE49-F238E27FC236}">
                <a16:creationId xmlns:a16="http://schemas.microsoft.com/office/drawing/2014/main" id="{3D564F2E-B66A-44B1-BD7F-8488248EED58}"/>
              </a:ext>
            </a:extLst>
          </p:cNvPr>
          <p:cNvSpPr>
            <a:spLocks noGrp="1"/>
          </p:cNvSpPr>
          <p:nvPr>
            <p:ph type="body" sz="quarter" idx="49" hasCustomPrompt="1"/>
          </p:nvPr>
        </p:nvSpPr>
        <p:spPr>
          <a:xfrm>
            <a:off x="480949" y="3764871"/>
            <a:ext cx="1523814" cy="891368"/>
          </a:xfrm>
          <a:custGeom>
            <a:avLst/>
            <a:gdLst>
              <a:gd name="connsiteX0" fmla="*/ 0 w 6217773"/>
              <a:gd name="connsiteY0" fmla="*/ 631093 h 5069018"/>
              <a:gd name="connsiteX1" fmla="*/ 631093 w 6217773"/>
              <a:gd name="connsiteY1" fmla="*/ 0 h 5069018"/>
              <a:gd name="connsiteX2" fmla="*/ 5586680 w 6217773"/>
              <a:gd name="connsiteY2" fmla="*/ 0 h 5069018"/>
              <a:gd name="connsiteX3" fmla="*/ 6217773 w 6217773"/>
              <a:gd name="connsiteY3" fmla="*/ 631093 h 5069018"/>
              <a:gd name="connsiteX4" fmla="*/ 6217773 w 6217773"/>
              <a:gd name="connsiteY4" fmla="*/ 4437925 h 5069018"/>
              <a:gd name="connsiteX5" fmla="*/ 5586680 w 6217773"/>
              <a:gd name="connsiteY5" fmla="*/ 5069018 h 5069018"/>
              <a:gd name="connsiteX6" fmla="*/ 631093 w 6217773"/>
              <a:gd name="connsiteY6" fmla="*/ 5069018 h 5069018"/>
              <a:gd name="connsiteX7" fmla="*/ 0 w 6217773"/>
              <a:gd name="connsiteY7" fmla="*/ 4437925 h 5069018"/>
              <a:gd name="connsiteX8" fmla="*/ 0 w 6217773"/>
              <a:gd name="connsiteY8"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0 w 6217773"/>
              <a:gd name="connsiteY0" fmla="*/ 631093 h 5069018"/>
              <a:gd name="connsiteX1" fmla="*/ 195263 w 6217773"/>
              <a:gd name="connsiteY1" fmla="*/ 177071 h 5069018"/>
              <a:gd name="connsiteX2" fmla="*/ 631093 w 6217773"/>
              <a:gd name="connsiteY2" fmla="*/ 0 h 5069018"/>
              <a:gd name="connsiteX3" fmla="*/ 5586680 w 6217773"/>
              <a:gd name="connsiteY3" fmla="*/ 0 h 5069018"/>
              <a:gd name="connsiteX4" fmla="*/ 6217773 w 6217773"/>
              <a:gd name="connsiteY4" fmla="*/ 631093 h 5069018"/>
              <a:gd name="connsiteX5" fmla="*/ 6217773 w 6217773"/>
              <a:gd name="connsiteY5" fmla="*/ 4437925 h 5069018"/>
              <a:gd name="connsiteX6" fmla="*/ 5586680 w 6217773"/>
              <a:gd name="connsiteY6" fmla="*/ 5069018 h 5069018"/>
              <a:gd name="connsiteX7" fmla="*/ 631093 w 6217773"/>
              <a:gd name="connsiteY7" fmla="*/ 5069018 h 5069018"/>
              <a:gd name="connsiteX8" fmla="*/ 0 w 6217773"/>
              <a:gd name="connsiteY8" fmla="*/ 4437925 h 5069018"/>
              <a:gd name="connsiteX9" fmla="*/ 0 w 6217773"/>
              <a:gd name="connsiteY9" fmla="*/ 631093 h 5069018"/>
              <a:gd name="connsiteX0" fmla="*/ 31029 w 6248802"/>
              <a:gd name="connsiteY0" fmla="*/ 638400 h 5076325"/>
              <a:gd name="connsiteX1" fmla="*/ 35792 w 6248802"/>
              <a:gd name="connsiteY1" fmla="*/ 228 h 5076325"/>
              <a:gd name="connsiteX2" fmla="*/ 662122 w 6248802"/>
              <a:gd name="connsiteY2" fmla="*/ 7307 h 5076325"/>
              <a:gd name="connsiteX3" fmla="*/ 5617709 w 6248802"/>
              <a:gd name="connsiteY3" fmla="*/ 7307 h 5076325"/>
              <a:gd name="connsiteX4" fmla="*/ 6248802 w 6248802"/>
              <a:gd name="connsiteY4" fmla="*/ 638400 h 5076325"/>
              <a:gd name="connsiteX5" fmla="*/ 6248802 w 6248802"/>
              <a:gd name="connsiteY5" fmla="*/ 4445232 h 5076325"/>
              <a:gd name="connsiteX6" fmla="*/ 5617709 w 6248802"/>
              <a:gd name="connsiteY6" fmla="*/ 5076325 h 5076325"/>
              <a:gd name="connsiteX7" fmla="*/ 662122 w 6248802"/>
              <a:gd name="connsiteY7" fmla="*/ 5076325 h 5076325"/>
              <a:gd name="connsiteX8" fmla="*/ 31029 w 6248802"/>
              <a:gd name="connsiteY8" fmla="*/ 4445232 h 5076325"/>
              <a:gd name="connsiteX9" fmla="*/ 31029 w 6248802"/>
              <a:gd name="connsiteY9" fmla="*/ 638400 h 5076325"/>
              <a:gd name="connsiteX0" fmla="*/ 0 w 6217773"/>
              <a:gd name="connsiteY0" fmla="*/ 638860 h 5076785"/>
              <a:gd name="connsiteX1" fmla="*/ 4763 w 6217773"/>
              <a:gd name="connsiteY1" fmla="*/ 688 h 5076785"/>
              <a:gd name="connsiteX2" fmla="*/ 631093 w 6217773"/>
              <a:gd name="connsiteY2" fmla="*/ 7767 h 5076785"/>
              <a:gd name="connsiteX3" fmla="*/ 5586680 w 6217773"/>
              <a:gd name="connsiteY3" fmla="*/ 7767 h 5076785"/>
              <a:gd name="connsiteX4" fmla="*/ 6217773 w 6217773"/>
              <a:gd name="connsiteY4" fmla="*/ 638860 h 5076785"/>
              <a:gd name="connsiteX5" fmla="*/ 6217773 w 6217773"/>
              <a:gd name="connsiteY5" fmla="*/ 4445692 h 5076785"/>
              <a:gd name="connsiteX6" fmla="*/ 5586680 w 6217773"/>
              <a:gd name="connsiteY6" fmla="*/ 5076785 h 5076785"/>
              <a:gd name="connsiteX7" fmla="*/ 631093 w 6217773"/>
              <a:gd name="connsiteY7" fmla="*/ 5076785 h 5076785"/>
              <a:gd name="connsiteX8" fmla="*/ 0 w 6217773"/>
              <a:gd name="connsiteY8" fmla="*/ 4445692 h 5076785"/>
              <a:gd name="connsiteX9" fmla="*/ 0 w 6217773"/>
              <a:gd name="connsiteY9" fmla="*/ 638860 h 5076785"/>
              <a:gd name="connsiteX0" fmla="*/ 64 w 6217837"/>
              <a:gd name="connsiteY0" fmla="*/ 638860 h 5076785"/>
              <a:gd name="connsiteX1" fmla="*/ 4827 w 6217837"/>
              <a:gd name="connsiteY1" fmla="*/ 688 h 5076785"/>
              <a:gd name="connsiteX2" fmla="*/ 631157 w 6217837"/>
              <a:gd name="connsiteY2" fmla="*/ 7767 h 5076785"/>
              <a:gd name="connsiteX3" fmla="*/ 5586744 w 6217837"/>
              <a:gd name="connsiteY3" fmla="*/ 7767 h 5076785"/>
              <a:gd name="connsiteX4" fmla="*/ 6217837 w 6217837"/>
              <a:gd name="connsiteY4" fmla="*/ 638860 h 5076785"/>
              <a:gd name="connsiteX5" fmla="*/ 6217837 w 6217837"/>
              <a:gd name="connsiteY5" fmla="*/ 4445692 h 5076785"/>
              <a:gd name="connsiteX6" fmla="*/ 5586744 w 6217837"/>
              <a:gd name="connsiteY6" fmla="*/ 5076785 h 5076785"/>
              <a:gd name="connsiteX7" fmla="*/ 631157 w 6217837"/>
              <a:gd name="connsiteY7" fmla="*/ 5076785 h 5076785"/>
              <a:gd name="connsiteX8" fmla="*/ 64 w 6217837"/>
              <a:gd name="connsiteY8" fmla="*/ 4445692 h 5076785"/>
              <a:gd name="connsiteX9" fmla="*/ 64 w 6217837"/>
              <a:gd name="connsiteY9" fmla="*/ 638860 h 5076785"/>
              <a:gd name="connsiteX0" fmla="*/ 64 w 6217837"/>
              <a:gd name="connsiteY0" fmla="*/ 631093 h 5069018"/>
              <a:gd name="connsiteX1" fmla="*/ 4827 w 6217837"/>
              <a:gd name="connsiteY1" fmla="*/ 2446 h 5069018"/>
              <a:gd name="connsiteX2" fmla="*/ 631157 w 6217837"/>
              <a:gd name="connsiteY2" fmla="*/ 0 h 5069018"/>
              <a:gd name="connsiteX3" fmla="*/ 5586744 w 6217837"/>
              <a:gd name="connsiteY3" fmla="*/ 0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586744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631157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768119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06985 w 6217837"/>
              <a:gd name="connsiteY3" fmla="*/ 18056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 name="connsiteX0" fmla="*/ 64 w 6217837"/>
              <a:gd name="connsiteY0" fmla="*/ 631093 h 5069018"/>
              <a:gd name="connsiteX1" fmla="*/ 4827 w 6217837"/>
              <a:gd name="connsiteY1" fmla="*/ 2446 h 5069018"/>
              <a:gd name="connsiteX2" fmla="*/ 631157 w 6217837"/>
              <a:gd name="connsiteY2" fmla="*/ 0 h 5069018"/>
              <a:gd name="connsiteX3" fmla="*/ 5819941 w 6217837"/>
              <a:gd name="connsiteY3" fmla="*/ 0 h 5069018"/>
              <a:gd name="connsiteX4" fmla="*/ 6217837 w 6217837"/>
              <a:gd name="connsiteY4" fmla="*/ 631093 h 5069018"/>
              <a:gd name="connsiteX5" fmla="*/ 6217837 w 6217837"/>
              <a:gd name="connsiteY5" fmla="*/ 4437925 h 5069018"/>
              <a:gd name="connsiteX6" fmla="*/ 5806985 w 6217837"/>
              <a:gd name="connsiteY6" fmla="*/ 5069018 h 5069018"/>
              <a:gd name="connsiteX7" fmla="*/ 449783 w 6217837"/>
              <a:gd name="connsiteY7" fmla="*/ 5069018 h 5069018"/>
              <a:gd name="connsiteX8" fmla="*/ 64 w 6217837"/>
              <a:gd name="connsiteY8" fmla="*/ 4437925 h 5069018"/>
              <a:gd name="connsiteX9" fmla="*/ 64 w 6217837"/>
              <a:gd name="connsiteY9" fmla="*/ 631093 h 50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17837" h="5069018">
                <a:moveTo>
                  <a:pt x="64" y="631093"/>
                </a:moveTo>
                <a:cubicBezTo>
                  <a:pt x="4033" y="467051"/>
                  <a:pt x="-5105" y="12378"/>
                  <a:pt x="4827" y="2446"/>
                </a:cubicBezTo>
                <a:cubicBezTo>
                  <a:pt x="11584" y="-1136"/>
                  <a:pt x="507287" y="937"/>
                  <a:pt x="631157" y="0"/>
                </a:cubicBezTo>
                <a:lnTo>
                  <a:pt x="5819941" y="0"/>
                </a:lnTo>
                <a:cubicBezTo>
                  <a:pt x="6168484" y="0"/>
                  <a:pt x="6217837" y="282550"/>
                  <a:pt x="6217837" y="631093"/>
                </a:cubicBezTo>
                <a:lnTo>
                  <a:pt x="6217837" y="4437925"/>
                </a:lnTo>
                <a:cubicBezTo>
                  <a:pt x="6217837" y="4786468"/>
                  <a:pt x="6155528" y="5069018"/>
                  <a:pt x="5806985" y="5069018"/>
                </a:cubicBezTo>
                <a:lnTo>
                  <a:pt x="449783" y="5069018"/>
                </a:lnTo>
                <a:cubicBezTo>
                  <a:pt x="101240" y="5069018"/>
                  <a:pt x="64" y="4786468"/>
                  <a:pt x="64" y="4437925"/>
                </a:cubicBezTo>
                <a:lnTo>
                  <a:pt x="64" y="631093"/>
                </a:lnTo>
                <a:close/>
              </a:path>
            </a:pathLst>
          </a:custGeom>
          <a:solidFill>
            <a:schemeClr val="bg2"/>
          </a:solidFill>
        </p:spPr>
        <p:txBody>
          <a:bodyPr lIns="504000" tIns="252000" rIns="252000" bIns="360000"/>
          <a:lstStyle>
            <a:lvl1pPr>
              <a:defRPr sz="1200" b="0">
                <a:solidFill>
                  <a:schemeClr val="bg1"/>
                </a:solidFill>
              </a:defRPr>
            </a:lvl1pPr>
          </a:lstStyle>
          <a:p>
            <a:pPr lvl="0"/>
            <a:r>
              <a:rPr lang="nl-NL" noProof="0"/>
              <a:t>Punt 3</a:t>
            </a:r>
          </a:p>
        </p:txBody>
      </p:sp>
      <p:sp>
        <p:nvSpPr>
          <p:cNvPr id="160" name="Tijdelijke aanduiding voor tekst 2">
            <a:extLst>
              <a:ext uri="{FF2B5EF4-FFF2-40B4-BE49-F238E27FC236}">
                <a16:creationId xmlns:a16="http://schemas.microsoft.com/office/drawing/2014/main" id="{C8983519-A824-4AAD-84BE-E86BCCAA3C81}"/>
              </a:ext>
            </a:extLst>
          </p:cNvPr>
          <p:cNvSpPr>
            <a:spLocks noGrp="1"/>
          </p:cNvSpPr>
          <p:nvPr>
            <p:ph type="body" sz="quarter" idx="37" hasCustomPrompt="1"/>
          </p:nvPr>
        </p:nvSpPr>
        <p:spPr>
          <a:xfrm>
            <a:off x="2147721" y="1430828"/>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1" name="Tijdelijke aanduiding voor tekst 2">
            <a:extLst>
              <a:ext uri="{FF2B5EF4-FFF2-40B4-BE49-F238E27FC236}">
                <a16:creationId xmlns:a16="http://schemas.microsoft.com/office/drawing/2014/main" id="{AE7372F4-5605-49B5-BFA6-75FB9F7F477F}"/>
              </a:ext>
            </a:extLst>
          </p:cNvPr>
          <p:cNvSpPr>
            <a:spLocks noGrp="1"/>
          </p:cNvSpPr>
          <p:nvPr>
            <p:ph type="body" sz="quarter" idx="50" hasCustomPrompt="1"/>
          </p:nvPr>
        </p:nvSpPr>
        <p:spPr>
          <a:xfrm>
            <a:off x="2147721" y="2597513"/>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69" name="Tijdelijke aanduiding voor tekst 2">
            <a:extLst>
              <a:ext uri="{FF2B5EF4-FFF2-40B4-BE49-F238E27FC236}">
                <a16:creationId xmlns:a16="http://schemas.microsoft.com/office/drawing/2014/main" id="{6DF20755-33D3-4DFC-B8F1-88598EDF11DE}"/>
              </a:ext>
            </a:extLst>
          </p:cNvPr>
          <p:cNvSpPr>
            <a:spLocks noGrp="1"/>
          </p:cNvSpPr>
          <p:nvPr>
            <p:ph type="body" sz="quarter" idx="51" hasCustomPrompt="1"/>
          </p:nvPr>
        </p:nvSpPr>
        <p:spPr>
          <a:xfrm>
            <a:off x="2147721" y="3765547"/>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70" name="Tijdelijke aanduiding voor tekst 2">
            <a:extLst>
              <a:ext uri="{FF2B5EF4-FFF2-40B4-BE49-F238E27FC236}">
                <a16:creationId xmlns:a16="http://schemas.microsoft.com/office/drawing/2014/main" id="{E9ABA610-FA89-4787-B010-B4676D2C42CB}"/>
              </a:ext>
            </a:extLst>
          </p:cNvPr>
          <p:cNvSpPr>
            <a:spLocks noGrp="1"/>
          </p:cNvSpPr>
          <p:nvPr>
            <p:ph type="body" sz="quarter" idx="52" hasCustomPrompt="1"/>
          </p:nvPr>
        </p:nvSpPr>
        <p:spPr>
          <a:xfrm>
            <a:off x="2147721" y="4933580"/>
            <a:ext cx="7551617" cy="914171"/>
          </a:xfrm>
          <a:custGeom>
            <a:avLst/>
            <a:gdLst>
              <a:gd name="connsiteX0" fmla="*/ 0 w 7305675"/>
              <a:gd name="connsiteY0" fmla="*/ 216657 h 1238250"/>
              <a:gd name="connsiteX1" fmla="*/ 216657 w 7305675"/>
              <a:gd name="connsiteY1" fmla="*/ 0 h 1238250"/>
              <a:gd name="connsiteX2" fmla="*/ 7089018 w 7305675"/>
              <a:gd name="connsiteY2" fmla="*/ 0 h 1238250"/>
              <a:gd name="connsiteX3" fmla="*/ 7305675 w 7305675"/>
              <a:gd name="connsiteY3" fmla="*/ 216657 h 1238250"/>
              <a:gd name="connsiteX4" fmla="*/ 7305675 w 7305675"/>
              <a:gd name="connsiteY4" fmla="*/ 1021593 h 1238250"/>
              <a:gd name="connsiteX5" fmla="*/ 7089018 w 7305675"/>
              <a:gd name="connsiteY5" fmla="*/ 1238250 h 1238250"/>
              <a:gd name="connsiteX6" fmla="*/ 216657 w 7305675"/>
              <a:gd name="connsiteY6" fmla="*/ 1238250 h 1238250"/>
              <a:gd name="connsiteX7" fmla="*/ 0 w 7305675"/>
              <a:gd name="connsiteY7" fmla="*/ 1021593 h 1238250"/>
              <a:gd name="connsiteX8" fmla="*/ 0 w 7305675"/>
              <a:gd name="connsiteY8" fmla="*/ 216657 h 1238250"/>
              <a:gd name="connsiteX0" fmla="*/ 336424 w 7642099"/>
              <a:gd name="connsiteY0" fmla="*/ 216657 h 1238250"/>
              <a:gd name="connsiteX1" fmla="*/ 403099 w 7642099"/>
              <a:gd name="connsiteY1" fmla="*/ 57150 h 1238250"/>
              <a:gd name="connsiteX2" fmla="*/ 553081 w 7642099"/>
              <a:gd name="connsiteY2" fmla="*/ 0 h 1238250"/>
              <a:gd name="connsiteX3" fmla="*/ 7425442 w 7642099"/>
              <a:gd name="connsiteY3" fmla="*/ 0 h 1238250"/>
              <a:gd name="connsiteX4" fmla="*/ 7642099 w 7642099"/>
              <a:gd name="connsiteY4" fmla="*/ 216657 h 1238250"/>
              <a:gd name="connsiteX5" fmla="*/ 7642099 w 7642099"/>
              <a:gd name="connsiteY5" fmla="*/ 1021593 h 1238250"/>
              <a:gd name="connsiteX6" fmla="*/ 7425442 w 7642099"/>
              <a:gd name="connsiteY6" fmla="*/ 1238250 h 1238250"/>
              <a:gd name="connsiteX7" fmla="*/ 553081 w 7642099"/>
              <a:gd name="connsiteY7" fmla="*/ 1238250 h 1238250"/>
              <a:gd name="connsiteX8" fmla="*/ 336424 w 7642099"/>
              <a:gd name="connsiteY8" fmla="*/ 1021593 h 1238250"/>
              <a:gd name="connsiteX9" fmla="*/ 336424 w 7642099"/>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336441 w 7642116"/>
              <a:gd name="connsiteY0" fmla="*/ 216657 h 1238250"/>
              <a:gd name="connsiteX1" fmla="*/ 403116 w 7642116"/>
              <a:gd name="connsiteY1" fmla="*/ 57150 h 1238250"/>
              <a:gd name="connsiteX2" fmla="*/ 553098 w 7642116"/>
              <a:gd name="connsiteY2" fmla="*/ 0 h 1238250"/>
              <a:gd name="connsiteX3" fmla="*/ 7425459 w 7642116"/>
              <a:gd name="connsiteY3" fmla="*/ 0 h 1238250"/>
              <a:gd name="connsiteX4" fmla="*/ 7642116 w 7642116"/>
              <a:gd name="connsiteY4" fmla="*/ 216657 h 1238250"/>
              <a:gd name="connsiteX5" fmla="*/ 7642116 w 7642116"/>
              <a:gd name="connsiteY5" fmla="*/ 1021593 h 1238250"/>
              <a:gd name="connsiteX6" fmla="*/ 7425459 w 7642116"/>
              <a:gd name="connsiteY6" fmla="*/ 1238250 h 1238250"/>
              <a:gd name="connsiteX7" fmla="*/ 553098 w 7642116"/>
              <a:gd name="connsiteY7" fmla="*/ 1238250 h 1238250"/>
              <a:gd name="connsiteX8" fmla="*/ 336441 w 7642116"/>
              <a:gd name="connsiteY8" fmla="*/ 1021593 h 1238250"/>
              <a:gd name="connsiteX9" fmla="*/ 336441 w 7642116"/>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0 w 7305675"/>
              <a:gd name="connsiteY0" fmla="*/ 216657 h 1238250"/>
              <a:gd name="connsiteX1" fmla="*/ 66675 w 7305675"/>
              <a:gd name="connsiteY1" fmla="*/ 57150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10566 w 7316241"/>
              <a:gd name="connsiteY0" fmla="*/ 228687 h 1250280"/>
              <a:gd name="connsiteX1" fmla="*/ 17709 w 7316241"/>
              <a:gd name="connsiteY1" fmla="*/ 16792 h 1250280"/>
              <a:gd name="connsiteX2" fmla="*/ 227223 w 7316241"/>
              <a:gd name="connsiteY2" fmla="*/ 12030 h 1250280"/>
              <a:gd name="connsiteX3" fmla="*/ 7099584 w 7316241"/>
              <a:gd name="connsiteY3" fmla="*/ 12030 h 1250280"/>
              <a:gd name="connsiteX4" fmla="*/ 7316241 w 7316241"/>
              <a:gd name="connsiteY4" fmla="*/ 228687 h 1250280"/>
              <a:gd name="connsiteX5" fmla="*/ 7316241 w 7316241"/>
              <a:gd name="connsiteY5" fmla="*/ 1033623 h 1250280"/>
              <a:gd name="connsiteX6" fmla="*/ 7099584 w 7316241"/>
              <a:gd name="connsiteY6" fmla="*/ 1250280 h 1250280"/>
              <a:gd name="connsiteX7" fmla="*/ 227223 w 7316241"/>
              <a:gd name="connsiteY7" fmla="*/ 1250280 h 1250280"/>
              <a:gd name="connsiteX8" fmla="*/ 10566 w 7316241"/>
              <a:gd name="connsiteY8" fmla="*/ 1033623 h 1250280"/>
              <a:gd name="connsiteX9" fmla="*/ 10566 w 7316241"/>
              <a:gd name="connsiteY9" fmla="*/ 228687 h 1250280"/>
              <a:gd name="connsiteX0" fmla="*/ 0 w 7305675"/>
              <a:gd name="connsiteY0" fmla="*/ 228687 h 1250280"/>
              <a:gd name="connsiteX1" fmla="*/ 7143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28687 h 1250280"/>
              <a:gd name="connsiteX1" fmla="*/ 2380 w 7305675"/>
              <a:gd name="connsiteY1" fmla="*/ 16792 h 1250280"/>
              <a:gd name="connsiteX2" fmla="*/ 216657 w 7305675"/>
              <a:gd name="connsiteY2" fmla="*/ 12030 h 1250280"/>
              <a:gd name="connsiteX3" fmla="*/ 7089018 w 7305675"/>
              <a:gd name="connsiteY3" fmla="*/ 12030 h 1250280"/>
              <a:gd name="connsiteX4" fmla="*/ 7305675 w 7305675"/>
              <a:gd name="connsiteY4" fmla="*/ 228687 h 1250280"/>
              <a:gd name="connsiteX5" fmla="*/ 7305675 w 7305675"/>
              <a:gd name="connsiteY5" fmla="*/ 1033623 h 1250280"/>
              <a:gd name="connsiteX6" fmla="*/ 7089018 w 7305675"/>
              <a:gd name="connsiteY6" fmla="*/ 1250280 h 1250280"/>
              <a:gd name="connsiteX7" fmla="*/ 216657 w 7305675"/>
              <a:gd name="connsiteY7" fmla="*/ 1250280 h 1250280"/>
              <a:gd name="connsiteX8" fmla="*/ 0 w 7305675"/>
              <a:gd name="connsiteY8" fmla="*/ 1033623 h 1250280"/>
              <a:gd name="connsiteX9" fmla="*/ 0 w 7305675"/>
              <a:gd name="connsiteY9" fmla="*/ 228687 h 1250280"/>
              <a:gd name="connsiteX0" fmla="*/ 0 w 7305675"/>
              <a:gd name="connsiteY0" fmla="*/ 216657 h 1238250"/>
              <a:gd name="connsiteX1" fmla="*/ 2380 w 7305675"/>
              <a:gd name="connsiteY1" fmla="*/ 4762 h 1238250"/>
              <a:gd name="connsiteX2" fmla="*/ 216657 w 7305675"/>
              <a:gd name="connsiteY2" fmla="*/ 0 h 1238250"/>
              <a:gd name="connsiteX3" fmla="*/ 7089018 w 7305675"/>
              <a:gd name="connsiteY3" fmla="*/ 0 h 1238250"/>
              <a:gd name="connsiteX4" fmla="*/ 7305675 w 7305675"/>
              <a:gd name="connsiteY4" fmla="*/ 216657 h 1238250"/>
              <a:gd name="connsiteX5" fmla="*/ 7305675 w 7305675"/>
              <a:gd name="connsiteY5" fmla="*/ 1021593 h 1238250"/>
              <a:gd name="connsiteX6" fmla="*/ 7089018 w 7305675"/>
              <a:gd name="connsiteY6" fmla="*/ 1238250 h 1238250"/>
              <a:gd name="connsiteX7" fmla="*/ 216657 w 7305675"/>
              <a:gd name="connsiteY7" fmla="*/ 1238250 h 1238250"/>
              <a:gd name="connsiteX8" fmla="*/ 0 w 7305675"/>
              <a:gd name="connsiteY8" fmla="*/ 1021593 h 1238250"/>
              <a:gd name="connsiteX9" fmla="*/ 0 w 7305675"/>
              <a:gd name="connsiteY9" fmla="*/ 216657 h 1238250"/>
              <a:gd name="connsiteX0" fmla="*/ 2 w 7305677"/>
              <a:gd name="connsiteY0" fmla="*/ 221420 h 1243013"/>
              <a:gd name="connsiteX1" fmla="*/ 0 w 7305677"/>
              <a:gd name="connsiteY1" fmla="*/ 0 h 1243013"/>
              <a:gd name="connsiteX2" fmla="*/ 216659 w 7305677"/>
              <a:gd name="connsiteY2" fmla="*/ 4763 h 1243013"/>
              <a:gd name="connsiteX3" fmla="*/ 7089020 w 7305677"/>
              <a:gd name="connsiteY3" fmla="*/ 4763 h 1243013"/>
              <a:gd name="connsiteX4" fmla="*/ 7305677 w 7305677"/>
              <a:gd name="connsiteY4" fmla="*/ 221420 h 1243013"/>
              <a:gd name="connsiteX5" fmla="*/ 7305677 w 7305677"/>
              <a:gd name="connsiteY5" fmla="*/ 1026356 h 1243013"/>
              <a:gd name="connsiteX6" fmla="*/ 7089020 w 7305677"/>
              <a:gd name="connsiteY6" fmla="*/ 1243013 h 1243013"/>
              <a:gd name="connsiteX7" fmla="*/ 216659 w 7305677"/>
              <a:gd name="connsiteY7" fmla="*/ 1243013 h 1243013"/>
              <a:gd name="connsiteX8" fmla="*/ 2 w 7305677"/>
              <a:gd name="connsiteY8" fmla="*/ 1026356 h 1243013"/>
              <a:gd name="connsiteX9" fmla="*/ 2 w 7305677"/>
              <a:gd name="connsiteY9" fmla="*/ 221420 h 1243013"/>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2 w 7305677"/>
              <a:gd name="connsiteY0" fmla="*/ 219039 h 1240632"/>
              <a:gd name="connsiteX1" fmla="*/ 0 w 7305677"/>
              <a:gd name="connsiteY1" fmla="*/ 0 h 1240632"/>
              <a:gd name="connsiteX2" fmla="*/ 216659 w 7305677"/>
              <a:gd name="connsiteY2" fmla="*/ 2382 h 1240632"/>
              <a:gd name="connsiteX3" fmla="*/ 7089020 w 7305677"/>
              <a:gd name="connsiteY3" fmla="*/ 2382 h 1240632"/>
              <a:gd name="connsiteX4" fmla="*/ 7305677 w 7305677"/>
              <a:gd name="connsiteY4" fmla="*/ 219039 h 1240632"/>
              <a:gd name="connsiteX5" fmla="*/ 7305677 w 7305677"/>
              <a:gd name="connsiteY5" fmla="*/ 1023975 h 1240632"/>
              <a:gd name="connsiteX6" fmla="*/ 7089020 w 7305677"/>
              <a:gd name="connsiteY6" fmla="*/ 1240632 h 1240632"/>
              <a:gd name="connsiteX7" fmla="*/ 216659 w 7305677"/>
              <a:gd name="connsiteY7" fmla="*/ 1240632 h 1240632"/>
              <a:gd name="connsiteX8" fmla="*/ 2 w 7305677"/>
              <a:gd name="connsiteY8" fmla="*/ 1023975 h 1240632"/>
              <a:gd name="connsiteX9" fmla="*/ 2 w 7305677"/>
              <a:gd name="connsiteY9" fmla="*/ 219039 h 1240632"/>
              <a:gd name="connsiteX0" fmla="*/ 8617 w 7314292"/>
              <a:gd name="connsiteY0" fmla="*/ 231082 h 1252675"/>
              <a:gd name="connsiteX1" fmla="*/ 8615 w 7314292"/>
              <a:gd name="connsiteY1" fmla="*/ 12043 h 1252675"/>
              <a:gd name="connsiteX2" fmla="*/ 225274 w 7314292"/>
              <a:gd name="connsiteY2" fmla="*/ 14425 h 1252675"/>
              <a:gd name="connsiteX3" fmla="*/ 7097635 w 7314292"/>
              <a:gd name="connsiteY3" fmla="*/ 14425 h 1252675"/>
              <a:gd name="connsiteX4" fmla="*/ 7314292 w 7314292"/>
              <a:gd name="connsiteY4" fmla="*/ 231082 h 1252675"/>
              <a:gd name="connsiteX5" fmla="*/ 7314292 w 7314292"/>
              <a:gd name="connsiteY5" fmla="*/ 1036018 h 1252675"/>
              <a:gd name="connsiteX6" fmla="*/ 7097635 w 7314292"/>
              <a:gd name="connsiteY6" fmla="*/ 1252675 h 1252675"/>
              <a:gd name="connsiteX7" fmla="*/ 225274 w 7314292"/>
              <a:gd name="connsiteY7" fmla="*/ 1252675 h 1252675"/>
              <a:gd name="connsiteX8" fmla="*/ 8617 w 7314292"/>
              <a:gd name="connsiteY8" fmla="*/ 1036018 h 1252675"/>
              <a:gd name="connsiteX9" fmla="*/ 8617 w 7314292"/>
              <a:gd name="connsiteY9" fmla="*/ 231082 h 1252675"/>
              <a:gd name="connsiteX0" fmla="*/ 24492 w 7330167"/>
              <a:gd name="connsiteY0" fmla="*/ 219096 h 1240689"/>
              <a:gd name="connsiteX1" fmla="*/ 24490 w 7330167"/>
              <a:gd name="connsiteY1" fmla="*/ 57 h 1240689"/>
              <a:gd name="connsiteX2" fmla="*/ 241149 w 7330167"/>
              <a:gd name="connsiteY2" fmla="*/ 2439 h 1240689"/>
              <a:gd name="connsiteX3" fmla="*/ 7113510 w 7330167"/>
              <a:gd name="connsiteY3" fmla="*/ 2439 h 1240689"/>
              <a:gd name="connsiteX4" fmla="*/ 7330167 w 7330167"/>
              <a:gd name="connsiteY4" fmla="*/ 219096 h 1240689"/>
              <a:gd name="connsiteX5" fmla="*/ 7330167 w 7330167"/>
              <a:gd name="connsiteY5" fmla="*/ 1024032 h 1240689"/>
              <a:gd name="connsiteX6" fmla="*/ 7113510 w 7330167"/>
              <a:gd name="connsiteY6" fmla="*/ 1240689 h 1240689"/>
              <a:gd name="connsiteX7" fmla="*/ 241149 w 7330167"/>
              <a:gd name="connsiteY7" fmla="*/ 1240689 h 1240689"/>
              <a:gd name="connsiteX8" fmla="*/ 24492 w 7330167"/>
              <a:gd name="connsiteY8" fmla="*/ 1024032 h 1240689"/>
              <a:gd name="connsiteX9" fmla="*/ 24492 w 7330167"/>
              <a:gd name="connsiteY9" fmla="*/ 219096 h 1240689"/>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24508 w 7330183"/>
              <a:gd name="connsiteY0" fmla="*/ 219040 h 1240633"/>
              <a:gd name="connsiteX1" fmla="*/ 24506 w 7330183"/>
              <a:gd name="connsiteY1" fmla="*/ 1 h 1240633"/>
              <a:gd name="connsiteX2" fmla="*/ 241165 w 7330183"/>
              <a:gd name="connsiteY2" fmla="*/ 2383 h 1240633"/>
              <a:gd name="connsiteX3" fmla="*/ 7113526 w 7330183"/>
              <a:gd name="connsiteY3" fmla="*/ 2383 h 1240633"/>
              <a:gd name="connsiteX4" fmla="*/ 7330183 w 7330183"/>
              <a:gd name="connsiteY4" fmla="*/ 219040 h 1240633"/>
              <a:gd name="connsiteX5" fmla="*/ 7330183 w 7330183"/>
              <a:gd name="connsiteY5" fmla="*/ 1023976 h 1240633"/>
              <a:gd name="connsiteX6" fmla="*/ 7113526 w 7330183"/>
              <a:gd name="connsiteY6" fmla="*/ 1240633 h 1240633"/>
              <a:gd name="connsiteX7" fmla="*/ 241165 w 7330183"/>
              <a:gd name="connsiteY7" fmla="*/ 1240633 h 1240633"/>
              <a:gd name="connsiteX8" fmla="*/ 24508 w 7330183"/>
              <a:gd name="connsiteY8" fmla="*/ 1023976 h 1240633"/>
              <a:gd name="connsiteX9" fmla="*/ 24508 w 7330183"/>
              <a:gd name="connsiteY9" fmla="*/ 219040 h 1240633"/>
              <a:gd name="connsiteX0" fmla="*/ 167 w 7305842"/>
              <a:gd name="connsiteY0" fmla="*/ 219039 h 1240632"/>
              <a:gd name="connsiteX1" fmla="*/ 165 w 7305842"/>
              <a:gd name="connsiteY1" fmla="*/ 0 h 1240632"/>
              <a:gd name="connsiteX2" fmla="*/ 216824 w 7305842"/>
              <a:gd name="connsiteY2" fmla="*/ 2382 h 1240632"/>
              <a:gd name="connsiteX3" fmla="*/ 7089185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089185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216824 w 7305842"/>
              <a:gd name="connsiteY7" fmla="*/ 1240632 h 1240632"/>
              <a:gd name="connsiteX8" fmla="*/ 167 w 7305842"/>
              <a:gd name="connsiteY8" fmla="*/ 1023975 h 1240632"/>
              <a:gd name="connsiteX9" fmla="*/ 167 w 7305842"/>
              <a:gd name="connsiteY9" fmla="*/ 219039 h 1240632"/>
              <a:gd name="connsiteX0" fmla="*/ 167 w 7305842"/>
              <a:gd name="connsiteY0" fmla="*/ 219039 h 1240632"/>
              <a:gd name="connsiteX1" fmla="*/ 165 w 7305842"/>
              <a:gd name="connsiteY1" fmla="*/ 0 h 1240632"/>
              <a:gd name="connsiteX2" fmla="*/ 216824 w 7305842"/>
              <a:gd name="connsiteY2" fmla="*/ 2382 h 1240632"/>
              <a:gd name="connsiteX3" fmla="*/ 7138332 w 7305842"/>
              <a:gd name="connsiteY3" fmla="*/ 2382 h 1240632"/>
              <a:gd name="connsiteX4" fmla="*/ 7305842 w 7305842"/>
              <a:gd name="connsiteY4" fmla="*/ 219039 h 1240632"/>
              <a:gd name="connsiteX5" fmla="*/ 7305842 w 7305842"/>
              <a:gd name="connsiteY5" fmla="*/ 1023975 h 1240632"/>
              <a:gd name="connsiteX6" fmla="*/ 7138332 w 7305842"/>
              <a:gd name="connsiteY6" fmla="*/ 1240632 h 1240632"/>
              <a:gd name="connsiteX7" fmla="*/ 179964 w 7305842"/>
              <a:gd name="connsiteY7" fmla="*/ 1240632 h 1240632"/>
              <a:gd name="connsiteX8" fmla="*/ 167 w 7305842"/>
              <a:gd name="connsiteY8" fmla="*/ 1023975 h 1240632"/>
              <a:gd name="connsiteX9" fmla="*/ 167 w 7305842"/>
              <a:gd name="connsiteY9" fmla="*/ 219039 h 124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05842" h="1240632">
                <a:moveTo>
                  <a:pt x="167" y="219039"/>
                </a:moveTo>
                <a:cubicBezTo>
                  <a:pt x="167" y="48377"/>
                  <a:pt x="-207" y="59385"/>
                  <a:pt x="165" y="0"/>
                </a:cubicBezTo>
                <a:lnTo>
                  <a:pt x="216824" y="2382"/>
                </a:lnTo>
                <a:lnTo>
                  <a:pt x="7138332" y="2382"/>
                </a:lnTo>
                <a:cubicBezTo>
                  <a:pt x="7257988" y="2382"/>
                  <a:pt x="7305842" y="99383"/>
                  <a:pt x="7305842" y="219039"/>
                </a:cubicBezTo>
                <a:lnTo>
                  <a:pt x="7305842" y="1023975"/>
                </a:lnTo>
                <a:cubicBezTo>
                  <a:pt x="7305842" y="1143631"/>
                  <a:pt x="7257988" y="1240632"/>
                  <a:pt x="7138332" y="1240632"/>
                </a:cubicBezTo>
                <a:lnTo>
                  <a:pt x="179964" y="1240632"/>
                </a:lnTo>
                <a:cubicBezTo>
                  <a:pt x="60308" y="1240632"/>
                  <a:pt x="167" y="1143631"/>
                  <a:pt x="167" y="1023975"/>
                </a:cubicBezTo>
                <a:lnTo>
                  <a:pt x="167" y="219039"/>
                </a:lnTo>
                <a:close/>
              </a:path>
            </a:pathLst>
          </a:custGeom>
          <a:solidFill>
            <a:schemeClr val="accent2">
              <a:alpha val="0"/>
            </a:schemeClr>
          </a:solidFill>
          <a:ln w="12700">
            <a:solidFill>
              <a:schemeClr val="bg2"/>
            </a:solidFill>
          </a:ln>
        </p:spPr>
        <p:txBody>
          <a:bodyPr lIns="360000" tIns="180000" rIns="360000"/>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sz="1200" b="1">
                <a:solidFill>
                  <a:schemeClr val="bg2"/>
                </a:solidFill>
              </a:defRPr>
            </a:lvl1pPr>
            <a:lvl2pPr marL="0" indent="0">
              <a:buNone/>
              <a:defRPr sz="1200"/>
            </a:lvl2pPr>
            <a:lvl3pPr>
              <a:defRPr sz="1200"/>
            </a:lvl3pPr>
            <a:lvl4pPr>
              <a:defRPr sz="1200"/>
            </a:lvl4pPr>
            <a:lvl5pPr>
              <a:defRPr sz="1200">
                <a:solidFill>
                  <a:schemeClr val="bg2"/>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24" name="Instructie">
            <a:extLst>
              <a:ext uri="{FF2B5EF4-FFF2-40B4-BE49-F238E27FC236}">
                <a16:creationId xmlns:a16="http://schemas.microsoft.com/office/drawing/2014/main" id="{53E09C6C-AC04-4983-86D2-ED3A41DE40C8}"/>
              </a:ext>
            </a:extLst>
          </p:cNvPr>
          <p:cNvGrpSpPr/>
          <p:nvPr userDrawn="1"/>
        </p:nvGrpSpPr>
        <p:grpSpPr>
          <a:xfrm>
            <a:off x="12334958" y="0"/>
            <a:ext cx="3182755" cy="2660264"/>
            <a:chOff x="-3426088" y="4512342"/>
            <a:chExt cx="3182755" cy="2660264"/>
          </a:xfrm>
        </p:grpSpPr>
        <p:sp>
          <p:nvSpPr>
            <p:cNvPr id="25" name="Rechthoek 127">
              <a:extLst>
                <a:ext uri="{FF2B5EF4-FFF2-40B4-BE49-F238E27FC236}">
                  <a16:creationId xmlns:a16="http://schemas.microsoft.com/office/drawing/2014/main" id="{804C19CE-3C00-4103-ADF7-3366FCC676FE}"/>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26" name="Rechte verbindingslijn 128">
              <a:extLst>
                <a:ext uri="{FF2B5EF4-FFF2-40B4-BE49-F238E27FC236}">
                  <a16:creationId xmlns:a16="http://schemas.microsoft.com/office/drawing/2014/main" id="{0680DBE9-E81E-45A2-B9A9-AF07D5771454}"/>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27" name="Rechthoek 130">
              <a:extLst>
                <a:ext uri="{FF2B5EF4-FFF2-40B4-BE49-F238E27FC236}">
                  <a16:creationId xmlns:a16="http://schemas.microsoft.com/office/drawing/2014/main" id="{77C788DD-91DF-4408-A12E-F8E30042F474}"/>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28" name="Rechthoek 133">
              <a:extLst>
                <a:ext uri="{FF2B5EF4-FFF2-40B4-BE49-F238E27FC236}">
                  <a16:creationId xmlns:a16="http://schemas.microsoft.com/office/drawing/2014/main" id="{8C1A4901-796E-4EDB-94A1-E27B08BCA6E5}"/>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30" name="Rechthoek 136">
              <a:extLst>
                <a:ext uri="{FF2B5EF4-FFF2-40B4-BE49-F238E27FC236}">
                  <a16:creationId xmlns:a16="http://schemas.microsoft.com/office/drawing/2014/main" id="{979BA854-DEE2-4BCB-8354-3B121EEC9055}"/>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31" name="Rechthoek 139">
              <a:extLst>
                <a:ext uri="{FF2B5EF4-FFF2-40B4-BE49-F238E27FC236}">
                  <a16:creationId xmlns:a16="http://schemas.microsoft.com/office/drawing/2014/main" id="{D87BF117-1F19-467A-9494-67B43C6D2AFA}"/>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32" name="Rechte verbindingslijn 140">
              <a:extLst>
                <a:ext uri="{FF2B5EF4-FFF2-40B4-BE49-F238E27FC236}">
                  <a16:creationId xmlns:a16="http://schemas.microsoft.com/office/drawing/2014/main" id="{CF06758A-6773-4236-AE92-82B7ABD66B6A}"/>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98361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ulti-media + tekst 50%50% ">
    <p:spTree>
      <p:nvGrpSpPr>
        <p:cNvPr id="1" name=""/>
        <p:cNvGrpSpPr/>
        <p:nvPr/>
      </p:nvGrpSpPr>
      <p:grpSpPr>
        <a:xfrm>
          <a:off x="0" y="0"/>
          <a:ext cx="0" cy="0"/>
          <a:chOff x="0" y="0"/>
          <a:chExt cx="0" cy="0"/>
        </a:xfrm>
      </p:grpSpPr>
      <p:sp>
        <p:nvSpPr>
          <p:cNvPr id="3" name="Tijdelijke aanduiding voor verticale tekst 2"/>
          <p:cNvSpPr>
            <a:spLocks noGrp="1"/>
          </p:cNvSpPr>
          <p:nvPr>
            <p:ph type="body" orient="vert" idx="1" hasCustomPrompt="1"/>
          </p:nvPr>
        </p:nvSpPr>
        <p:spPr>
          <a:xfrm>
            <a:off x="496712" y="1467111"/>
            <a:ext cx="11245233" cy="900102"/>
          </a:xfrm>
        </p:spPr>
        <p:txBody>
          <a:bodyPr vert="horz"/>
          <a:lstStyle>
            <a:lvl1pPr marL="0" marR="0" indent="0" algn="l" defTabSz="914400" rtl="0" eaLnBrk="1" fontAlgn="auto" latinLnBrk="0" hangingPunct="1">
              <a:lnSpc>
                <a:spcPct val="120000"/>
              </a:lnSpc>
              <a:spcBef>
                <a:spcPts val="0"/>
              </a:spcBef>
              <a:spcAft>
                <a:spcPts val="0"/>
              </a:spcAft>
              <a:buClr>
                <a:schemeClr val="accent1"/>
              </a:buClr>
              <a:buSzTx/>
              <a:buFont typeface="Arial" panose="020B0604020202020204" pitchFamily="34" charset="0"/>
              <a:buNone/>
              <a:tabLst/>
              <a:defRPr b="1">
                <a:solidFill>
                  <a:schemeClr val="bg2"/>
                </a:solidFill>
                <a:latin typeface="+mj-lt"/>
              </a:defRPr>
            </a:lvl1pPr>
            <a:lvl2pPr marL="0" indent="0">
              <a:lnSpc>
                <a:spcPct val="120000"/>
              </a:lnSpc>
              <a:spcAft>
                <a:spcPts val="0"/>
              </a:spcAft>
              <a:buNone/>
              <a:defRPr/>
            </a:lvl2pPr>
            <a:lvl3pPr marL="627063" indent="-271463">
              <a:lnSpc>
                <a:spcPct val="70000"/>
              </a:lnSpc>
              <a:defRPr/>
            </a:lvl3pPr>
            <a:lvl4pPr>
              <a:lnSpc>
                <a:spcPct val="70000"/>
              </a:lnSpc>
              <a:defRPr/>
            </a:lvl4pPr>
            <a:lvl5pPr>
              <a:lnSpc>
                <a:spcPct val="70000"/>
              </a:lnSpc>
              <a:defRPr>
                <a:solidFill>
                  <a:schemeClr val="bg2"/>
                </a:solidFill>
              </a:defRPr>
            </a:lvl5pPr>
            <a:lvl6pPr marL="0" indent="0">
              <a:lnSpc>
                <a:spcPct val="70000"/>
              </a:lnSpc>
              <a:buFontTx/>
              <a:buNone/>
              <a:defRPr>
                <a:latin typeface="+mj-lt"/>
              </a:defRPr>
            </a:lvl6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34" name="Titel 1">
            <a:extLst>
              <a:ext uri="{FF2B5EF4-FFF2-40B4-BE49-F238E27FC236}">
                <a16:creationId xmlns:a16="http://schemas.microsoft.com/office/drawing/2014/main" id="{53A6CE20-1E7A-4F87-96EC-7E964AA9134D}"/>
              </a:ext>
            </a:extLst>
          </p:cNvPr>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en-US" noProof="0" err="1"/>
              <a:t>Koptitel</a:t>
            </a:r>
            <a:endParaRPr lang="en-US" noProof="0"/>
          </a:p>
        </p:txBody>
      </p:sp>
      <p:sp>
        <p:nvSpPr>
          <p:cNvPr id="41" name="Tijdelijke aanduiding voor tekst 14">
            <a:extLst>
              <a:ext uri="{FF2B5EF4-FFF2-40B4-BE49-F238E27FC236}">
                <a16:creationId xmlns:a16="http://schemas.microsoft.com/office/drawing/2014/main" id="{4B035891-3F3E-4E86-9D5A-96D1E3B9D0E1}"/>
              </a:ext>
            </a:extLst>
          </p:cNvPr>
          <p:cNvSpPr>
            <a:spLocks noGrp="1"/>
          </p:cNvSpPr>
          <p:nvPr>
            <p:ph type="body" sz="quarter" idx="14" hasCustomPrompt="1"/>
          </p:nvPr>
        </p:nvSpPr>
        <p:spPr>
          <a:xfrm>
            <a:off x="496713" y="785901"/>
            <a:ext cx="9202625" cy="270790"/>
          </a:xfrm>
        </p:spPr>
        <p:txBody>
          <a:bodyPr>
            <a:noAutofit/>
          </a:bodyPr>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2000" b="0">
                <a:solidFill>
                  <a:schemeClr val="bg2"/>
                </a:solidFill>
                <a:latin typeface="+mj-lt"/>
              </a:defRPr>
            </a:lvl1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Ondertitel</a:t>
            </a:r>
          </a:p>
        </p:txBody>
      </p:sp>
      <p:grpSp>
        <p:nvGrpSpPr>
          <p:cNvPr id="50" name="GRID" hidden="1">
            <a:extLst>
              <a:ext uri="{FF2B5EF4-FFF2-40B4-BE49-F238E27FC236}">
                <a16:creationId xmlns:a16="http://schemas.microsoft.com/office/drawing/2014/main" id="{C59E2946-118D-4C01-970E-FC9CE00C6395}"/>
              </a:ext>
            </a:extLst>
          </p:cNvPr>
          <p:cNvGrpSpPr/>
          <p:nvPr userDrawn="1"/>
        </p:nvGrpSpPr>
        <p:grpSpPr>
          <a:xfrm>
            <a:off x="0" y="0"/>
            <a:ext cx="12192003" cy="6858000"/>
            <a:chOff x="0" y="0"/>
            <a:chExt cx="12192003" cy="6858000"/>
          </a:xfrm>
        </p:grpSpPr>
        <p:sp>
          <p:nvSpPr>
            <p:cNvPr id="51" name="Rechthoek 50">
              <a:extLst>
                <a:ext uri="{FF2B5EF4-FFF2-40B4-BE49-F238E27FC236}">
                  <a16:creationId xmlns:a16="http://schemas.microsoft.com/office/drawing/2014/main" id="{E2414C7D-389F-487F-9221-8D96900B448B}"/>
                </a:ext>
              </a:extLst>
            </p:cNvPr>
            <p:cNvSpPr/>
            <p:nvPr userDrawn="1"/>
          </p:nvSpPr>
          <p:spPr>
            <a:xfrm>
              <a:off x="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2" name="Rechthoek 51">
              <a:extLst>
                <a:ext uri="{FF2B5EF4-FFF2-40B4-BE49-F238E27FC236}">
                  <a16:creationId xmlns:a16="http://schemas.microsoft.com/office/drawing/2014/main" id="{A8F1195A-80D2-4EBF-8EE2-23A21E134CE7}"/>
                </a:ext>
              </a:extLst>
            </p:cNvPr>
            <p:cNvSpPr/>
            <p:nvPr userDrawn="1"/>
          </p:nvSpPr>
          <p:spPr>
            <a:xfrm>
              <a:off x="11695286" y="0"/>
              <a:ext cx="496713"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3" name="Rechthoek 52">
              <a:extLst>
                <a:ext uri="{FF2B5EF4-FFF2-40B4-BE49-F238E27FC236}">
                  <a16:creationId xmlns:a16="http://schemas.microsoft.com/office/drawing/2014/main" id="{CA706088-94D0-49B2-9F47-CD39731ED611}"/>
                </a:ext>
              </a:extLst>
            </p:cNvPr>
            <p:cNvSpPr/>
            <p:nvPr userDrawn="1"/>
          </p:nvSpPr>
          <p:spPr>
            <a:xfrm rot="5400000">
              <a:off x="5895974" y="-5895974"/>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4" name="Rechthoek 53">
              <a:extLst>
                <a:ext uri="{FF2B5EF4-FFF2-40B4-BE49-F238E27FC236}">
                  <a16:creationId xmlns:a16="http://schemas.microsoft.com/office/drawing/2014/main" id="{6701A262-4D8B-4596-BEA3-1CDEA9A29D2D}"/>
                </a:ext>
              </a:extLst>
            </p:cNvPr>
            <p:cNvSpPr/>
            <p:nvPr userDrawn="1"/>
          </p:nvSpPr>
          <p:spPr>
            <a:xfrm rot="5400000">
              <a:off x="5895976" y="-4828915"/>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5" name="Rechthoek 54">
              <a:extLst>
                <a:ext uri="{FF2B5EF4-FFF2-40B4-BE49-F238E27FC236}">
                  <a16:creationId xmlns:a16="http://schemas.microsoft.com/office/drawing/2014/main" id="{3961D0F0-38E3-4745-BB91-8DF2B41B9EC6}"/>
                </a:ext>
              </a:extLst>
            </p:cNvPr>
            <p:cNvSpPr/>
            <p:nvPr userDrawn="1"/>
          </p:nvSpPr>
          <p:spPr>
            <a:xfrm rot="5400000">
              <a:off x="5895975" y="561975"/>
              <a:ext cx="40005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56" name="Rechthoek 55">
              <a:extLst>
                <a:ext uri="{FF2B5EF4-FFF2-40B4-BE49-F238E27FC236}">
                  <a16:creationId xmlns:a16="http://schemas.microsoft.com/office/drawing/2014/main" id="{F082B6D4-918A-42B7-99B3-3B8D5AD389F5}"/>
                </a:ext>
              </a:extLst>
            </p:cNvPr>
            <p:cNvSpPr/>
            <p:nvPr userDrawn="1"/>
          </p:nvSpPr>
          <p:spPr>
            <a:xfrm rot="5400000">
              <a:off x="5895976" y="-108104"/>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19" name="Rechthoek 18">
              <a:extLst>
                <a:ext uri="{FF2B5EF4-FFF2-40B4-BE49-F238E27FC236}">
                  <a16:creationId xmlns:a16="http://schemas.microsoft.com/office/drawing/2014/main" id="{6D9780EE-AC3E-4C16-9B20-B0A0803E6ED4}"/>
                </a:ext>
              </a:extLst>
            </p:cNvPr>
            <p:cNvSpPr/>
            <p:nvPr userDrawn="1"/>
          </p:nvSpPr>
          <p:spPr>
            <a:xfrm rot="5400000">
              <a:off x="5895976" y="-3728182"/>
              <a:ext cx="400054"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21" name="Rechthoek 20">
              <a:extLst>
                <a:ext uri="{FF2B5EF4-FFF2-40B4-BE49-F238E27FC236}">
                  <a16:creationId xmlns:a16="http://schemas.microsoft.com/office/drawing/2014/main" id="{FBFCF26E-9F29-4558-9176-F149D8C8577D}"/>
                </a:ext>
              </a:extLst>
            </p:cNvPr>
            <p:cNvSpPr/>
            <p:nvPr userDrawn="1"/>
          </p:nvSpPr>
          <p:spPr>
            <a:xfrm>
              <a:off x="6039360" y="0"/>
              <a:ext cx="481922"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58" name="Tijdelijke aanduiding voor voettekst 4">
            <a:extLst>
              <a:ext uri="{FF2B5EF4-FFF2-40B4-BE49-F238E27FC236}">
                <a16:creationId xmlns:a16="http://schemas.microsoft.com/office/drawing/2014/main" id="{0E659B60-CF7C-460A-A879-0DDBF9C652F5}"/>
              </a:ext>
            </a:extLst>
          </p:cNvPr>
          <p:cNvSpPr>
            <a:spLocks noGrp="1"/>
          </p:cNvSpPr>
          <p:nvPr>
            <p:ph type="ftr" sz="quarter" idx="11"/>
          </p:nvPr>
        </p:nvSpPr>
        <p:spPr>
          <a:xfrm>
            <a:off x="823408" y="6194304"/>
            <a:ext cx="5139260" cy="226714"/>
          </a:xfrm>
        </p:spPr>
        <p:txBody>
          <a:bodyPr/>
          <a:lstStyle>
            <a:lvl1pPr>
              <a:defRPr/>
            </a:lvl1pPr>
          </a:lstStyle>
          <a:p>
            <a:endParaRPr lang="en-US"/>
          </a:p>
        </p:txBody>
      </p:sp>
      <p:sp>
        <p:nvSpPr>
          <p:cNvPr id="59" name="Tijdelijke aanduiding voor dianummer 5">
            <a:extLst>
              <a:ext uri="{FF2B5EF4-FFF2-40B4-BE49-F238E27FC236}">
                <a16:creationId xmlns:a16="http://schemas.microsoft.com/office/drawing/2014/main" id="{F1A38C1E-7B15-4C30-B676-08D9095C1FF9}"/>
              </a:ext>
            </a:extLst>
          </p:cNvPr>
          <p:cNvSpPr>
            <a:spLocks noGrp="1"/>
          </p:cNvSpPr>
          <p:nvPr>
            <p:ph type="sldNum" sz="quarter" idx="12"/>
          </p:nvPr>
        </p:nvSpPr>
        <p:spPr>
          <a:xfrm>
            <a:off x="480242" y="6190780"/>
            <a:ext cx="201640" cy="230238"/>
          </a:xfrm>
        </p:spPr>
        <p:txBody>
          <a:bodyPr/>
          <a:lstStyle/>
          <a:p>
            <a:fld id="{55B2A88A-B7BD-41B1-9FCB-9BE633251ACA}" type="slidenum">
              <a:rPr lang="en-US" noProof="0" smtClean="0"/>
              <a:t>‹nr.›</a:t>
            </a:fld>
            <a:endParaRPr lang="en-US" noProof="0"/>
          </a:p>
        </p:txBody>
      </p:sp>
      <p:pic>
        <p:nvPicPr>
          <p:cNvPr id="18" name="Afbeelding 17">
            <a:extLst>
              <a:ext uri="{FF2B5EF4-FFF2-40B4-BE49-F238E27FC236}">
                <a16:creationId xmlns:a16="http://schemas.microsoft.com/office/drawing/2014/main" id="{A5FE5AFB-415A-4AB3-98DB-B434D6876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818587" y="376238"/>
            <a:ext cx="1923358" cy="724918"/>
          </a:xfrm>
          <a:prstGeom prst="rect">
            <a:avLst/>
          </a:prstGeom>
        </p:spPr>
      </p:pic>
      <p:sp>
        <p:nvSpPr>
          <p:cNvPr id="26" name="Tijdelijke aanduiding voor inhoud 3">
            <a:extLst>
              <a:ext uri="{FF2B5EF4-FFF2-40B4-BE49-F238E27FC236}">
                <a16:creationId xmlns:a16="http://schemas.microsoft.com/office/drawing/2014/main" id="{D2E8F4BF-FD5F-4F05-BB33-AC3E7EF96F61}"/>
              </a:ext>
            </a:extLst>
          </p:cNvPr>
          <p:cNvSpPr>
            <a:spLocks noGrp="1"/>
          </p:cNvSpPr>
          <p:nvPr>
            <p:ph sz="quarter" idx="19" hasCustomPrompt="1"/>
          </p:nvPr>
        </p:nvSpPr>
        <p:spPr>
          <a:xfrm>
            <a:off x="6507213" y="2527300"/>
            <a:ext cx="5236366" cy="3260725"/>
          </a:xfrm>
          <a:solidFill>
            <a:schemeClr val="bg1">
              <a:lumMod val="95000"/>
            </a:schemeClr>
          </a:solidFill>
        </p:spPr>
        <p:txBody>
          <a:bodyPr vert="horz" lIns="180000" tIns="180000" rIns="180000" bIns="180000" rtlCol="0">
            <a:normAutofit/>
          </a:bodyPr>
          <a:lstStyle>
            <a:lvl1pPr algn="l">
              <a:defRPr lang="nl-NL" sz="1200" b="0" i="0" smtClean="0">
                <a:latin typeface="+mj-lt"/>
              </a:defRPr>
            </a:lvl1pPr>
            <a:lvl2pPr>
              <a:defRPr lang="nl-NL" smtClean="0"/>
            </a:lvl2pPr>
            <a:lvl3pPr>
              <a:defRPr lang="nl-NL" smtClean="0"/>
            </a:lvl3pPr>
            <a:lvl4pPr>
              <a:defRPr lang="nl-NL" smtClean="0"/>
            </a:lvl4pPr>
            <a:lvl5pPr>
              <a:defRPr lang="nl-NL"/>
            </a:lvl5pPr>
          </a:lstStyle>
          <a:p>
            <a:pPr marL="0" lvl="0" indent="0" algn="ctr">
              <a:buNone/>
            </a:pPr>
            <a:r>
              <a:rPr lang="nl-NL"/>
              <a:t>Klik op één van de iconen</a:t>
            </a:r>
            <a:br>
              <a:rPr lang="nl-NL"/>
            </a:br>
            <a:r>
              <a:rPr lang="nl-NL"/>
              <a:t>om een media in te vullen</a:t>
            </a:r>
          </a:p>
        </p:txBody>
      </p:sp>
      <p:sp>
        <p:nvSpPr>
          <p:cNvPr id="4" name="Tijdelijke aanduiding voor inhoud 3">
            <a:extLst>
              <a:ext uri="{FF2B5EF4-FFF2-40B4-BE49-F238E27FC236}">
                <a16:creationId xmlns:a16="http://schemas.microsoft.com/office/drawing/2014/main" id="{3DFC91BB-AEF5-43B4-84CF-C6590D01D3E3}"/>
              </a:ext>
            </a:extLst>
          </p:cNvPr>
          <p:cNvSpPr>
            <a:spLocks noGrp="1"/>
          </p:cNvSpPr>
          <p:nvPr>
            <p:ph sz="quarter" idx="20" hasCustomPrompt="1"/>
          </p:nvPr>
        </p:nvSpPr>
        <p:spPr>
          <a:xfrm>
            <a:off x="6505579" y="2527457"/>
            <a:ext cx="5238000" cy="3260568"/>
          </a:xfrm>
          <a:solidFill>
            <a:schemeClr val="bg1">
              <a:lumMod val="95000"/>
            </a:schemeClr>
          </a:solidFill>
        </p:spPr>
        <p:txBody>
          <a:bodyPr lIns="180000" tIns="180000" rIns="180000" bIns="180000">
            <a:normAutofit/>
          </a:bodyPr>
          <a:lstStyle>
            <a:lvl1pPr marL="0" marR="0" indent="0" algn="l" defTabSz="914400" rtl="0" eaLnBrk="1" fontAlgn="auto" latinLnBrk="0" hangingPunct="1">
              <a:lnSpc>
                <a:spcPct val="120000"/>
              </a:lnSpc>
              <a:spcBef>
                <a:spcPts val="0"/>
              </a:spcBef>
              <a:spcAft>
                <a:spcPts val="0"/>
              </a:spcAft>
              <a:buClr>
                <a:schemeClr val="accent1"/>
              </a:buClr>
              <a:buSzTx/>
              <a:buFontTx/>
              <a:buNone/>
              <a:tabLst/>
              <a:defRPr sz="1400" b="1">
                <a:solidFill>
                  <a:schemeClr val="bg2"/>
                </a:solidFill>
              </a:defRPr>
            </a:lvl1pPr>
            <a:lvl2pPr marL="0" indent="0">
              <a:spcAft>
                <a:spcPts val="0"/>
              </a:spcAft>
              <a:buNone/>
              <a:defRPr sz="1200"/>
            </a:lvl2pPr>
            <a:lvl3pPr marL="355600" indent="-177800">
              <a:spcAft>
                <a:spcPts val="0"/>
              </a:spcAft>
              <a:defRPr sz="1200"/>
            </a:lvl3pPr>
            <a:lvl4pPr marL="285750" indent="-285750">
              <a:spcAft>
                <a:spcPts val="0"/>
              </a:spcAft>
              <a:buClr>
                <a:schemeClr val="bg2"/>
              </a:buClr>
              <a:buFont typeface="Wingdings" panose="05000000000000000000" pitchFamily="2" charset="2"/>
              <a:buChar char="à"/>
              <a:defRPr sz="1200"/>
            </a:lvl4pPr>
            <a:lvl5pPr>
              <a:spcAft>
                <a:spcPts val="1200"/>
              </a:spcAft>
              <a:defRPr sz="1400"/>
            </a:lvl5pPr>
          </a:lstStyle>
          <a:p>
            <a:pPr marL="0" marR="0" lvl="0" indent="0" algn="l" defTabSz="914400" rtl="0" eaLnBrk="1" fontAlgn="auto" latinLnBrk="0" hangingPunct="1">
              <a:lnSpc>
                <a:spcPct val="120000"/>
              </a:lnSpc>
              <a:spcBef>
                <a:spcPts val="0"/>
              </a:spcBef>
              <a:spcAft>
                <a:spcPts val="0"/>
              </a:spcAft>
              <a:buClr>
                <a:schemeClr val="accent1"/>
              </a:buClr>
              <a:buSzTx/>
              <a:buFontTx/>
              <a:buNone/>
              <a:tabLst/>
              <a:defRPr/>
            </a:pPr>
            <a:r>
              <a:rPr lang="nl-NL" noProof="0"/>
              <a:t>Klik om tekst in te voegen</a:t>
            </a:r>
          </a:p>
        </p:txBody>
      </p:sp>
      <p:sp>
        <p:nvSpPr>
          <p:cNvPr id="20" name="Tijdelijke aanduiding voor inhoud 3">
            <a:extLst>
              <a:ext uri="{FF2B5EF4-FFF2-40B4-BE49-F238E27FC236}">
                <a16:creationId xmlns:a16="http://schemas.microsoft.com/office/drawing/2014/main" id="{011BE011-FD19-4C53-988E-6F68943521BA}"/>
              </a:ext>
            </a:extLst>
          </p:cNvPr>
          <p:cNvSpPr>
            <a:spLocks noGrp="1"/>
          </p:cNvSpPr>
          <p:nvPr>
            <p:ph sz="quarter" idx="21" hasCustomPrompt="1"/>
          </p:nvPr>
        </p:nvSpPr>
        <p:spPr>
          <a:xfrm>
            <a:off x="496712" y="2527457"/>
            <a:ext cx="5238000" cy="3260568"/>
          </a:xfrm>
          <a:solidFill>
            <a:schemeClr val="bg1">
              <a:lumMod val="95000"/>
            </a:schemeClr>
          </a:solidFill>
        </p:spPr>
        <p:txBody>
          <a:bodyPr lIns="180000" tIns="180000" rIns="180000" bIns="180000"/>
          <a:lstStyle>
            <a:lvl1pPr marL="0" marR="0" indent="0" algn="l" defTabSz="914400" rtl="0" eaLnBrk="1" fontAlgn="auto" latinLnBrk="0" hangingPunct="1">
              <a:lnSpc>
                <a:spcPct val="120000"/>
              </a:lnSpc>
              <a:spcBef>
                <a:spcPts val="0"/>
              </a:spcBef>
              <a:spcAft>
                <a:spcPts val="0"/>
              </a:spcAft>
              <a:buClr>
                <a:schemeClr val="accent1"/>
              </a:buClr>
              <a:buSzTx/>
              <a:buFontTx/>
              <a:buNone/>
              <a:tabLst/>
              <a:defRPr sz="1400" b="1">
                <a:solidFill>
                  <a:schemeClr val="bg2"/>
                </a:solidFill>
              </a:defRPr>
            </a:lvl1pPr>
            <a:lvl2pPr marL="0" indent="0">
              <a:spcAft>
                <a:spcPts val="0"/>
              </a:spcAft>
              <a:buNone/>
              <a:defRPr sz="1200"/>
            </a:lvl2pPr>
            <a:lvl3pPr marL="355600" indent="-177800">
              <a:spcAft>
                <a:spcPts val="0"/>
              </a:spcAft>
              <a:defRPr sz="1200"/>
            </a:lvl3pPr>
            <a:lvl4pPr marL="285750" indent="-285750">
              <a:spcAft>
                <a:spcPts val="0"/>
              </a:spcAft>
              <a:buClr>
                <a:schemeClr val="bg2"/>
              </a:buClr>
              <a:buFont typeface="Wingdings" panose="05000000000000000000" pitchFamily="2" charset="2"/>
              <a:buChar char="à"/>
              <a:defRPr sz="1200"/>
            </a:lvl4pPr>
            <a:lvl5pPr>
              <a:spcAft>
                <a:spcPts val="1200"/>
              </a:spcAft>
              <a:defRPr sz="1400"/>
            </a:lvl5pPr>
          </a:lstStyle>
          <a:p>
            <a:pPr marL="0" marR="0" lvl="0" indent="0" algn="l" defTabSz="914400" rtl="0" eaLnBrk="1" fontAlgn="auto" latinLnBrk="0" hangingPunct="1">
              <a:lnSpc>
                <a:spcPct val="120000"/>
              </a:lnSpc>
              <a:spcBef>
                <a:spcPts val="0"/>
              </a:spcBef>
              <a:spcAft>
                <a:spcPts val="0"/>
              </a:spcAft>
              <a:buClr>
                <a:schemeClr val="accent1"/>
              </a:buClr>
              <a:buSzTx/>
              <a:buFontTx/>
              <a:buNone/>
              <a:tabLst/>
              <a:defRPr/>
            </a:pPr>
            <a:r>
              <a:rPr lang="nl-NL" noProof="0"/>
              <a:t>Klik om tekst in te voegen</a:t>
            </a:r>
          </a:p>
          <a:p>
            <a:pPr lvl="0"/>
            <a:endParaRPr lang="nl-NL"/>
          </a:p>
        </p:txBody>
      </p:sp>
      <p:grpSp>
        <p:nvGrpSpPr>
          <p:cNvPr id="22" name="Instructie">
            <a:extLst>
              <a:ext uri="{FF2B5EF4-FFF2-40B4-BE49-F238E27FC236}">
                <a16:creationId xmlns:a16="http://schemas.microsoft.com/office/drawing/2014/main" id="{5C47EA30-98D4-4AA7-9E67-5C84D1B3A1C3}"/>
              </a:ext>
            </a:extLst>
          </p:cNvPr>
          <p:cNvGrpSpPr/>
          <p:nvPr userDrawn="1"/>
        </p:nvGrpSpPr>
        <p:grpSpPr>
          <a:xfrm>
            <a:off x="12391601" y="0"/>
            <a:ext cx="3183678" cy="3947846"/>
            <a:chOff x="12391601" y="0"/>
            <a:chExt cx="3183678" cy="3947846"/>
          </a:xfrm>
        </p:grpSpPr>
        <p:sp>
          <p:nvSpPr>
            <p:cNvPr id="23" name="Rechthoek 22">
              <a:extLst>
                <a:ext uri="{FF2B5EF4-FFF2-40B4-BE49-F238E27FC236}">
                  <a16:creationId xmlns:a16="http://schemas.microsoft.com/office/drawing/2014/main" id="{1C8882F5-3C0D-4326-87F2-ECB138CE327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err="1">
                  <a:ln>
                    <a:noFill/>
                  </a:ln>
                  <a:solidFill>
                    <a:schemeClr val="accent1"/>
                  </a:solidFill>
                  <a:effectLst/>
                  <a:uLnTx/>
                  <a:uFillTx/>
                  <a:latin typeface="+mj-lt"/>
                  <a:cs typeface="Segoe UI Light" panose="020B0502040204020203" pitchFamily="34" charset="0"/>
                </a:rPr>
                <a:t>SmartArt</a:t>
              </a: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 invoegen/veranderen</a:t>
              </a:r>
            </a:p>
          </p:txBody>
        </p:sp>
        <p:sp>
          <p:nvSpPr>
            <p:cNvPr id="24" name="Ovaal 23">
              <a:extLst>
                <a:ext uri="{FF2B5EF4-FFF2-40B4-BE49-F238E27FC236}">
                  <a16:creationId xmlns:a16="http://schemas.microsoft.com/office/drawing/2014/main" id="{46DC4444-DFCF-4963-B45B-1D734FF581B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5" name="Rechte verbindingslijn 24">
              <a:extLst>
                <a:ext uri="{FF2B5EF4-FFF2-40B4-BE49-F238E27FC236}">
                  <a16:creationId xmlns:a16="http://schemas.microsoft.com/office/drawing/2014/main" id="{F55050EC-E164-401B-BF61-61D66F5CCEAA}"/>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7" name="Rechte verbindingslijn 26">
              <a:extLst>
                <a:ext uri="{FF2B5EF4-FFF2-40B4-BE49-F238E27FC236}">
                  <a16:creationId xmlns:a16="http://schemas.microsoft.com/office/drawing/2014/main" id="{3FD32131-6457-4410-A35C-A5113A8AA7F0}"/>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8" name="Rechthoek 27">
              <a:extLst>
                <a:ext uri="{FF2B5EF4-FFF2-40B4-BE49-F238E27FC236}">
                  <a16:creationId xmlns:a16="http://schemas.microsoft.com/office/drawing/2014/main" id="{D60F34EE-DFA2-4F8B-96AF-BF407A2A3DC4}"/>
                </a:ext>
              </a:extLst>
            </p:cNvPr>
            <p:cNvSpPr/>
            <p:nvPr userDrawn="1"/>
          </p:nvSpPr>
          <p:spPr>
            <a:xfrm>
              <a:off x="12757283" y="432552"/>
              <a:ext cx="2812028"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het bestaande </a:t>
              </a: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SmartArt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object d.m.v.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 object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 name="Rechte verbindingslijn 28">
              <a:extLst>
                <a:ext uri="{FF2B5EF4-FFF2-40B4-BE49-F238E27FC236}">
                  <a16:creationId xmlns:a16="http://schemas.microsoft.com/office/drawing/2014/main" id="{8E3880D7-974A-47B5-B4D3-8040AB5B8AB5}"/>
                </a:ext>
              </a:extLst>
            </p:cNvPr>
            <p:cNvCxnSpPr>
              <a:cxnSpLocks/>
            </p:cNvCxnSpPr>
            <p:nvPr userDrawn="1"/>
          </p:nvCxnSpPr>
          <p:spPr>
            <a:xfrm>
              <a:off x="12397261" y="3947846"/>
              <a:ext cx="3178017" cy="0"/>
            </a:xfrm>
            <a:prstGeom prst="line">
              <a:avLst/>
            </a:prstGeom>
            <a:noFill/>
            <a:ln w="3175" cap="flat" cmpd="sng" algn="ctr">
              <a:solidFill>
                <a:schemeClr val="accent1"/>
              </a:solidFill>
              <a:prstDash val="solid"/>
            </a:ln>
            <a:effectLst/>
          </p:spPr>
        </p:cxnSp>
        <p:sp>
          <p:nvSpPr>
            <p:cNvPr id="30" name="Ovaal 29">
              <a:extLst>
                <a:ext uri="{FF2B5EF4-FFF2-40B4-BE49-F238E27FC236}">
                  <a16:creationId xmlns:a16="http://schemas.microsoft.com/office/drawing/2014/main" id="{5D9711D7-2C47-4033-B0EE-F8979A4B2E68}"/>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1" name="Rechthoek 30">
              <a:extLst>
                <a:ext uri="{FF2B5EF4-FFF2-40B4-BE49-F238E27FC236}">
                  <a16:creationId xmlns:a16="http://schemas.microsoft.com/office/drawing/2014/main" id="{D5C60EBD-7220-4451-9FD3-7608D0DCCADF}"/>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aan de linker kant van het venster het gewenste type en vervolgens het gewenste objecten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 name="Groep 31">
              <a:extLst>
                <a:ext uri="{FF2B5EF4-FFF2-40B4-BE49-F238E27FC236}">
                  <a16:creationId xmlns:a16="http://schemas.microsoft.com/office/drawing/2014/main" id="{8DF0EC54-F8EC-4A61-8E4C-8EF6E4C5A111}"/>
                </a:ext>
              </a:extLst>
            </p:cNvPr>
            <p:cNvGrpSpPr/>
            <p:nvPr userDrawn="1"/>
          </p:nvGrpSpPr>
          <p:grpSpPr>
            <a:xfrm>
              <a:off x="12757282" y="2335175"/>
              <a:ext cx="825500" cy="209550"/>
              <a:chOff x="13504624" y="2482850"/>
              <a:chExt cx="825500" cy="209550"/>
            </a:xfrm>
          </p:grpSpPr>
          <p:sp>
            <p:nvSpPr>
              <p:cNvPr id="57" name="Rechthoek 56">
                <a:extLst>
                  <a:ext uri="{FF2B5EF4-FFF2-40B4-BE49-F238E27FC236}">
                    <a16:creationId xmlns:a16="http://schemas.microsoft.com/office/drawing/2014/main" id="{E145F1B2-FD5B-414E-9E89-2DBBB3D65EB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60" name="Rechte verbindingslijn 59">
                <a:extLst>
                  <a:ext uri="{FF2B5EF4-FFF2-40B4-BE49-F238E27FC236}">
                    <a16:creationId xmlns:a16="http://schemas.microsoft.com/office/drawing/2014/main" id="{1E350940-5889-4116-8E69-8EB95C02EC3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1" name="Gelijkbenige driehoek 60">
                <a:extLst>
                  <a:ext uri="{FF2B5EF4-FFF2-40B4-BE49-F238E27FC236}">
                    <a16:creationId xmlns:a16="http://schemas.microsoft.com/office/drawing/2014/main" id="{857AF0D9-924D-4F04-A84B-4503106DC54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33" name="Ovaal 32">
              <a:extLst>
                <a:ext uri="{FF2B5EF4-FFF2-40B4-BE49-F238E27FC236}">
                  <a16:creationId xmlns:a16="http://schemas.microsoft.com/office/drawing/2014/main" id="{0747FE9D-A3FE-4E53-B40F-AE4F872F39C6}"/>
                </a:ext>
              </a:extLst>
            </p:cNvPr>
            <p:cNvSpPr/>
            <p:nvPr userDrawn="1"/>
          </p:nvSpPr>
          <p:spPr>
            <a:xfrm>
              <a:off x="12391601" y="285262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5" name="Rechthoek 34">
              <a:extLst>
                <a:ext uri="{FF2B5EF4-FFF2-40B4-BE49-F238E27FC236}">
                  <a16:creationId xmlns:a16="http://schemas.microsoft.com/office/drawing/2014/main" id="{DC41109B-1442-48AE-A58D-AC5D344177F1}"/>
                </a:ext>
              </a:extLst>
            </p:cNvPr>
            <p:cNvSpPr/>
            <p:nvPr userDrawn="1"/>
          </p:nvSpPr>
          <p:spPr>
            <a:xfrm>
              <a:off x="12757283" y="2918684"/>
              <a:ext cx="2817996" cy="91633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t>
              </a:r>
              <a:r>
                <a:rPr kumimoji="0" lang="nl-NL" sz="1100" b="1" i="0" u="none" strike="noStrike" kern="0" cap="none" spc="0" normalizeH="0" baseline="0" noProof="0" err="1">
                  <a:ln>
                    <a:noFill/>
                  </a:ln>
                  <a:solidFill>
                    <a:srgbClr val="000000"/>
                  </a:solidFill>
                  <a:effectLst/>
                  <a:uLnTx/>
                  <a:uFillTx/>
                  <a:latin typeface="+mn-lt"/>
                  <a:cs typeface="Segoe UI Light" panose="020B0502040204020203" pitchFamily="34" charset="0"/>
                </a:rPr>
                <a:t>SmartArt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 Opmaak’</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kunnen opvulkleuren en lijnkleuren aangepast worden.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Onder de </a:t>
              </a:r>
              <a:r>
                <a:rPr kumimoji="0" lang="nl-NL" sz="1100" b="0" i="0" u="none" strike="noStrike" kern="0" cap="none" spc="0" normalizeH="0" baseline="0" noProof="0" err="1">
                  <a:ln>
                    <a:noFill/>
                  </a:ln>
                  <a:solidFill>
                    <a:srgbClr val="000000"/>
                  </a:solidFill>
                  <a:effectLst/>
                  <a:uLnTx/>
                  <a:uFillTx/>
                  <a:latin typeface="+mn-lt"/>
                  <a:cs typeface="Segoe UI Light" panose="020B0502040204020203" pitchFamily="34" charset="0"/>
                </a:rPr>
                <a:t>tab</a:t>
              </a:r>
              <a:r>
                <a:rPr kumimoji="0" lang="nl-NL" sz="1100" b="1" i="0" u="none" strike="noStrike" kern="0" cap="none" spc="0" normalizeH="0" baseline="0" noProof="0" err="1">
                  <a:ln>
                    <a:noFill/>
                  </a:ln>
                  <a:solidFill>
                    <a:srgbClr val="000000"/>
                  </a:solidFill>
                  <a:effectLst/>
                  <a:uLnTx/>
                  <a:uFillTx/>
                  <a:latin typeface="+mn-lt"/>
                  <a:cs typeface="Segoe UI Light" panose="020B0502040204020203" pitchFamily="34" charset="0"/>
                </a:rPr>
                <a:t>‘Start</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kan o.a. de tekstopmaak worden gewijzigd.</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6" name="Rechte verbindingslijn 35">
              <a:extLst>
                <a:ext uri="{FF2B5EF4-FFF2-40B4-BE49-F238E27FC236}">
                  <a16:creationId xmlns:a16="http://schemas.microsoft.com/office/drawing/2014/main" id="{363A07F5-BB74-49DC-8A5F-D75FB6198990}"/>
                </a:ext>
              </a:extLst>
            </p:cNvPr>
            <p:cNvCxnSpPr>
              <a:cxnSpLocks/>
            </p:cNvCxnSpPr>
            <p:nvPr userDrawn="1"/>
          </p:nvCxnSpPr>
          <p:spPr>
            <a:xfrm>
              <a:off x="12397261" y="2664942"/>
              <a:ext cx="3178017" cy="0"/>
            </a:xfrm>
            <a:prstGeom prst="line">
              <a:avLst/>
            </a:prstGeom>
            <a:noFill/>
            <a:ln w="3175" cap="flat" cmpd="sng" algn="ctr">
              <a:solidFill>
                <a:schemeClr val="accent1"/>
              </a:solidFill>
              <a:prstDash val="solid"/>
            </a:ln>
            <a:effectLst/>
          </p:spPr>
        </p:cxnSp>
        <p:grpSp>
          <p:nvGrpSpPr>
            <p:cNvPr id="37" name="Groep 36">
              <a:extLst>
                <a:ext uri="{FF2B5EF4-FFF2-40B4-BE49-F238E27FC236}">
                  <a16:creationId xmlns:a16="http://schemas.microsoft.com/office/drawing/2014/main" id="{65DA4938-8B4D-4980-837E-17018E7A9BCA}"/>
                </a:ext>
              </a:extLst>
            </p:cNvPr>
            <p:cNvGrpSpPr/>
            <p:nvPr userDrawn="1"/>
          </p:nvGrpSpPr>
          <p:grpSpPr>
            <a:xfrm>
              <a:off x="12762292" y="1147286"/>
              <a:ext cx="390792" cy="312040"/>
              <a:chOff x="7741071" y="1082154"/>
              <a:chExt cx="589013" cy="470317"/>
            </a:xfrm>
          </p:grpSpPr>
          <p:sp>
            <p:nvSpPr>
              <p:cNvPr id="38" name="Pijl: punthaak 37">
                <a:extLst>
                  <a:ext uri="{FF2B5EF4-FFF2-40B4-BE49-F238E27FC236}">
                    <a16:creationId xmlns:a16="http://schemas.microsoft.com/office/drawing/2014/main" id="{5F034489-9FDD-4A94-88FA-7C824E39A889}"/>
                  </a:ext>
                </a:extLst>
              </p:cNvPr>
              <p:cNvSpPr/>
              <p:nvPr userDrawn="1"/>
            </p:nvSpPr>
            <p:spPr>
              <a:xfrm>
                <a:off x="7741071" y="1082154"/>
                <a:ext cx="504056" cy="336748"/>
              </a:xfrm>
              <a:prstGeom prst="chevron">
                <a:avLst>
                  <a:gd name="adj" fmla="val 33421"/>
                </a:avLst>
              </a:prstGeom>
              <a:solidFill>
                <a:srgbClr val="BAD2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sp>
            <p:nvSpPr>
              <p:cNvPr id="39" name="Rechthoek 38">
                <a:extLst>
                  <a:ext uri="{FF2B5EF4-FFF2-40B4-BE49-F238E27FC236}">
                    <a16:creationId xmlns:a16="http://schemas.microsoft.com/office/drawing/2014/main" id="{C16CDBC8-4AB4-44F9-9FD6-D79AAF6D8621}"/>
                  </a:ext>
                </a:extLst>
              </p:cNvPr>
              <p:cNvSpPr/>
              <p:nvPr userDrawn="1"/>
            </p:nvSpPr>
            <p:spPr>
              <a:xfrm>
                <a:off x="7896789" y="1235205"/>
                <a:ext cx="433295" cy="317266"/>
              </a:xfrm>
              <a:prstGeom prst="rect">
                <a:avLst/>
              </a:prstGeom>
              <a:solidFill>
                <a:schemeClr val="bg1"/>
              </a:solidFill>
              <a:ln w="6350">
                <a:solidFill>
                  <a:srgbClr val="A3A3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grpSp>
            <p:nvGrpSpPr>
              <p:cNvPr id="40" name="Groep 39">
                <a:extLst>
                  <a:ext uri="{FF2B5EF4-FFF2-40B4-BE49-F238E27FC236}">
                    <a16:creationId xmlns:a16="http://schemas.microsoft.com/office/drawing/2014/main" id="{9F731886-D0FB-45BB-BE0F-E690EE524CE0}"/>
                  </a:ext>
                </a:extLst>
              </p:cNvPr>
              <p:cNvGrpSpPr/>
              <p:nvPr userDrawn="1"/>
            </p:nvGrpSpPr>
            <p:grpSpPr>
              <a:xfrm>
                <a:off x="7966294" y="1306401"/>
                <a:ext cx="308524" cy="31227"/>
                <a:chOff x="7966294" y="1306401"/>
                <a:chExt cx="308524" cy="31227"/>
              </a:xfrm>
            </p:grpSpPr>
            <p:sp>
              <p:nvSpPr>
                <p:cNvPr id="48" name="Ovaal 47">
                  <a:extLst>
                    <a:ext uri="{FF2B5EF4-FFF2-40B4-BE49-F238E27FC236}">
                      <a16:creationId xmlns:a16="http://schemas.microsoft.com/office/drawing/2014/main" id="{55CBD24A-4611-4BA6-A2F5-23C99453A7EA}"/>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49" name="Rechte verbindingslijn 48">
                  <a:extLst>
                    <a:ext uri="{FF2B5EF4-FFF2-40B4-BE49-F238E27FC236}">
                      <a16:creationId xmlns:a16="http://schemas.microsoft.com/office/drawing/2014/main" id="{E435298B-9369-452C-87B4-17557CC169D1}"/>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nvGrpSpPr>
              <p:cNvPr id="42" name="Groep 41">
                <a:extLst>
                  <a:ext uri="{FF2B5EF4-FFF2-40B4-BE49-F238E27FC236}">
                    <a16:creationId xmlns:a16="http://schemas.microsoft.com/office/drawing/2014/main" id="{E913F677-6F8D-4736-B0B9-EB057FDB0E6B}"/>
                  </a:ext>
                </a:extLst>
              </p:cNvPr>
              <p:cNvGrpSpPr/>
              <p:nvPr userDrawn="1"/>
            </p:nvGrpSpPr>
            <p:grpSpPr>
              <a:xfrm>
                <a:off x="7966294" y="1381787"/>
                <a:ext cx="308524" cy="31227"/>
                <a:chOff x="7966294" y="1306401"/>
                <a:chExt cx="308524" cy="31227"/>
              </a:xfrm>
            </p:grpSpPr>
            <p:sp>
              <p:nvSpPr>
                <p:cNvPr id="46" name="Ovaal 45">
                  <a:extLst>
                    <a:ext uri="{FF2B5EF4-FFF2-40B4-BE49-F238E27FC236}">
                      <a16:creationId xmlns:a16="http://schemas.microsoft.com/office/drawing/2014/main" id="{179C93A4-240C-4EA7-9D4B-AFDB80942799}"/>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47" name="Rechte verbindingslijn 46">
                  <a:extLst>
                    <a:ext uri="{FF2B5EF4-FFF2-40B4-BE49-F238E27FC236}">
                      <a16:creationId xmlns:a16="http://schemas.microsoft.com/office/drawing/2014/main" id="{7F0BECFD-3F9E-4E17-A6FE-1BF11B48947D}"/>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nvGrpSpPr>
              <p:cNvPr id="43" name="Groep 42">
                <a:extLst>
                  <a:ext uri="{FF2B5EF4-FFF2-40B4-BE49-F238E27FC236}">
                    <a16:creationId xmlns:a16="http://schemas.microsoft.com/office/drawing/2014/main" id="{896DEF95-F6EB-477B-A5C3-4675473F04BE}"/>
                  </a:ext>
                </a:extLst>
              </p:cNvPr>
              <p:cNvGrpSpPr/>
              <p:nvPr userDrawn="1"/>
            </p:nvGrpSpPr>
            <p:grpSpPr>
              <a:xfrm>
                <a:off x="7966294" y="1457173"/>
                <a:ext cx="308524" cy="31227"/>
                <a:chOff x="7966294" y="1306401"/>
                <a:chExt cx="308524" cy="31227"/>
              </a:xfrm>
            </p:grpSpPr>
            <p:sp>
              <p:nvSpPr>
                <p:cNvPr id="44" name="Ovaal 43">
                  <a:extLst>
                    <a:ext uri="{FF2B5EF4-FFF2-40B4-BE49-F238E27FC236}">
                      <a16:creationId xmlns:a16="http://schemas.microsoft.com/office/drawing/2014/main" id="{2BBBE59C-F495-4120-B20B-2E1670DF1D65}"/>
                    </a:ext>
                  </a:extLst>
                </p:cNvPr>
                <p:cNvSpPr/>
                <p:nvPr userDrawn="1"/>
              </p:nvSpPr>
              <p:spPr>
                <a:xfrm>
                  <a:off x="7966294" y="1306401"/>
                  <a:ext cx="31227" cy="31227"/>
                </a:xfrm>
                <a:prstGeom prst="ellipse">
                  <a:avLst/>
                </a:prstGeom>
                <a:solidFill>
                  <a:srgbClr val="A3A3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1000" b="1">
                    <a:solidFill>
                      <a:schemeClr val="tx1"/>
                    </a:solidFill>
                  </a:endParaRPr>
                </a:p>
              </p:txBody>
            </p:sp>
            <p:cxnSp>
              <p:nvCxnSpPr>
                <p:cNvPr id="45" name="Rechte verbindingslijn 44">
                  <a:extLst>
                    <a:ext uri="{FF2B5EF4-FFF2-40B4-BE49-F238E27FC236}">
                      <a16:creationId xmlns:a16="http://schemas.microsoft.com/office/drawing/2014/main" id="{357094EE-B85F-4899-9A12-A321E304879C}"/>
                    </a:ext>
                  </a:extLst>
                </p:cNvPr>
                <p:cNvCxnSpPr>
                  <a:cxnSpLocks/>
                </p:cNvCxnSpPr>
                <p:nvPr userDrawn="1"/>
              </p:nvCxnSpPr>
              <p:spPr>
                <a:xfrm>
                  <a:off x="8034023" y="1323204"/>
                  <a:ext cx="240795" cy="0"/>
                </a:xfrm>
                <a:prstGeom prst="line">
                  <a:avLst/>
                </a:prstGeom>
                <a:noFill/>
                <a:ln w="9525" cap="flat" cmpd="sng" algn="ctr">
                  <a:solidFill>
                    <a:srgbClr val="A3A3A3"/>
                  </a:solidFill>
                  <a:prstDash val="solid"/>
                </a:ln>
                <a:effectLst/>
              </p:spPr>
            </p:cxnSp>
          </p:grpSp>
        </p:grpSp>
      </p:grpSp>
    </p:spTree>
    <p:extLst>
      <p:ext uri="{BB962C8B-B14F-4D97-AF65-F5344CB8AC3E}">
        <p14:creationId xmlns:p14="http://schemas.microsoft.com/office/powerpoint/2010/main" val="56428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oto +  Balken 80%">
    <p:spTree>
      <p:nvGrpSpPr>
        <p:cNvPr id="1" name=""/>
        <p:cNvGrpSpPr/>
        <p:nvPr/>
      </p:nvGrpSpPr>
      <p:grpSpPr>
        <a:xfrm>
          <a:off x="0" y="0"/>
          <a:ext cx="0" cy="0"/>
          <a:chOff x="0" y="0"/>
          <a:chExt cx="0" cy="0"/>
        </a:xfrm>
      </p:grpSpPr>
      <p:sp>
        <p:nvSpPr>
          <p:cNvPr id="10" name="Tijdelijke aanduiding voor afbeelding 9"/>
          <p:cNvSpPr>
            <a:spLocks noGrp="1"/>
          </p:cNvSpPr>
          <p:nvPr>
            <p:ph type="pic" sz="quarter" idx="13" hasCustomPrompt="1"/>
          </p:nvPr>
        </p:nvSpPr>
        <p:spPr>
          <a:xfrm>
            <a:off x="-1587" y="1467111"/>
            <a:ext cx="12192002" cy="5390890"/>
          </a:xfrm>
          <a:solidFill>
            <a:schemeClr val="bg1">
              <a:lumMod val="95000"/>
            </a:schemeClr>
          </a:solidFill>
        </p:spPr>
        <p:txBody>
          <a:bodyPr tIns="1080000" anchor="ctr">
            <a:normAutofit/>
          </a:bodyPr>
          <a:lstStyle>
            <a:lvl1pPr marL="0" indent="0" algn="ctr">
              <a:spcBef>
                <a:spcPts val="0"/>
              </a:spcBef>
              <a:spcAft>
                <a:spcPts val="0"/>
              </a:spcAft>
              <a:buNone/>
              <a:defRPr sz="1200" b="0" i="1">
                <a:solidFill>
                  <a:schemeClr val="tx1">
                    <a:lumMod val="65000"/>
                    <a:lumOff val="35000"/>
                  </a:schemeClr>
                </a:solidFill>
              </a:defRPr>
            </a:lvl1pPr>
          </a:lstStyle>
          <a:p>
            <a:r>
              <a:rPr lang="nl-NL" noProof="0"/>
              <a:t>Klik op het icoon om een </a:t>
            </a:r>
            <a:br>
              <a:rPr lang="nl-NL" noProof="0"/>
            </a:br>
            <a:r>
              <a:rPr lang="nl-NL" noProof="0"/>
              <a:t>afbeelding in te voegen</a:t>
            </a:r>
          </a:p>
        </p:txBody>
      </p:sp>
      <p:sp>
        <p:nvSpPr>
          <p:cNvPr id="2" name="Titel 1"/>
          <p:cNvSpPr>
            <a:spLocks noGrp="1"/>
          </p:cNvSpPr>
          <p:nvPr>
            <p:ph type="title" hasCustomPrompt="1"/>
          </p:nvPr>
        </p:nvSpPr>
        <p:spPr>
          <a:xfrm>
            <a:off x="496713" y="400051"/>
            <a:ext cx="9202625" cy="328612"/>
          </a:xfrm>
        </p:spPr>
        <p:txBody>
          <a:bodyPr/>
          <a:lstStyle>
            <a:lvl1pPr>
              <a:defRPr>
                <a:solidFill>
                  <a:schemeClr val="tx2"/>
                </a:solidFill>
              </a:defRPr>
            </a:lvl1pPr>
          </a:lstStyle>
          <a:p>
            <a:r>
              <a:rPr lang="nl-NL" noProof="0"/>
              <a:t>Koptitel</a:t>
            </a:r>
          </a:p>
        </p:txBody>
      </p:sp>
      <p:sp>
        <p:nvSpPr>
          <p:cNvPr id="30" name="Tijdelijke aanduiding voor voettekst 4">
            <a:extLst>
              <a:ext uri="{FF2B5EF4-FFF2-40B4-BE49-F238E27FC236}">
                <a16:creationId xmlns:a16="http://schemas.microsoft.com/office/drawing/2014/main" id="{1DA20FBD-9D0F-4EAB-B12C-126591D8B77F}"/>
              </a:ext>
            </a:extLst>
          </p:cNvPr>
          <p:cNvSpPr>
            <a:spLocks noGrp="1"/>
          </p:cNvSpPr>
          <p:nvPr>
            <p:ph type="ftr" sz="quarter" idx="11"/>
          </p:nvPr>
        </p:nvSpPr>
        <p:spPr>
          <a:xfrm>
            <a:off x="823408" y="6194304"/>
            <a:ext cx="5139260" cy="226714"/>
          </a:xfrm>
        </p:spPr>
        <p:txBody>
          <a:bodyPr/>
          <a:lstStyle>
            <a:lvl1pPr>
              <a:defRPr>
                <a:solidFill>
                  <a:schemeClr val="bg1"/>
                </a:solidFill>
              </a:defRPr>
            </a:lvl1pPr>
          </a:lstStyle>
          <a:p>
            <a:r>
              <a:rPr lang="nl-NL" noProof="0"/>
              <a:t>Plaats hier uw voettekst</a:t>
            </a:r>
          </a:p>
        </p:txBody>
      </p:sp>
      <p:sp>
        <p:nvSpPr>
          <p:cNvPr id="31" name="Tijdelijke aanduiding voor dianummer 5">
            <a:extLst>
              <a:ext uri="{FF2B5EF4-FFF2-40B4-BE49-F238E27FC236}">
                <a16:creationId xmlns:a16="http://schemas.microsoft.com/office/drawing/2014/main" id="{D6644E39-2AF2-4EA0-9C3F-28C89D5A9197}"/>
              </a:ext>
            </a:extLst>
          </p:cNvPr>
          <p:cNvSpPr>
            <a:spLocks noGrp="1"/>
          </p:cNvSpPr>
          <p:nvPr>
            <p:ph type="sldNum" sz="quarter" idx="12"/>
          </p:nvPr>
        </p:nvSpPr>
        <p:spPr>
          <a:xfrm>
            <a:off x="480241" y="6190780"/>
            <a:ext cx="242875" cy="230238"/>
          </a:xfrm>
        </p:spPr>
        <p:txBody>
          <a:bodyPr/>
          <a:lstStyle>
            <a:lvl1pPr>
              <a:defRPr>
                <a:solidFill>
                  <a:schemeClr val="bg1"/>
                </a:solidFill>
              </a:defRPr>
            </a:lvl1pPr>
          </a:lstStyle>
          <a:p>
            <a:fld id="{55B2A88A-B7BD-41B1-9FCB-9BE633251ACA}" type="slidenum">
              <a:rPr lang="nl-NL" noProof="0" smtClean="0"/>
              <a:pPr/>
              <a:t>‹nr.›</a:t>
            </a:fld>
            <a:endParaRPr lang="nl-NL" noProof="0"/>
          </a:p>
        </p:txBody>
      </p:sp>
      <p:sp>
        <p:nvSpPr>
          <p:cNvPr id="17" name="Tijdelijke aanduiding voor tekst 14">
            <a:extLst>
              <a:ext uri="{FF2B5EF4-FFF2-40B4-BE49-F238E27FC236}">
                <a16:creationId xmlns:a16="http://schemas.microsoft.com/office/drawing/2014/main" id="{A6BF4B27-7FC5-4896-80CE-3BA6119B83E9}"/>
              </a:ext>
            </a:extLst>
          </p:cNvPr>
          <p:cNvSpPr>
            <a:spLocks noGrp="1"/>
          </p:cNvSpPr>
          <p:nvPr>
            <p:ph type="body" sz="quarter" idx="14" hasCustomPrompt="1"/>
          </p:nvPr>
        </p:nvSpPr>
        <p:spPr>
          <a:xfrm>
            <a:off x="496713" y="785901"/>
            <a:ext cx="9202625" cy="270790"/>
          </a:xfrm>
        </p:spPr>
        <p:txBody>
          <a:bodyPr>
            <a:noAutofit/>
          </a:bodyPr>
          <a:lstStyle>
            <a:lvl1pPr marL="0" indent="0">
              <a:buNone/>
              <a:defRPr sz="2000" b="0">
                <a:solidFill>
                  <a:schemeClr val="bg2"/>
                </a:solidFill>
                <a:latin typeface="+mj-lt"/>
              </a:defRPr>
            </a:lvl1pPr>
          </a:lstStyle>
          <a:p>
            <a:pPr lvl="0"/>
            <a:r>
              <a:rPr lang="nl-NL" noProof="0"/>
              <a:t>Ondertitel</a:t>
            </a:r>
          </a:p>
        </p:txBody>
      </p:sp>
      <p:sp>
        <p:nvSpPr>
          <p:cNvPr id="32" name="Tijdelijke aanduiding voor tekst 3">
            <a:extLst>
              <a:ext uri="{FF2B5EF4-FFF2-40B4-BE49-F238E27FC236}">
                <a16:creationId xmlns:a16="http://schemas.microsoft.com/office/drawing/2014/main" id="{54C989E9-FA4D-4EA9-9D83-ACEFB86E984F}"/>
              </a:ext>
            </a:extLst>
          </p:cNvPr>
          <p:cNvSpPr>
            <a:spLocks noGrp="1"/>
          </p:cNvSpPr>
          <p:nvPr>
            <p:ph type="body" sz="quarter" idx="49" hasCustomPrompt="1"/>
          </p:nvPr>
        </p:nvSpPr>
        <p:spPr>
          <a:xfrm>
            <a:off x="6463709" y="3337566"/>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25" name="Tijdelijke aanduiding voor tekst 3">
            <a:extLst>
              <a:ext uri="{FF2B5EF4-FFF2-40B4-BE49-F238E27FC236}">
                <a16:creationId xmlns:a16="http://schemas.microsoft.com/office/drawing/2014/main" id="{EC91FDB0-59BC-46F9-91A3-6EF241E7EA97}"/>
              </a:ext>
            </a:extLst>
          </p:cNvPr>
          <p:cNvSpPr>
            <a:spLocks noGrp="1"/>
          </p:cNvSpPr>
          <p:nvPr>
            <p:ph type="body" sz="quarter" idx="28"/>
          </p:nvPr>
        </p:nvSpPr>
        <p:spPr>
          <a:xfrm>
            <a:off x="9836448" y="275820"/>
            <a:ext cx="1891560" cy="80066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endParaRPr lang="nl-NL" noProof="0"/>
          </a:p>
        </p:txBody>
      </p:sp>
      <p:sp>
        <p:nvSpPr>
          <p:cNvPr id="23" name="Tijdelijke aanduiding voor datum 3">
            <a:extLst>
              <a:ext uri="{FF2B5EF4-FFF2-40B4-BE49-F238E27FC236}">
                <a16:creationId xmlns:a16="http://schemas.microsoft.com/office/drawing/2014/main" id="{BDC78B71-F098-49D0-A82C-26F4C2AFD8FA}"/>
              </a:ext>
            </a:extLst>
          </p:cNvPr>
          <p:cNvSpPr>
            <a:spLocks noGrp="1"/>
          </p:cNvSpPr>
          <p:nvPr>
            <p:ph type="dt" sz="half" idx="10"/>
          </p:nvPr>
        </p:nvSpPr>
        <p:spPr>
          <a:xfrm>
            <a:off x="8940509" y="6192542"/>
            <a:ext cx="2743200" cy="226714"/>
          </a:xfrm>
        </p:spPr>
        <p:txBody>
          <a:bodyPr/>
          <a:lstStyle>
            <a:lvl1pPr>
              <a:defRPr>
                <a:solidFill>
                  <a:schemeClr val="bg1"/>
                </a:solidFill>
              </a:defRPr>
            </a:lvl1pPr>
          </a:lstStyle>
          <a:p>
            <a:fld id="{B670796E-DDED-4E27-9226-E9660C071F14}" type="datetime1">
              <a:rPr lang="nl-NL" noProof="0" smtClean="0"/>
              <a:t>27-10-2020</a:t>
            </a:fld>
            <a:endParaRPr lang="nl-NL" noProof="0"/>
          </a:p>
        </p:txBody>
      </p:sp>
      <p:sp>
        <p:nvSpPr>
          <p:cNvPr id="153" name="Tijdelijke aanduiding voor tekst 3">
            <a:extLst>
              <a:ext uri="{FF2B5EF4-FFF2-40B4-BE49-F238E27FC236}">
                <a16:creationId xmlns:a16="http://schemas.microsoft.com/office/drawing/2014/main" id="{8A98C4B6-1A94-4159-9EB3-581D74066A8F}"/>
              </a:ext>
            </a:extLst>
          </p:cNvPr>
          <p:cNvSpPr>
            <a:spLocks noGrp="1"/>
          </p:cNvSpPr>
          <p:nvPr>
            <p:ph type="body" sz="quarter" idx="53" hasCustomPrompt="1"/>
          </p:nvPr>
        </p:nvSpPr>
        <p:spPr>
          <a:xfrm>
            <a:off x="6463709" y="3977107"/>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54" name="Tijdelijke aanduiding voor tekst 3">
            <a:extLst>
              <a:ext uri="{FF2B5EF4-FFF2-40B4-BE49-F238E27FC236}">
                <a16:creationId xmlns:a16="http://schemas.microsoft.com/office/drawing/2014/main" id="{FD32AE00-24ED-4295-A98C-4052E811CA7C}"/>
              </a:ext>
            </a:extLst>
          </p:cNvPr>
          <p:cNvSpPr>
            <a:spLocks noGrp="1"/>
          </p:cNvSpPr>
          <p:nvPr>
            <p:ph type="body" sz="quarter" idx="54" hasCustomPrompt="1"/>
          </p:nvPr>
        </p:nvSpPr>
        <p:spPr>
          <a:xfrm>
            <a:off x="6463709" y="4616648"/>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sp>
        <p:nvSpPr>
          <p:cNvPr id="155" name="Tijdelijke aanduiding voor tekst 3">
            <a:extLst>
              <a:ext uri="{FF2B5EF4-FFF2-40B4-BE49-F238E27FC236}">
                <a16:creationId xmlns:a16="http://schemas.microsoft.com/office/drawing/2014/main" id="{995A4DD9-A511-424A-A6EF-3EFF4DF1BE80}"/>
              </a:ext>
            </a:extLst>
          </p:cNvPr>
          <p:cNvSpPr>
            <a:spLocks noGrp="1"/>
          </p:cNvSpPr>
          <p:nvPr>
            <p:ph type="body" sz="quarter" idx="55" hasCustomPrompt="1"/>
          </p:nvPr>
        </p:nvSpPr>
        <p:spPr>
          <a:xfrm>
            <a:off x="6463709" y="5256188"/>
            <a:ext cx="5220000" cy="547485"/>
          </a:xfrm>
          <a:custGeom>
            <a:avLst/>
            <a:gdLst>
              <a:gd name="connsiteX0" fmla="*/ 0 w 6336000"/>
              <a:gd name="connsiteY0" fmla="*/ 34052 h 547200"/>
              <a:gd name="connsiteX1" fmla="*/ 34052 w 6336000"/>
              <a:gd name="connsiteY1" fmla="*/ 0 h 547200"/>
              <a:gd name="connsiteX2" fmla="*/ 6301948 w 6336000"/>
              <a:gd name="connsiteY2" fmla="*/ 0 h 547200"/>
              <a:gd name="connsiteX3" fmla="*/ 6336000 w 6336000"/>
              <a:gd name="connsiteY3" fmla="*/ 34052 h 547200"/>
              <a:gd name="connsiteX4" fmla="*/ 6336000 w 6336000"/>
              <a:gd name="connsiteY4" fmla="*/ 513148 h 547200"/>
              <a:gd name="connsiteX5" fmla="*/ 6301948 w 6336000"/>
              <a:gd name="connsiteY5" fmla="*/ 547200 h 547200"/>
              <a:gd name="connsiteX6" fmla="*/ 34052 w 6336000"/>
              <a:gd name="connsiteY6" fmla="*/ 547200 h 547200"/>
              <a:gd name="connsiteX7" fmla="*/ 0 w 6336000"/>
              <a:gd name="connsiteY7" fmla="*/ 513148 h 547200"/>
              <a:gd name="connsiteX8" fmla="*/ 0 w 6336000"/>
              <a:gd name="connsiteY8" fmla="*/ 34052 h 547200"/>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438955 w 6774955"/>
              <a:gd name="connsiteY0" fmla="*/ 44015 h 557163"/>
              <a:gd name="connsiteX1" fmla="*/ 443345 w 6774955"/>
              <a:gd name="connsiteY1" fmla="*/ 17721 h 557163"/>
              <a:gd name="connsiteX2" fmla="*/ 473007 w 6774955"/>
              <a:gd name="connsiteY2" fmla="*/ 9963 h 557163"/>
              <a:gd name="connsiteX3" fmla="*/ 6740903 w 6774955"/>
              <a:gd name="connsiteY3" fmla="*/ 9963 h 557163"/>
              <a:gd name="connsiteX4" fmla="*/ 6774955 w 6774955"/>
              <a:gd name="connsiteY4" fmla="*/ 44015 h 557163"/>
              <a:gd name="connsiteX5" fmla="*/ 6774955 w 6774955"/>
              <a:gd name="connsiteY5" fmla="*/ 523111 h 557163"/>
              <a:gd name="connsiteX6" fmla="*/ 6740903 w 6774955"/>
              <a:gd name="connsiteY6" fmla="*/ 557163 h 557163"/>
              <a:gd name="connsiteX7" fmla="*/ 473007 w 6774955"/>
              <a:gd name="connsiteY7" fmla="*/ 557163 h 557163"/>
              <a:gd name="connsiteX8" fmla="*/ 438955 w 6774955"/>
              <a:gd name="connsiteY8" fmla="*/ 523111 h 557163"/>
              <a:gd name="connsiteX9" fmla="*/ 438955 w 6774955"/>
              <a:gd name="connsiteY9" fmla="*/ 44015 h 557163"/>
              <a:gd name="connsiteX0" fmla="*/ 0 w 6336000"/>
              <a:gd name="connsiteY0" fmla="*/ 44015 h 557163"/>
              <a:gd name="connsiteX1" fmla="*/ 4390 w 6336000"/>
              <a:gd name="connsiteY1" fmla="*/ 17721 h 557163"/>
              <a:gd name="connsiteX2" fmla="*/ 34052 w 6336000"/>
              <a:gd name="connsiteY2" fmla="*/ 9963 h 557163"/>
              <a:gd name="connsiteX3" fmla="*/ 6301948 w 6336000"/>
              <a:gd name="connsiteY3" fmla="*/ 9963 h 557163"/>
              <a:gd name="connsiteX4" fmla="*/ 6336000 w 6336000"/>
              <a:gd name="connsiteY4" fmla="*/ 44015 h 557163"/>
              <a:gd name="connsiteX5" fmla="*/ 6336000 w 6336000"/>
              <a:gd name="connsiteY5" fmla="*/ 523111 h 557163"/>
              <a:gd name="connsiteX6" fmla="*/ 6301948 w 6336000"/>
              <a:gd name="connsiteY6" fmla="*/ 557163 h 557163"/>
              <a:gd name="connsiteX7" fmla="*/ 34052 w 6336000"/>
              <a:gd name="connsiteY7" fmla="*/ 557163 h 557163"/>
              <a:gd name="connsiteX8" fmla="*/ 0 w 6336000"/>
              <a:gd name="connsiteY8" fmla="*/ 523111 h 557163"/>
              <a:gd name="connsiteX9" fmla="*/ 0 w 6336000"/>
              <a:gd name="connsiteY9" fmla="*/ 44015 h 557163"/>
              <a:gd name="connsiteX0" fmla="*/ 325 w 6336325"/>
              <a:gd name="connsiteY0" fmla="*/ 34265 h 547413"/>
              <a:gd name="connsiteX1" fmla="*/ 4715 w 6336325"/>
              <a:gd name="connsiteY1" fmla="*/ 7971 h 547413"/>
              <a:gd name="connsiteX2" fmla="*/ 34377 w 6336325"/>
              <a:gd name="connsiteY2" fmla="*/ 213 h 547413"/>
              <a:gd name="connsiteX3" fmla="*/ 6302273 w 6336325"/>
              <a:gd name="connsiteY3" fmla="*/ 213 h 547413"/>
              <a:gd name="connsiteX4" fmla="*/ 6336325 w 6336325"/>
              <a:gd name="connsiteY4" fmla="*/ 34265 h 547413"/>
              <a:gd name="connsiteX5" fmla="*/ 6336325 w 6336325"/>
              <a:gd name="connsiteY5" fmla="*/ 513361 h 547413"/>
              <a:gd name="connsiteX6" fmla="*/ 6302273 w 6336325"/>
              <a:gd name="connsiteY6" fmla="*/ 547413 h 547413"/>
              <a:gd name="connsiteX7" fmla="*/ 34377 w 6336325"/>
              <a:gd name="connsiteY7" fmla="*/ 547413 h 547413"/>
              <a:gd name="connsiteX8" fmla="*/ 325 w 6336325"/>
              <a:gd name="connsiteY8" fmla="*/ 513361 h 547413"/>
              <a:gd name="connsiteX9" fmla="*/ 325 w 6336325"/>
              <a:gd name="connsiteY9" fmla="*/ 34265 h 547413"/>
              <a:gd name="connsiteX0" fmla="*/ 2320 w 6338320"/>
              <a:gd name="connsiteY0" fmla="*/ 545788 h 579840"/>
              <a:gd name="connsiteX1" fmla="*/ 6710 w 6338320"/>
              <a:gd name="connsiteY1" fmla="*/ 40398 h 579840"/>
              <a:gd name="connsiteX2" fmla="*/ 36372 w 6338320"/>
              <a:gd name="connsiteY2" fmla="*/ 32640 h 579840"/>
              <a:gd name="connsiteX3" fmla="*/ 6304268 w 6338320"/>
              <a:gd name="connsiteY3" fmla="*/ 32640 h 579840"/>
              <a:gd name="connsiteX4" fmla="*/ 6338320 w 6338320"/>
              <a:gd name="connsiteY4" fmla="*/ 66692 h 579840"/>
              <a:gd name="connsiteX5" fmla="*/ 6338320 w 6338320"/>
              <a:gd name="connsiteY5" fmla="*/ 545788 h 579840"/>
              <a:gd name="connsiteX6" fmla="*/ 6304268 w 6338320"/>
              <a:gd name="connsiteY6" fmla="*/ 579840 h 579840"/>
              <a:gd name="connsiteX7" fmla="*/ 36372 w 6338320"/>
              <a:gd name="connsiteY7" fmla="*/ 579840 h 579840"/>
              <a:gd name="connsiteX8" fmla="*/ 2320 w 6338320"/>
              <a:gd name="connsiteY8" fmla="*/ 545788 h 579840"/>
              <a:gd name="connsiteX0" fmla="*/ 440580 w 6776580"/>
              <a:gd name="connsiteY0" fmla="*/ 545209 h 579261"/>
              <a:gd name="connsiteX1" fmla="*/ 440208 w 6776580"/>
              <a:gd name="connsiteY1" fmla="*/ 39819 h 579261"/>
              <a:gd name="connsiteX2" fmla="*/ 474632 w 6776580"/>
              <a:gd name="connsiteY2" fmla="*/ 32061 h 579261"/>
              <a:gd name="connsiteX3" fmla="*/ 6742528 w 6776580"/>
              <a:gd name="connsiteY3" fmla="*/ 32061 h 579261"/>
              <a:gd name="connsiteX4" fmla="*/ 6776580 w 6776580"/>
              <a:gd name="connsiteY4" fmla="*/ 66113 h 579261"/>
              <a:gd name="connsiteX5" fmla="*/ 6776580 w 6776580"/>
              <a:gd name="connsiteY5" fmla="*/ 545209 h 579261"/>
              <a:gd name="connsiteX6" fmla="*/ 6742528 w 6776580"/>
              <a:gd name="connsiteY6" fmla="*/ 579261 h 579261"/>
              <a:gd name="connsiteX7" fmla="*/ 474632 w 6776580"/>
              <a:gd name="connsiteY7" fmla="*/ 579261 h 579261"/>
              <a:gd name="connsiteX8" fmla="*/ 440580 w 6776580"/>
              <a:gd name="connsiteY8" fmla="*/ 545209 h 579261"/>
              <a:gd name="connsiteX0" fmla="*/ 4188 w 6340188"/>
              <a:gd name="connsiteY0" fmla="*/ 545788 h 579840"/>
              <a:gd name="connsiteX1" fmla="*/ 3816 w 6340188"/>
              <a:gd name="connsiteY1" fmla="*/ 40398 h 579840"/>
              <a:gd name="connsiteX2" fmla="*/ 38240 w 6340188"/>
              <a:gd name="connsiteY2" fmla="*/ 32640 h 579840"/>
              <a:gd name="connsiteX3" fmla="*/ 6306136 w 6340188"/>
              <a:gd name="connsiteY3" fmla="*/ 32640 h 579840"/>
              <a:gd name="connsiteX4" fmla="*/ 6340188 w 6340188"/>
              <a:gd name="connsiteY4" fmla="*/ 66692 h 579840"/>
              <a:gd name="connsiteX5" fmla="*/ 6340188 w 6340188"/>
              <a:gd name="connsiteY5" fmla="*/ 545788 h 579840"/>
              <a:gd name="connsiteX6" fmla="*/ 6306136 w 6340188"/>
              <a:gd name="connsiteY6" fmla="*/ 579840 h 579840"/>
              <a:gd name="connsiteX7" fmla="*/ 38240 w 6340188"/>
              <a:gd name="connsiteY7" fmla="*/ 579840 h 579840"/>
              <a:gd name="connsiteX8" fmla="*/ 4188 w 6340188"/>
              <a:gd name="connsiteY8" fmla="*/ 545788 h 579840"/>
              <a:gd name="connsiteX0" fmla="*/ 1984 w 6337984"/>
              <a:gd name="connsiteY0" fmla="*/ 513434 h 547486"/>
              <a:gd name="connsiteX1" fmla="*/ 1612 w 6337984"/>
              <a:gd name="connsiteY1" fmla="*/ 8044 h 547486"/>
              <a:gd name="connsiteX2" fmla="*/ 36036 w 6337984"/>
              <a:gd name="connsiteY2" fmla="*/ 286 h 547486"/>
              <a:gd name="connsiteX3" fmla="*/ 6303932 w 6337984"/>
              <a:gd name="connsiteY3" fmla="*/ 286 h 547486"/>
              <a:gd name="connsiteX4" fmla="*/ 6337984 w 6337984"/>
              <a:gd name="connsiteY4" fmla="*/ 34338 h 547486"/>
              <a:gd name="connsiteX5" fmla="*/ 6337984 w 6337984"/>
              <a:gd name="connsiteY5" fmla="*/ 513434 h 547486"/>
              <a:gd name="connsiteX6" fmla="*/ 6303932 w 6337984"/>
              <a:gd name="connsiteY6" fmla="*/ 547486 h 547486"/>
              <a:gd name="connsiteX7" fmla="*/ 36036 w 6337984"/>
              <a:gd name="connsiteY7" fmla="*/ 547486 h 547486"/>
              <a:gd name="connsiteX8" fmla="*/ 1984 w 6337984"/>
              <a:gd name="connsiteY8" fmla="*/ 513434 h 547486"/>
              <a:gd name="connsiteX0" fmla="*/ 443038 w 6779038"/>
              <a:gd name="connsiteY0" fmla="*/ 513148 h 547200"/>
              <a:gd name="connsiteX1" fmla="*/ 440285 w 6779038"/>
              <a:gd name="connsiteY1" fmla="*/ 7758 h 547200"/>
              <a:gd name="connsiteX2" fmla="*/ 477090 w 6779038"/>
              <a:gd name="connsiteY2" fmla="*/ 0 h 547200"/>
              <a:gd name="connsiteX3" fmla="*/ 6744986 w 6779038"/>
              <a:gd name="connsiteY3" fmla="*/ 0 h 547200"/>
              <a:gd name="connsiteX4" fmla="*/ 6779038 w 6779038"/>
              <a:gd name="connsiteY4" fmla="*/ 34052 h 547200"/>
              <a:gd name="connsiteX5" fmla="*/ 6779038 w 6779038"/>
              <a:gd name="connsiteY5" fmla="*/ 513148 h 547200"/>
              <a:gd name="connsiteX6" fmla="*/ 6744986 w 6779038"/>
              <a:gd name="connsiteY6" fmla="*/ 547200 h 547200"/>
              <a:gd name="connsiteX7" fmla="*/ 477090 w 6779038"/>
              <a:gd name="connsiteY7" fmla="*/ 547200 h 547200"/>
              <a:gd name="connsiteX8" fmla="*/ 443038 w 6779038"/>
              <a:gd name="connsiteY8" fmla="*/ 513148 h 547200"/>
              <a:gd name="connsiteX0" fmla="*/ 3229 w 6339229"/>
              <a:gd name="connsiteY0" fmla="*/ 513433 h 547485"/>
              <a:gd name="connsiteX1" fmla="*/ 476 w 6339229"/>
              <a:gd name="connsiteY1" fmla="*/ 8043 h 547485"/>
              <a:gd name="connsiteX2" fmla="*/ 37281 w 6339229"/>
              <a:gd name="connsiteY2" fmla="*/ 285 h 547485"/>
              <a:gd name="connsiteX3" fmla="*/ 6305177 w 6339229"/>
              <a:gd name="connsiteY3" fmla="*/ 285 h 547485"/>
              <a:gd name="connsiteX4" fmla="*/ 6339229 w 6339229"/>
              <a:gd name="connsiteY4" fmla="*/ 34337 h 547485"/>
              <a:gd name="connsiteX5" fmla="*/ 6339229 w 6339229"/>
              <a:gd name="connsiteY5" fmla="*/ 513433 h 547485"/>
              <a:gd name="connsiteX6" fmla="*/ 6305177 w 6339229"/>
              <a:gd name="connsiteY6" fmla="*/ 547485 h 547485"/>
              <a:gd name="connsiteX7" fmla="*/ 37281 w 6339229"/>
              <a:gd name="connsiteY7" fmla="*/ 547485 h 547485"/>
              <a:gd name="connsiteX8" fmla="*/ 3229 w 6339229"/>
              <a:gd name="connsiteY8" fmla="*/ 513433 h 54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9229" h="547485">
                <a:moveTo>
                  <a:pt x="3229" y="513433"/>
                </a:moveTo>
                <a:cubicBezTo>
                  <a:pt x="-1715" y="423526"/>
                  <a:pt x="1945" y="14987"/>
                  <a:pt x="476" y="8043"/>
                </a:cubicBezTo>
                <a:cubicBezTo>
                  <a:pt x="-993" y="1099"/>
                  <a:pt x="-1471" y="-803"/>
                  <a:pt x="37281" y="285"/>
                </a:cubicBezTo>
                <a:cubicBezTo>
                  <a:pt x="76033" y="1373"/>
                  <a:pt x="4215878" y="285"/>
                  <a:pt x="6305177" y="285"/>
                </a:cubicBezTo>
                <a:cubicBezTo>
                  <a:pt x="6323983" y="285"/>
                  <a:pt x="6339229" y="15531"/>
                  <a:pt x="6339229" y="34337"/>
                </a:cubicBezTo>
                <a:lnTo>
                  <a:pt x="6339229" y="513433"/>
                </a:lnTo>
                <a:cubicBezTo>
                  <a:pt x="6339229" y="532239"/>
                  <a:pt x="6323983" y="547485"/>
                  <a:pt x="6305177" y="547485"/>
                </a:cubicBezTo>
                <a:lnTo>
                  <a:pt x="37281" y="547485"/>
                </a:lnTo>
                <a:cubicBezTo>
                  <a:pt x="18475" y="547485"/>
                  <a:pt x="3229" y="532239"/>
                  <a:pt x="3229" y="513433"/>
                </a:cubicBezTo>
                <a:close/>
              </a:path>
            </a:pathLst>
          </a:custGeom>
          <a:solidFill>
            <a:schemeClr val="bg2"/>
          </a:solidFill>
        </p:spPr>
        <p:txBody>
          <a:bodyPr lIns="144000" tIns="144000" rIns="216000" bIns="216000"/>
          <a:lstStyle>
            <a:lvl1pPr marL="0" marR="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sz="16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stStyle>
          <a:p>
            <a:pPr marL="0" marR="0" lvl="0" indent="0" algn="l" defTabSz="914400" rtl="0" eaLnBrk="1" fontAlgn="auto" latinLnBrk="0" hangingPunct="1">
              <a:lnSpc>
                <a:spcPct val="120000"/>
              </a:lnSpc>
              <a:spcBef>
                <a:spcPts val="600"/>
              </a:spcBef>
              <a:spcAft>
                <a:spcPts val="600"/>
              </a:spcAft>
              <a:buClr>
                <a:schemeClr val="accent1"/>
              </a:buClr>
              <a:buSzTx/>
              <a:buFont typeface="Arial" panose="020B0604020202020204" pitchFamily="34" charset="0"/>
              <a:buNone/>
              <a:tabLst/>
              <a:defRPr/>
            </a:pPr>
            <a:r>
              <a:rPr lang="nl-NL" noProof="0"/>
              <a:t>Klik om tekst in te voegen</a:t>
            </a:r>
          </a:p>
        </p:txBody>
      </p:sp>
      <p:grpSp>
        <p:nvGrpSpPr>
          <p:cNvPr id="167" name="Groep 258">
            <a:extLst>
              <a:ext uri="{FF2B5EF4-FFF2-40B4-BE49-F238E27FC236}">
                <a16:creationId xmlns:a16="http://schemas.microsoft.com/office/drawing/2014/main" id="{FE18E7C9-5F3C-41EF-BF34-D683CD93781B}"/>
              </a:ext>
            </a:extLst>
          </p:cNvPr>
          <p:cNvGrpSpPr/>
          <p:nvPr userDrawn="1"/>
        </p:nvGrpSpPr>
        <p:grpSpPr>
          <a:xfrm>
            <a:off x="12391601" y="0"/>
            <a:ext cx="3183678" cy="5229113"/>
            <a:chOff x="12391601" y="0"/>
            <a:chExt cx="3183678" cy="5229113"/>
          </a:xfrm>
        </p:grpSpPr>
        <p:grpSp>
          <p:nvGrpSpPr>
            <p:cNvPr id="168" name="Meer informatie">
              <a:extLst>
                <a:ext uri="{FF2B5EF4-FFF2-40B4-BE49-F238E27FC236}">
                  <a16:creationId xmlns:a16="http://schemas.microsoft.com/office/drawing/2014/main" id="{0F7A2FB2-D7BB-48FE-8D4F-62B9A176ED81}"/>
                </a:ext>
              </a:extLst>
            </p:cNvPr>
            <p:cNvGrpSpPr/>
            <p:nvPr userDrawn="1"/>
          </p:nvGrpSpPr>
          <p:grpSpPr>
            <a:xfrm>
              <a:off x="12396764" y="4445840"/>
              <a:ext cx="3178515" cy="783273"/>
              <a:chOff x="-3741486" y="3386444"/>
              <a:chExt cx="3178515" cy="783273"/>
            </a:xfrm>
          </p:grpSpPr>
          <p:sp>
            <p:nvSpPr>
              <p:cNvPr id="229" name="Freeform 101">
                <a:extLst>
                  <a:ext uri="{FF2B5EF4-FFF2-40B4-BE49-F238E27FC236}">
                    <a16:creationId xmlns:a16="http://schemas.microsoft.com/office/drawing/2014/main" id="{0031DDF7-C28C-4806-A86F-2013C6A9F79E}"/>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100" noProof="0"/>
              </a:p>
            </p:txBody>
          </p:sp>
          <p:sp>
            <p:nvSpPr>
              <p:cNvPr id="230" name="Rechthoek 306">
                <a:extLst>
                  <a:ext uri="{FF2B5EF4-FFF2-40B4-BE49-F238E27FC236}">
                    <a16:creationId xmlns:a16="http://schemas.microsoft.com/office/drawing/2014/main" id="{4B4FF802-0062-4182-A927-B60762328980}"/>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Meer weten?</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Ga naar dia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´Instructie dia: YouTube links´</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245" name="Rechte verbindingslijn 307">
                <a:extLst>
                  <a:ext uri="{FF2B5EF4-FFF2-40B4-BE49-F238E27FC236}">
                    <a16:creationId xmlns:a16="http://schemas.microsoft.com/office/drawing/2014/main" id="{3A2592B0-6D7A-45E7-8F22-0323E512F1AE}"/>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169" name="Rechthoek 260">
              <a:extLst>
                <a:ext uri="{FF2B5EF4-FFF2-40B4-BE49-F238E27FC236}">
                  <a16:creationId xmlns:a16="http://schemas.microsoft.com/office/drawing/2014/main" id="{52C54B33-0E6F-4900-A56F-19F0B351850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Afbeelding invoegen/veranderen</a:t>
              </a:r>
            </a:p>
          </p:txBody>
        </p:sp>
        <p:sp>
          <p:nvSpPr>
            <p:cNvPr id="170" name="Ovaal 261">
              <a:extLst>
                <a:ext uri="{FF2B5EF4-FFF2-40B4-BE49-F238E27FC236}">
                  <a16:creationId xmlns:a16="http://schemas.microsoft.com/office/drawing/2014/main" id="{2B842E25-22E9-4681-AE1C-387696989BB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1" name="Rechte verbindingslijn 262">
              <a:extLst>
                <a:ext uri="{FF2B5EF4-FFF2-40B4-BE49-F238E27FC236}">
                  <a16:creationId xmlns:a16="http://schemas.microsoft.com/office/drawing/2014/main" id="{1620D41F-AB81-46F9-99BE-1B9124F7B86E}"/>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87" name="Rechte verbindingslijn 263">
              <a:extLst>
                <a:ext uri="{FF2B5EF4-FFF2-40B4-BE49-F238E27FC236}">
                  <a16:creationId xmlns:a16="http://schemas.microsoft.com/office/drawing/2014/main" id="{60989F6B-E889-44B7-8FF9-52DAAC264D1B}"/>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8" name="Rechthoek 264">
              <a:extLst>
                <a:ext uri="{FF2B5EF4-FFF2-40B4-BE49-F238E27FC236}">
                  <a16:creationId xmlns:a16="http://schemas.microsoft.com/office/drawing/2014/main" id="{5C7E4C0C-182F-4B9E-AE82-C2850224592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door deze te selecteren en op de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´Delete´-toets </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 drukken. Klik dan op het pictogram om een nieuwe afbeelding in te voegen. </a:t>
              </a:r>
              <a:r>
                <a:rPr kumimoji="0" lang="nl-NL" sz="110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265">
              <a:extLst>
                <a:ext uri="{FF2B5EF4-FFF2-40B4-BE49-F238E27FC236}">
                  <a16:creationId xmlns:a16="http://schemas.microsoft.com/office/drawing/2014/main" id="{0E852508-8CBA-43BD-8D2D-72E14BEDE5C5}"/>
                </a:ext>
              </a:extLst>
            </p:cNvPr>
            <p:cNvCxnSpPr>
              <a:cxnSpLocks/>
            </p:cNvCxnSpPr>
            <p:nvPr userDrawn="1"/>
          </p:nvCxnSpPr>
          <p:spPr>
            <a:xfrm>
              <a:off x="12397261" y="4327957"/>
              <a:ext cx="3178017" cy="0"/>
            </a:xfrm>
            <a:prstGeom prst="line">
              <a:avLst/>
            </a:prstGeom>
            <a:noFill/>
            <a:ln w="3175" cap="flat" cmpd="sng" algn="ctr">
              <a:solidFill>
                <a:schemeClr val="accent1"/>
              </a:solidFill>
              <a:prstDash val="solid"/>
            </a:ln>
            <a:effectLst/>
          </p:spPr>
        </p:cxnSp>
        <p:sp>
          <p:nvSpPr>
            <p:cNvPr id="190" name="Ovaal 266">
              <a:extLst>
                <a:ext uri="{FF2B5EF4-FFF2-40B4-BE49-F238E27FC236}">
                  <a16:creationId xmlns:a16="http://schemas.microsoft.com/office/drawing/2014/main" id="{B3EA64D6-D0B9-42B9-A0E7-1E9CE13B131B}"/>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91" name="Rechthoek 267">
              <a:extLst>
                <a:ext uri="{FF2B5EF4-FFF2-40B4-BE49-F238E27FC236}">
                  <a16:creationId xmlns:a16="http://schemas.microsoft.com/office/drawing/2014/main" id="{D94D0B71-4AD1-444D-A3C1-D84F41870101}"/>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 ´Invoegen´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92" name="Groep 268">
              <a:extLst>
                <a:ext uri="{FF2B5EF4-FFF2-40B4-BE49-F238E27FC236}">
                  <a16:creationId xmlns:a16="http://schemas.microsoft.com/office/drawing/2014/main" id="{C3AE59F1-5BCF-4C25-B665-F056FB35F7D1}"/>
                </a:ext>
              </a:extLst>
            </p:cNvPr>
            <p:cNvGrpSpPr/>
            <p:nvPr userDrawn="1"/>
          </p:nvGrpSpPr>
          <p:grpSpPr>
            <a:xfrm>
              <a:off x="12757282" y="2184550"/>
              <a:ext cx="825500" cy="209550"/>
              <a:chOff x="13504624" y="2482850"/>
              <a:chExt cx="825500" cy="209550"/>
            </a:xfrm>
          </p:grpSpPr>
          <p:sp>
            <p:nvSpPr>
              <p:cNvPr id="226" name="Rechthoek 302">
                <a:extLst>
                  <a:ext uri="{FF2B5EF4-FFF2-40B4-BE49-F238E27FC236}">
                    <a16:creationId xmlns:a16="http://schemas.microsoft.com/office/drawing/2014/main" id="{CF7490C1-4857-4F62-9534-0289BB759C7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27" name="Rechte verbindingslijn 303">
                <a:extLst>
                  <a:ext uri="{FF2B5EF4-FFF2-40B4-BE49-F238E27FC236}">
                    <a16:creationId xmlns:a16="http://schemas.microsoft.com/office/drawing/2014/main" id="{D8B49E5E-9784-4489-90CA-AC197D62229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28" name="Gelijkbenige driehoek 304">
                <a:extLst>
                  <a:ext uri="{FF2B5EF4-FFF2-40B4-BE49-F238E27FC236}">
                    <a16:creationId xmlns:a16="http://schemas.microsoft.com/office/drawing/2014/main" id="{1E92FB0C-DCB1-4FD2-9390-00C4DB0B0E3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3" name="Groep 269">
              <a:extLst>
                <a:ext uri="{FF2B5EF4-FFF2-40B4-BE49-F238E27FC236}">
                  <a16:creationId xmlns:a16="http://schemas.microsoft.com/office/drawing/2014/main" id="{E772412E-F4EA-4570-9686-E3FEC98EEE9A}"/>
                </a:ext>
              </a:extLst>
            </p:cNvPr>
            <p:cNvGrpSpPr/>
            <p:nvPr userDrawn="1"/>
          </p:nvGrpSpPr>
          <p:grpSpPr>
            <a:xfrm>
              <a:off x="12757282" y="1216782"/>
              <a:ext cx="294789" cy="318834"/>
              <a:chOff x="14466489" y="1001522"/>
              <a:chExt cx="290627" cy="314333"/>
            </a:xfrm>
          </p:grpSpPr>
          <p:sp>
            <p:nvSpPr>
              <p:cNvPr id="220" name="Rechthoek 296">
                <a:extLst>
                  <a:ext uri="{FF2B5EF4-FFF2-40B4-BE49-F238E27FC236}">
                    <a16:creationId xmlns:a16="http://schemas.microsoft.com/office/drawing/2014/main" id="{A5213E24-7215-48EA-8BB0-CC7435242DA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1" name="Ovaal 297">
                <a:extLst>
                  <a:ext uri="{FF2B5EF4-FFF2-40B4-BE49-F238E27FC236}">
                    <a16:creationId xmlns:a16="http://schemas.microsoft.com/office/drawing/2014/main" id="{DD5060DB-DF93-4FAB-8006-F1A519E6461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2" name="Vrije vorm: vorm 298">
                <a:extLst>
                  <a:ext uri="{FF2B5EF4-FFF2-40B4-BE49-F238E27FC236}">
                    <a16:creationId xmlns:a16="http://schemas.microsoft.com/office/drawing/2014/main" id="{B0B2F49B-3A69-452B-A23D-32B8D39B30C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3" name="Rechthoek: afgeronde hoeken 299">
                <a:extLst>
                  <a:ext uri="{FF2B5EF4-FFF2-40B4-BE49-F238E27FC236}">
                    <a16:creationId xmlns:a16="http://schemas.microsoft.com/office/drawing/2014/main" id="{67CEDE91-2011-4A0A-9C72-C29BE7EC087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24" name="Rechte verbindingslijn 300">
                <a:extLst>
                  <a:ext uri="{FF2B5EF4-FFF2-40B4-BE49-F238E27FC236}">
                    <a16:creationId xmlns:a16="http://schemas.microsoft.com/office/drawing/2014/main" id="{18932C09-A93A-46A3-BC20-77AAC16A3F7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25" name="Rechte verbindingslijn 301">
                <a:extLst>
                  <a:ext uri="{FF2B5EF4-FFF2-40B4-BE49-F238E27FC236}">
                    <a16:creationId xmlns:a16="http://schemas.microsoft.com/office/drawing/2014/main" id="{3B5E5436-3EAE-413F-ABA5-1756E7C8674E}"/>
                  </a:ext>
                </a:extLst>
              </p:cNvPr>
              <p:cNvCxnSpPr>
                <a:cxnSpLocks/>
                <a:stCxn id="22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4" name="Ovaal 270">
              <a:extLst>
                <a:ext uri="{FF2B5EF4-FFF2-40B4-BE49-F238E27FC236}">
                  <a16:creationId xmlns:a16="http://schemas.microsoft.com/office/drawing/2014/main" id="{2419888C-19B6-481E-B2FF-C4DC63D52977}"/>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5" name="Rechthoek 271">
              <a:extLst>
                <a:ext uri="{FF2B5EF4-FFF2-40B4-BE49-F238E27FC236}">
                  <a16:creationId xmlns:a16="http://schemas.microsoft.com/office/drawing/2014/main" id="{84D765E4-A791-4119-BA2B-5C4D7918047F}"/>
                </a:ext>
              </a:extLst>
            </p:cNvPr>
            <p:cNvSpPr/>
            <p:nvPr userDrawn="1"/>
          </p:nvSpPr>
          <p:spPr>
            <a:xfrm>
              <a:off x="12757283" y="2684015"/>
              <a:ext cx="2817996" cy="43320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´Dia herstellen´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6" name="Rechte verbindingslijn 272">
              <a:extLst>
                <a:ext uri="{FF2B5EF4-FFF2-40B4-BE49-F238E27FC236}">
                  <a16:creationId xmlns:a16="http://schemas.microsoft.com/office/drawing/2014/main" id="{F476E69D-E8BF-4595-8E00-C2E4F7C220D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197" name="Rechthoek 273">
              <a:extLst>
                <a:ext uri="{FF2B5EF4-FFF2-40B4-BE49-F238E27FC236}">
                  <a16:creationId xmlns:a16="http://schemas.microsoft.com/office/drawing/2014/main" id="{5EA26063-7526-462C-87B0-58492330FAB4}"/>
                </a:ext>
              </a:extLst>
            </p:cNvPr>
            <p:cNvSpPr/>
            <p:nvPr userDrawn="1"/>
          </p:nvSpPr>
          <p:spPr>
            <a:xfrm>
              <a:off x="12654153" y="3238910"/>
              <a:ext cx="1624926" cy="80522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chemeClr val="tx1"/>
                </a:solidFill>
              </a:endParaRPr>
            </a:p>
          </p:txBody>
        </p:sp>
        <p:grpSp>
          <p:nvGrpSpPr>
            <p:cNvPr id="198" name="Groep 274">
              <a:extLst>
                <a:ext uri="{FF2B5EF4-FFF2-40B4-BE49-F238E27FC236}">
                  <a16:creationId xmlns:a16="http://schemas.microsoft.com/office/drawing/2014/main" id="{4D87C859-C297-43C7-887B-2EB1DE1E3DB5}"/>
                </a:ext>
              </a:extLst>
            </p:cNvPr>
            <p:cNvGrpSpPr/>
            <p:nvPr userDrawn="1"/>
          </p:nvGrpSpPr>
          <p:grpSpPr>
            <a:xfrm>
              <a:off x="13614067" y="3535184"/>
              <a:ext cx="1195438" cy="678267"/>
              <a:chOff x="12757284" y="3224292"/>
              <a:chExt cx="1195438" cy="678267"/>
            </a:xfrm>
          </p:grpSpPr>
          <p:sp>
            <p:nvSpPr>
              <p:cNvPr id="199" name="Rechthoek 275">
                <a:extLst>
                  <a:ext uri="{FF2B5EF4-FFF2-40B4-BE49-F238E27FC236}">
                    <a16:creationId xmlns:a16="http://schemas.microsoft.com/office/drawing/2014/main" id="{49CA24D3-8532-4674-B98A-8296E6528AF2}"/>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0" name="Rechthoek 276">
                <a:extLst>
                  <a:ext uri="{FF2B5EF4-FFF2-40B4-BE49-F238E27FC236}">
                    <a16:creationId xmlns:a16="http://schemas.microsoft.com/office/drawing/2014/main" id="{4B8939E3-92C3-44F4-9BD5-1DB7FB0A66B8}"/>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1" name="Groep 277">
                <a:extLst>
                  <a:ext uri="{FF2B5EF4-FFF2-40B4-BE49-F238E27FC236}">
                    <a16:creationId xmlns:a16="http://schemas.microsoft.com/office/drawing/2014/main" id="{855C3FD2-D5A3-4C68-BAA6-B45D3AB5AD00}"/>
                  </a:ext>
                </a:extLst>
              </p:cNvPr>
              <p:cNvGrpSpPr/>
              <p:nvPr userDrawn="1"/>
            </p:nvGrpSpPr>
            <p:grpSpPr>
              <a:xfrm>
                <a:off x="12839234" y="3289794"/>
                <a:ext cx="155951" cy="131922"/>
                <a:chOff x="12968836" y="3354170"/>
                <a:chExt cx="404806" cy="342433"/>
              </a:xfrm>
            </p:grpSpPr>
            <p:sp>
              <p:nvSpPr>
                <p:cNvPr id="214" name="Rechthoek: afgeronde hoeken 290">
                  <a:extLst>
                    <a:ext uri="{FF2B5EF4-FFF2-40B4-BE49-F238E27FC236}">
                      <a16:creationId xmlns:a16="http://schemas.microsoft.com/office/drawing/2014/main" id="{D6592CD7-4960-4B26-A3A8-7BD365991DB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5" name="Rechthoek 291">
                  <a:extLst>
                    <a:ext uri="{FF2B5EF4-FFF2-40B4-BE49-F238E27FC236}">
                      <a16:creationId xmlns:a16="http://schemas.microsoft.com/office/drawing/2014/main" id="{AA4A7C17-FB54-4CFF-82FD-8E2CE35D7C39}"/>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6" name="Rechthoek 292">
                  <a:extLst>
                    <a:ext uri="{FF2B5EF4-FFF2-40B4-BE49-F238E27FC236}">
                      <a16:creationId xmlns:a16="http://schemas.microsoft.com/office/drawing/2014/main" id="{A244A498-0425-4308-8955-DFB58DF90D1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7" name="Rechthoek 293">
                  <a:extLst>
                    <a:ext uri="{FF2B5EF4-FFF2-40B4-BE49-F238E27FC236}">
                      <a16:creationId xmlns:a16="http://schemas.microsoft.com/office/drawing/2014/main" id="{4FCDD622-0C8B-4364-BE92-D9FC5CB0ACB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8" name="Rechthoek 294">
                  <a:extLst>
                    <a:ext uri="{FF2B5EF4-FFF2-40B4-BE49-F238E27FC236}">
                      <a16:creationId xmlns:a16="http://schemas.microsoft.com/office/drawing/2014/main" id="{D1802FA6-02D6-47CD-8382-93A10D0ED1B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9" name="Rechthoek 295">
                  <a:extLst>
                    <a:ext uri="{FF2B5EF4-FFF2-40B4-BE49-F238E27FC236}">
                      <a16:creationId xmlns:a16="http://schemas.microsoft.com/office/drawing/2014/main" id="{7CCAE6D6-0960-47F2-A8FF-5C4236C3F01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02" name="Groep 278">
                <a:extLst>
                  <a:ext uri="{FF2B5EF4-FFF2-40B4-BE49-F238E27FC236}">
                    <a16:creationId xmlns:a16="http://schemas.microsoft.com/office/drawing/2014/main" id="{0A65F830-9A93-416D-A8DE-4C626A5808C8}"/>
                  </a:ext>
                </a:extLst>
              </p:cNvPr>
              <p:cNvGrpSpPr/>
              <p:nvPr userDrawn="1"/>
            </p:nvGrpSpPr>
            <p:grpSpPr>
              <a:xfrm>
                <a:off x="12819679" y="3589117"/>
                <a:ext cx="166739" cy="218963"/>
                <a:chOff x="12940828" y="3950597"/>
                <a:chExt cx="432813" cy="568367"/>
              </a:xfrm>
            </p:grpSpPr>
            <p:grpSp>
              <p:nvGrpSpPr>
                <p:cNvPr id="206" name="Groep 282">
                  <a:extLst>
                    <a:ext uri="{FF2B5EF4-FFF2-40B4-BE49-F238E27FC236}">
                      <a16:creationId xmlns:a16="http://schemas.microsoft.com/office/drawing/2014/main" id="{EAE90E13-348A-43A8-A4E6-B5466EE74C3E}"/>
                    </a:ext>
                  </a:extLst>
                </p:cNvPr>
                <p:cNvGrpSpPr/>
                <p:nvPr userDrawn="1"/>
              </p:nvGrpSpPr>
              <p:grpSpPr>
                <a:xfrm>
                  <a:off x="13000382" y="4006891"/>
                  <a:ext cx="373259" cy="315747"/>
                  <a:chOff x="12968836" y="3354170"/>
                  <a:chExt cx="404806" cy="342433"/>
                </a:xfrm>
              </p:grpSpPr>
              <p:sp>
                <p:nvSpPr>
                  <p:cNvPr id="208" name="Rechthoek: afgeronde hoeken 284">
                    <a:extLst>
                      <a:ext uri="{FF2B5EF4-FFF2-40B4-BE49-F238E27FC236}">
                        <a16:creationId xmlns:a16="http://schemas.microsoft.com/office/drawing/2014/main" id="{5F77DA0A-C183-478A-B017-0410985F7C4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9" name="Rechthoek 285">
                    <a:extLst>
                      <a:ext uri="{FF2B5EF4-FFF2-40B4-BE49-F238E27FC236}">
                        <a16:creationId xmlns:a16="http://schemas.microsoft.com/office/drawing/2014/main" id="{96A832AB-F720-4677-A58E-304A99A962A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0" name="Rechthoek 286">
                    <a:extLst>
                      <a:ext uri="{FF2B5EF4-FFF2-40B4-BE49-F238E27FC236}">
                        <a16:creationId xmlns:a16="http://schemas.microsoft.com/office/drawing/2014/main" id="{B64019D6-18FD-4935-AE7E-4A41AEBB1C7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1" name="Rechthoek 287">
                    <a:extLst>
                      <a:ext uri="{FF2B5EF4-FFF2-40B4-BE49-F238E27FC236}">
                        <a16:creationId xmlns:a16="http://schemas.microsoft.com/office/drawing/2014/main" id="{AF896FF2-4F79-4B3A-B16F-303DB01B99A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2" name="Rechthoek 288">
                    <a:extLst>
                      <a:ext uri="{FF2B5EF4-FFF2-40B4-BE49-F238E27FC236}">
                        <a16:creationId xmlns:a16="http://schemas.microsoft.com/office/drawing/2014/main" id="{5C2A8C0D-0583-42B3-8C7A-07A28E797ED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Rechthoek 289">
                    <a:extLst>
                      <a:ext uri="{FF2B5EF4-FFF2-40B4-BE49-F238E27FC236}">
                        <a16:creationId xmlns:a16="http://schemas.microsoft.com/office/drawing/2014/main" id="{E4C9D569-FA79-4D56-ADDE-25FDBCBD504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sp>
              <p:nvSpPr>
                <p:cNvPr id="207" name="Boog 283">
                  <a:extLst>
                    <a:ext uri="{FF2B5EF4-FFF2-40B4-BE49-F238E27FC236}">
                      <a16:creationId xmlns:a16="http://schemas.microsoft.com/office/drawing/2014/main" id="{5A56BBA6-F562-421F-9337-19ECAC422E0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noProof="0"/>
                </a:p>
              </p:txBody>
            </p:sp>
          </p:grpSp>
          <p:sp>
            <p:nvSpPr>
              <p:cNvPr id="203" name="Tekstvak 279">
                <a:extLst>
                  <a:ext uri="{FF2B5EF4-FFF2-40B4-BE49-F238E27FC236}">
                    <a16:creationId xmlns:a16="http://schemas.microsoft.com/office/drawing/2014/main" id="{3EB31D65-4EFE-415F-8BFB-3EC9FDDC22A3}"/>
                  </a:ext>
                </a:extLst>
              </p:cNvPr>
              <p:cNvSpPr txBox="1"/>
              <p:nvPr userDrawn="1"/>
            </p:nvSpPr>
            <p:spPr>
              <a:xfrm>
                <a:off x="12997648" y="3263402"/>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Indeling</a:t>
                </a:r>
              </a:p>
            </p:txBody>
          </p:sp>
          <p:sp>
            <p:nvSpPr>
              <p:cNvPr id="204" name="Tekstvak 280">
                <a:extLst>
                  <a:ext uri="{FF2B5EF4-FFF2-40B4-BE49-F238E27FC236}">
                    <a16:creationId xmlns:a16="http://schemas.microsoft.com/office/drawing/2014/main" id="{B7EF83F3-2B7D-4A64-B8C2-61227520E238}"/>
                  </a:ext>
                </a:extLst>
              </p:cNvPr>
              <p:cNvSpPr txBox="1"/>
              <p:nvPr userDrawn="1"/>
            </p:nvSpPr>
            <p:spPr>
              <a:xfrm>
                <a:off x="12984219" y="3584528"/>
                <a:ext cx="85520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205" name="Picture 3">
                <a:extLst>
                  <a:ext uri="{FF2B5EF4-FFF2-40B4-BE49-F238E27FC236}">
                    <a16:creationId xmlns:a16="http://schemas.microsoft.com/office/drawing/2014/main" id="{6ECEF6A9-F446-4E57-8697-B8562D0E2711}"/>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13810206" y="3671228"/>
                <a:ext cx="14251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87" name="Instructie">
            <a:extLst>
              <a:ext uri="{FF2B5EF4-FFF2-40B4-BE49-F238E27FC236}">
                <a16:creationId xmlns:a16="http://schemas.microsoft.com/office/drawing/2014/main" id="{1FB51ED4-F5DD-486A-9E36-11EBE1FBB0B7}"/>
              </a:ext>
            </a:extLst>
          </p:cNvPr>
          <p:cNvGrpSpPr/>
          <p:nvPr userDrawn="1"/>
        </p:nvGrpSpPr>
        <p:grpSpPr>
          <a:xfrm>
            <a:off x="-3352957" y="0"/>
            <a:ext cx="3182755" cy="2660264"/>
            <a:chOff x="-3426088" y="4512342"/>
            <a:chExt cx="3182755" cy="2660264"/>
          </a:xfrm>
        </p:grpSpPr>
        <p:sp>
          <p:nvSpPr>
            <p:cNvPr id="88" name="Rechthoek 127">
              <a:extLst>
                <a:ext uri="{FF2B5EF4-FFF2-40B4-BE49-F238E27FC236}">
                  <a16:creationId xmlns:a16="http://schemas.microsoft.com/office/drawing/2014/main" id="{90A476DB-9B4A-476C-B3CD-A1A5C8C09EE2}"/>
                </a:ext>
              </a:extLst>
            </p:cNvPr>
            <p:cNvSpPr/>
            <p:nvPr userDrawn="1"/>
          </p:nvSpPr>
          <p:spPr>
            <a:xfrm>
              <a:off x="-3419345" y="4512342"/>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a:ln>
                    <a:noFill/>
                  </a:ln>
                  <a:solidFill>
                    <a:schemeClr val="accent1"/>
                  </a:solidFill>
                  <a:effectLst/>
                  <a:uLnTx/>
                  <a:uFillTx/>
                  <a:latin typeface="+mj-lt"/>
                  <a:cs typeface="Segoe UI Light" panose="020B0502040204020203" pitchFamily="34" charset="0"/>
                </a:rPr>
                <a:t>vormen wijzigen</a:t>
              </a:r>
            </a:p>
          </p:txBody>
        </p:sp>
        <p:cxnSp>
          <p:nvCxnSpPr>
            <p:cNvPr id="89" name="Rechte verbindingslijn 128">
              <a:extLst>
                <a:ext uri="{FF2B5EF4-FFF2-40B4-BE49-F238E27FC236}">
                  <a16:creationId xmlns:a16="http://schemas.microsoft.com/office/drawing/2014/main" id="{3661848B-C261-4C32-891C-F024942F9F2C}"/>
                </a:ext>
              </a:extLst>
            </p:cNvPr>
            <p:cNvCxnSpPr>
              <a:cxnSpLocks/>
            </p:cNvCxnSpPr>
            <p:nvPr userDrawn="1"/>
          </p:nvCxnSpPr>
          <p:spPr>
            <a:xfrm>
              <a:off x="-3419346" y="4778360"/>
              <a:ext cx="3176013" cy="0"/>
            </a:xfrm>
            <a:prstGeom prst="line">
              <a:avLst/>
            </a:prstGeom>
            <a:noFill/>
            <a:ln w="3175" cap="flat" cmpd="sng" algn="ctr">
              <a:solidFill>
                <a:schemeClr val="accent1"/>
              </a:solidFill>
              <a:prstDash val="solid"/>
            </a:ln>
            <a:effectLst/>
          </p:spPr>
        </p:cxnSp>
        <p:sp>
          <p:nvSpPr>
            <p:cNvPr id="90" name="Rechthoek 130">
              <a:extLst>
                <a:ext uri="{FF2B5EF4-FFF2-40B4-BE49-F238E27FC236}">
                  <a16:creationId xmlns:a16="http://schemas.microsoft.com/office/drawing/2014/main" id="{856D4C44-35AF-488D-8B4A-5F819DDDEB62}"/>
                </a:ext>
              </a:extLst>
            </p:cNvPr>
            <p:cNvSpPr/>
            <p:nvPr userDrawn="1"/>
          </p:nvSpPr>
          <p:spPr>
            <a:xfrm>
              <a:off x="-3426088" y="4959088"/>
              <a:ext cx="3073481" cy="493385"/>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Alle vormen in de template zijn aanpasbaar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qua kleur en positie.  </a:t>
              </a:r>
            </a:p>
          </p:txBody>
        </p:sp>
        <p:sp>
          <p:nvSpPr>
            <p:cNvPr id="91" name="Rechthoek 133">
              <a:extLst>
                <a:ext uri="{FF2B5EF4-FFF2-40B4-BE49-F238E27FC236}">
                  <a16:creationId xmlns:a16="http://schemas.microsoft.com/office/drawing/2014/main" id="{1371B4DB-163F-4863-BACE-D948DECA21BC}"/>
                </a:ext>
              </a:extLst>
            </p:cNvPr>
            <p:cNvSpPr/>
            <p:nvPr userDrawn="1"/>
          </p:nvSpPr>
          <p:spPr>
            <a:xfrm>
              <a:off x="-3426086" y="5395091"/>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Kleur wijzigen? Klik op de vorm ga naar de tab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Opmaak</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dan naar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Opvullen vorm</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om een andere huisstijlkleur te kiezen. </a:t>
              </a:r>
              <a:endParaRPr kumimoji="0" lang="nl-NL" sz="1100" b="1"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92" name="Rechthoek 136">
              <a:extLst>
                <a:ext uri="{FF2B5EF4-FFF2-40B4-BE49-F238E27FC236}">
                  <a16:creationId xmlns:a16="http://schemas.microsoft.com/office/drawing/2014/main" id="{11876C2B-3DFA-4771-8C36-791C16CF633D}"/>
                </a:ext>
              </a:extLst>
            </p:cNvPr>
            <p:cNvSpPr/>
            <p:nvPr userDrawn="1"/>
          </p:nvSpPr>
          <p:spPr>
            <a:xfrm>
              <a:off x="-3426086" y="5955574"/>
              <a:ext cx="3073482" cy="363786"/>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Vorm verplaatsen?</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r>
                <a:rPr kumimoji="0" lang="nl-NL" sz="1100" b="0" i="0" u="none" strike="noStrike" kern="0" cap="none" spc="0" normalizeH="0" baseline="0" noProof="0">
                  <a:ln>
                    <a:noFill/>
                  </a:ln>
                  <a:effectLst/>
                  <a:uLnTx/>
                  <a:uFillTx/>
                  <a:latin typeface="+mn-lt"/>
                  <a:ea typeface="+mn-ea"/>
                  <a:cs typeface="Segoe UI Light" panose="020B0502040204020203" pitchFamily="34" charset="0"/>
                </a:rPr>
                <a:t>Klik op de vorm en sleep de vorm naar de gewenste plek.</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 </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sp>
          <p:nvSpPr>
            <p:cNvPr id="93" name="Rechthoek 139">
              <a:extLst>
                <a:ext uri="{FF2B5EF4-FFF2-40B4-BE49-F238E27FC236}">
                  <a16:creationId xmlns:a16="http://schemas.microsoft.com/office/drawing/2014/main" id="{20E38BB6-2FC6-4BD7-94CD-82F88AD296C5}"/>
                </a:ext>
              </a:extLst>
            </p:cNvPr>
            <p:cNvSpPr/>
            <p:nvPr userDrawn="1"/>
          </p:nvSpPr>
          <p:spPr>
            <a:xfrm>
              <a:off x="-3426086" y="6412375"/>
              <a:ext cx="3073482" cy="671331"/>
            </a:xfrm>
            <a:prstGeom prst="rect">
              <a:avLst/>
            </a:prstGeom>
            <a:noFill/>
            <a:ln w="25400" cap="flat" cmpd="sng" algn="ctr">
              <a:noFill/>
              <a:prstDash val="solid"/>
            </a:ln>
            <a:effectLst/>
          </p:spPr>
          <p:txBody>
            <a:bodyPr lIns="0" tIns="0" rIns="0" bIns="0" rtlCol="0" anchor="t"/>
            <a:lstStyle/>
            <a:p>
              <a:pPr marL="171450" marR="0" lvl="0" indent="-171450" algn="l" defTabSz="914400" rtl="0" eaLnBrk="1" fontAlgn="auto" latinLnBrk="0" hangingPunct="1">
                <a:lnSpc>
                  <a:spcPct val="100000"/>
                </a:lnSpc>
                <a:spcBef>
                  <a:spcPts val="0"/>
                </a:spcBef>
                <a:spcAft>
                  <a:spcPts val="0"/>
                </a:spcAft>
                <a:buClr>
                  <a:schemeClr val="bg2"/>
                </a:buClr>
                <a:buSzTx/>
                <a:buFont typeface="Arial" panose="020B0604020202020204" pitchFamily="34" charset="0"/>
                <a:buChar char="•"/>
                <a:tabLst/>
                <a:defRPr/>
              </a:pPr>
              <a:r>
                <a:rPr kumimoji="0" lang="nl-NL" sz="1100" b="0" i="0" u="none" strike="noStrike" kern="0" cap="none" spc="0" normalizeH="0" baseline="0" noProof="0">
                  <a:ln>
                    <a:noFill/>
                  </a:ln>
                  <a:effectLst/>
                  <a:uLnTx/>
                  <a:uFillTx/>
                  <a:latin typeface="+mn-lt"/>
                  <a:ea typeface="+mn-ea"/>
                  <a:cs typeface="Segoe UI Light" panose="020B0502040204020203" pitchFamily="34" charset="0"/>
                </a:rPr>
                <a:t>Per ongeluk een vorm verwijderd? Klik dan met je rechtermuisknop op de miniatuurweergave van de slide </a:t>
              </a:r>
              <a:br>
                <a:rPr kumimoji="0" lang="nl-NL" sz="1100" b="0" i="0" u="none" strike="noStrike" kern="0" cap="none" spc="0" normalizeH="0" baseline="0" noProof="0">
                  <a:ln>
                    <a:noFill/>
                  </a:ln>
                  <a:effectLst/>
                  <a:uLnTx/>
                  <a:uFillTx/>
                  <a:latin typeface="+mn-lt"/>
                  <a:ea typeface="+mn-ea"/>
                  <a:cs typeface="Segoe UI Light" panose="020B0502040204020203" pitchFamily="34" charset="0"/>
                </a:rPr>
              </a:br>
              <a:r>
                <a:rPr kumimoji="0" lang="nl-NL" sz="1100" b="0" i="0" u="none" strike="noStrike" kern="0" cap="none" spc="0" normalizeH="0" baseline="0" noProof="0">
                  <a:ln>
                    <a:noFill/>
                  </a:ln>
                  <a:effectLst/>
                  <a:uLnTx/>
                  <a:uFillTx/>
                  <a:latin typeface="+mn-lt"/>
                  <a:ea typeface="+mn-ea"/>
                  <a:cs typeface="Segoe UI Light" panose="020B0502040204020203" pitchFamily="34" charset="0"/>
                </a:rPr>
                <a:t>en kies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1" i="0" u="none" strike="noStrike" kern="0" cap="none" spc="0" normalizeH="0" baseline="0" noProof="0">
                  <a:ln>
                    <a:noFill/>
                  </a:ln>
                  <a:effectLst/>
                  <a:uLnTx/>
                  <a:uFillTx/>
                  <a:latin typeface="+mn-lt"/>
                  <a:ea typeface="+mn-ea"/>
                  <a:cs typeface="Segoe UI Light" panose="020B0502040204020203" pitchFamily="34" charset="0"/>
                </a:rPr>
                <a:t>dia herstellen</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0" i="0" u="none" strike="noStrike" kern="0" cap="none" spc="0" normalizeH="0" baseline="0" noProof="0">
                <a:ln>
                  <a:noFill/>
                </a:ln>
                <a:effectLst/>
                <a:uLnTx/>
                <a:uFillTx/>
                <a:latin typeface="+mn-lt"/>
                <a:ea typeface="+mn-ea"/>
                <a:cs typeface="Segoe UI Light" panose="020B0502040204020203" pitchFamily="34" charset="0"/>
              </a:endParaRPr>
            </a:p>
          </p:txBody>
        </p:sp>
        <p:cxnSp>
          <p:nvCxnSpPr>
            <p:cNvPr id="94" name="Rechte verbindingslijn 140">
              <a:extLst>
                <a:ext uri="{FF2B5EF4-FFF2-40B4-BE49-F238E27FC236}">
                  <a16:creationId xmlns:a16="http://schemas.microsoft.com/office/drawing/2014/main" id="{0D45D1BD-1E6B-41C3-AA27-B8A834AC400C}"/>
                </a:ext>
              </a:extLst>
            </p:cNvPr>
            <p:cNvCxnSpPr>
              <a:cxnSpLocks/>
            </p:cNvCxnSpPr>
            <p:nvPr userDrawn="1"/>
          </p:nvCxnSpPr>
          <p:spPr>
            <a:xfrm>
              <a:off x="-3419346" y="7172606"/>
              <a:ext cx="3176013"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375487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B67F762-4879-4678-A9D0-DCB78B61CFF2}" type="datetimeFigureOut">
              <a:rPr lang="nl-NL" smtClean="0"/>
              <a:t>27-10-2020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0278F53C-C472-48D8-AD92-EA5839D47BCE}" type="slidenum">
              <a:rPr lang="nl-NL" smtClean="0"/>
              <a:t>‹nr.›</a:t>
            </a:fld>
            <a:endParaRPr lang="nl-NL"/>
          </a:p>
        </p:txBody>
      </p:sp>
    </p:spTree>
    <p:extLst>
      <p:ext uri="{BB962C8B-B14F-4D97-AF65-F5344CB8AC3E}">
        <p14:creationId xmlns:p14="http://schemas.microsoft.com/office/powerpoint/2010/main" val="3667786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theme" Target="../theme/theme2.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image" Target="../media/image1.emf"/><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oleObject" Target="../embeddings/oleObject2.bin"/><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tags" Target="../tags/tag3.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vmlDrawing" Target="../drawings/vmlDrawing2.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6"/>
            </p:custDataLst>
            <p:extLst>
              <p:ext uri="{D42A27DB-BD31-4B8C-83A1-F6EECF244321}">
                <p14:modId xmlns:p14="http://schemas.microsoft.com/office/powerpoint/2010/main" val="38030144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11" name="think-cell Slide" r:id="rId37" imgW="501" imgH="502" progId="TCLayout.ActiveDocument.1">
                  <p:embed/>
                </p:oleObj>
              </mc:Choice>
              <mc:Fallback>
                <p:oleObj name="think-cell Slide" r:id="rId37" imgW="501" imgH="502" progId="TCLayout.ActiveDocument.1">
                  <p:embed/>
                  <p:pic>
                    <p:nvPicPr>
                      <p:cNvPr id="7" name="Object 6" hidden="1"/>
                      <p:cNvPicPr/>
                      <p:nvPr/>
                    </p:nvPicPr>
                    <p:blipFill>
                      <a:blip r:embed="rId38"/>
                      <a:stretch>
                        <a:fillRect/>
                      </a:stretch>
                    </p:blipFill>
                    <p:spPr>
                      <a:xfrm>
                        <a:off x="1588" y="1588"/>
                        <a:ext cx="1588" cy="1588"/>
                      </a:xfrm>
                      <a:prstGeom prst="rect">
                        <a:avLst/>
                      </a:prstGeom>
                    </p:spPr>
                  </p:pic>
                </p:oleObj>
              </mc:Fallback>
            </mc:AlternateContent>
          </a:graphicData>
        </a:graphic>
      </p:graphicFrame>
      <p:sp>
        <p:nvSpPr>
          <p:cNvPr id="2" name="Tijdelijke aanduiding voor titel 1"/>
          <p:cNvSpPr>
            <a:spLocks noGrp="1"/>
          </p:cNvSpPr>
          <p:nvPr>
            <p:ph type="title"/>
          </p:nvPr>
        </p:nvSpPr>
        <p:spPr>
          <a:xfrm>
            <a:off x="481922" y="396982"/>
            <a:ext cx="11213361" cy="388095"/>
          </a:xfrm>
          <a:prstGeom prst="rect">
            <a:avLst/>
          </a:prstGeom>
        </p:spPr>
        <p:txBody>
          <a:bodyPr vert="horz" lIns="0" tIns="0" rIns="0" bIns="0" rtlCol="0" anchor="t">
            <a:noAutofit/>
          </a:bodyPr>
          <a:lstStyle/>
          <a:p>
            <a:r>
              <a:rPr lang="nl-NL" noProof="0"/>
              <a:t>Koptitel</a:t>
            </a:r>
          </a:p>
        </p:txBody>
      </p:sp>
      <p:grpSp>
        <p:nvGrpSpPr>
          <p:cNvPr id="37" name="GRID" hidden="1"/>
          <p:cNvGrpSpPr/>
          <p:nvPr userDrawn="1"/>
        </p:nvGrpSpPr>
        <p:grpSpPr>
          <a:xfrm>
            <a:off x="0" y="0"/>
            <a:ext cx="12192002" cy="6858000"/>
            <a:chOff x="0" y="0"/>
            <a:chExt cx="12192002" cy="6858000"/>
          </a:xfrm>
        </p:grpSpPr>
        <p:sp>
          <p:nvSpPr>
            <p:cNvPr id="33" name="Rechthoek 32"/>
            <p:cNvSpPr/>
            <p:nvPr userDrawn="1"/>
          </p:nvSpPr>
          <p:spPr>
            <a:xfrm>
              <a:off x="0" y="0"/>
              <a:ext cx="838200"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4" name="Rechthoek 33"/>
            <p:cNvSpPr/>
            <p:nvPr userDrawn="1"/>
          </p:nvSpPr>
          <p:spPr>
            <a:xfrm>
              <a:off x="11353800" y="0"/>
              <a:ext cx="838200"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5" name="Rechthoek 34"/>
            <p:cNvSpPr/>
            <p:nvPr userDrawn="1"/>
          </p:nvSpPr>
          <p:spPr>
            <a:xfrm rot="5400000">
              <a:off x="5676900" y="-5676900"/>
              <a:ext cx="838200"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6" name="Rechthoek 35"/>
            <p:cNvSpPr/>
            <p:nvPr userDrawn="1"/>
          </p:nvSpPr>
          <p:spPr>
            <a:xfrm rot="5400000">
              <a:off x="5676900" y="4872"/>
              <a:ext cx="838200"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8" name="Rechthoek 37"/>
            <p:cNvSpPr/>
            <p:nvPr userDrawn="1"/>
          </p:nvSpPr>
          <p:spPr>
            <a:xfrm rot="5400000">
              <a:off x="5865501" y="-4577408"/>
              <a:ext cx="46100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3" name="Tijdelijke aanduiding voor tekst 2"/>
          <p:cNvSpPr>
            <a:spLocks noGrp="1"/>
          </p:cNvSpPr>
          <p:nvPr>
            <p:ph type="body" idx="1"/>
          </p:nvPr>
        </p:nvSpPr>
        <p:spPr>
          <a:xfrm>
            <a:off x="481921" y="1467110"/>
            <a:ext cx="11213361" cy="4320758"/>
          </a:xfrm>
          <a:prstGeom prst="rect">
            <a:avLst/>
          </a:prstGeom>
        </p:spPr>
        <p:txBody>
          <a:bodyPr vert="horz" lIns="0" tIns="0" rIns="0" bIns="0" rtlCol="0">
            <a:noAutofit/>
          </a:bodyPr>
          <a:lstStyle/>
          <a:p>
            <a:pPr lvl="0"/>
            <a:r>
              <a:rPr lang="nl-NL" noProof="0"/>
              <a:t>Header</a:t>
            </a:r>
          </a:p>
          <a:p>
            <a:pPr lvl="1"/>
            <a:r>
              <a:rPr lang="nl-NL" noProof="0"/>
              <a:t>Platte tekst</a:t>
            </a:r>
          </a:p>
          <a:p>
            <a:pPr lvl="2"/>
            <a:r>
              <a:rPr lang="nl-NL" noProof="0"/>
              <a:t>Sub-bullet #1</a:t>
            </a:r>
          </a:p>
          <a:p>
            <a:pPr lvl="3"/>
            <a:r>
              <a:rPr lang="nl-NL" noProof="0"/>
              <a:t>Sub-bullet#2</a:t>
            </a:r>
          </a:p>
          <a:p>
            <a:pPr lvl="4"/>
            <a:r>
              <a:rPr lang="nl-NL" noProof="0"/>
              <a:t>Nummer-bullet</a:t>
            </a:r>
          </a:p>
          <a:p>
            <a:pPr lvl="5"/>
            <a:r>
              <a:rPr lang="nl-NL" noProof="0"/>
              <a:t>Sub-bullet#3</a:t>
            </a:r>
          </a:p>
          <a:p>
            <a:pPr lvl="6"/>
            <a:r>
              <a:rPr lang="nl-NL" noProof="0"/>
              <a:t>Platte tekst2</a:t>
            </a:r>
          </a:p>
          <a:p>
            <a:pPr lvl="7"/>
            <a:r>
              <a:rPr lang="nl-NL" noProof="0"/>
              <a:t>Sub-bullet #4</a:t>
            </a:r>
          </a:p>
          <a:p>
            <a:pPr lvl="8"/>
            <a:r>
              <a:rPr lang="nl-NL" noProof="0"/>
              <a:t>Header2</a:t>
            </a:r>
          </a:p>
        </p:txBody>
      </p:sp>
      <p:sp>
        <p:nvSpPr>
          <p:cNvPr id="4" name="Tijdelijke aanduiding voor datum 3"/>
          <p:cNvSpPr>
            <a:spLocks noGrp="1"/>
          </p:cNvSpPr>
          <p:nvPr>
            <p:ph type="dt" sz="half" idx="2"/>
          </p:nvPr>
        </p:nvSpPr>
        <p:spPr>
          <a:xfrm>
            <a:off x="8940509" y="6192542"/>
            <a:ext cx="2743200" cy="226714"/>
          </a:xfrm>
          <a:prstGeom prst="rect">
            <a:avLst/>
          </a:prstGeom>
        </p:spPr>
        <p:txBody>
          <a:bodyPr vert="horz" lIns="0" tIns="0" rIns="0" bIns="0" rtlCol="0" anchor="ctr">
            <a:noAutofit/>
          </a:bodyPr>
          <a:lstStyle>
            <a:lvl1pPr algn="r">
              <a:defRPr sz="900">
                <a:solidFill>
                  <a:schemeClr val="accent3"/>
                </a:solidFill>
              </a:defRPr>
            </a:lvl1pPr>
          </a:lstStyle>
          <a:p>
            <a:fld id="{064F1901-EE10-465E-9EEB-597F5C20CA69}" type="datetime1">
              <a:rPr lang="nl-NL" noProof="0" smtClean="0"/>
              <a:t>27-10-2020</a:t>
            </a:fld>
            <a:endParaRPr lang="nl-NL" noProof="0"/>
          </a:p>
        </p:txBody>
      </p:sp>
      <p:sp>
        <p:nvSpPr>
          <p:cNvPr id="5" name="Tijdelijke aanduiding voor voettekst 4"/>
          <p:cNvSpPr>
            <a:spLocks noGrp="1"/>
          </p:cNvSpPr>
          <p:nvPr>
            <p:ph type="ftr" sz="quarter" idx="3"/>
          </p:nvPr>
        </p:nvSpPr>
        <p:spPr>
          <a:xfrm>
            <a:off x="823408" y="6194304"/>
            <a:ext cx="5139260" cy="226714"/>
          </a:xfrm>
          <a:prstGeom prst="rect">
            <a:avLst/>
          </a:prstGeom>
        </p:spPr>
        <p:txBody>
          <a:bodyPr vert="horz" lIns="0" tIns="0" rIns="0" bIns="0" rtlCol="0" anchor="ctr">
            <a:noAutofit/>
          </a:bodyPr>
          <a:lstStyle>
            <a:lvl1pPr algn="l">
              <a:defRPr sz="900">
                <a:solidFill>
                  <a:schemeClr val="accent3"/>
                </a:solidFill>
              </a:defRPr>
            </a:lvl1pPr>
          </a:lstStyle>
          <a:p>
            <a:r>
              <a:rPr lang="nl-NL" noProof="0"/>
              <a:t>Plaats hier uw voettekst</a:t>
            </a:r>
          </a:p>
        </p:txBody>
      </p:sp>
      <p:sp>
        <p:nvSpPr>
          <p:cNvPr id="6" name="Tijdelijke aanduiding voor dianummer 5"/>
          <p:cNvSpPr>
            <a:spLocks noGrp="1"/>
          </p:cNvSpPr>
          <p:nvPr>
            <p:ph type="sldNum" sz="quarter" idx="4"/>
          </p:nvPr>
        </p:nvSpPr>
        <p:spPr>
          <a:xfrm>
            <a:off x="480242" y="6190780"/>
            <a:ext cx="224608" cy="230238"/>
          </a:xfrm>
          <a:prstGeom prst="rect">
            <a:avLst/>
          </a:prstGeom>
        </p:spPr>
        <p:txBody>
          <a:bodyPr vert="horz" lIns="0" tIns="0" rIns="0" bIns="0" rtlCol="0" anchor="ctr">
            <a:noAutofit/>
          </a:bodyPr>
          <a:lstStyle>
            <a:lvl1pPr algn="l">
              <a:defRPr sz="900" b="1">
                <a:solidFill>
                  <a:schemeClr val="accent3"/>
                </a:solidFill>
              </a:defRPr>
            </a:lvl1pPr>
          </a:lstStyle>
          <a:p>
            <a:fld id="{55B2A88A-B7BD-41B1-9FCB-9BE633251ACA}" type="slidenum">
              <a:rPr lang="nl-NL" noProof="0" smtClean="0"/>
              <a:pPr/>
              <a:t>‹nr.›</a:t>
            </a:fld>
            <a:endParaRPr lang="nl-NL" noProof="0"/>
          </a:p>
        </p:txBody>
      </p:sp>
    </p:spTree>
    <p:extLst>
      <p:ext uri="{BB962C8B-B14F-4D97-AF65-F5344CB8AC3E}">
        <p14:creationId xmlns:p14="http://schemas.microsoft.com/office/powerpoint/2010/main" val="1315444273"/>
      </p:ext>
    </p:extLst>
  </p:cSld>
  <p:clrMap bg1="lt1" tx1="dk1" bg2="lt2" tx2="dk2" accent1="accent1" accent2="accent2" accent3="accent3" accent4="accent4" accent5="accent5" accent6="accent6" hlink="hlink" folHlink="folHlink"/>
  <p:sldLayoutIdLst>
    <p:sldLayoutId id="2147483695" r:id="rId1"/>
    <p:sldLayoutId id="2147483724" r:id="rId2"/>
    <p:sldLayoutId id="2147483692" r:id="rId3"/>
    <p:sldLayoutId id="2147483658" r:id="rId4"/>
    <p:sldLayoutId id="2147483683" r:id="rId5"/>
    <p:sldLayoutId id="2147483701" r:id="rId6"/>
    <p:sldLayoutId id="2147483682" r:id="rId7"/>
    <p:sldLayoutId id="2147483659" r:id="rId8"/>
    <p:sldLayoutId id="2147483661" r:id="rId9"/>
    <p:sldLayoutId id="2147483717" r:id="rId10"/>
    <p:sldLayoutId id="2147483663" r:id="rId11"/>
    <p:sldLayoutId id="2147483680" r:id="rId12"/>
    <p:sldLayoutId id="2147483700" r:id="rId13"/>
    <p:sldLayoutId id="2147483702" r:id="rId14"/>
    <p:sldLayoutId id="2147483710" r:id="rId15"/>
    <p:sldLayoutId id="2147483665" r:id="rId16"/>
    <p:sldLayoutId id="2147483669" r:id="rId17"/>
    <p:sldLayoutId id="2147483670" r:id="rId18"/>
    <p:sldLayoutId id="2147483671" r:id="rId19"/>
    <p:sldLayoutId id="2147483666" r:id="rId20"/>
    <p:sldLayoutId id="2147483725" r:id="rId21"/>
    <p:sldLayoutId id="2147483726" r:id="rId22"/>
    <p:sldLayoutId id="2147483727" r:id="rId23"/>
    <p:sldLayoutId id="2147483728" r:id="rId24"/>
    <p:sldLayoutId id="2147483729" r:id="rId25"/>
    <p:sldLayoutId id="2147483730" r:id="rId26"/>
    <p:sldLayoutId id="2147483732" r:id="rId27"/>
    <p:sldLayoutId id="2147483733" r:id="rId28"/>
    <p:sldLayoutId id="2147483734" r:id="rId29"/>
    <p:sldLayoutId id="2147483735" r:id="rId30"/>
    <p:sldLayoutId id="2147483736" r:id="rId31"/>
    <p:sldLayoutId id="2147483737" r:id="rId32"/>
    <p:sldLayoutId id="2147483738" r:id="rId33"/>
  </p:sldLayoutIdLst>
  <p:hf hdr="0" ftr="0" dt="0"/>
  <p:txStyles>
    <p:titleStyle>
      <a:lvl1pPr algn="l" defTabSz="914400" rtl="0" eaLnBrk="1" latinLnBrk="0" hangingPunct="1">
        <a:lnSpc>
          <a:spcPct val="90000"/>
        </a:lnSpc>
        <a:spcBef>
          <a:spcPct val="0"/>
        </a:spcBef>
        <a:buNone/>
        <a:defRPr sz="2800" b="0" kern="1200">
          <a:solidFill>
            <a:schemeClr val="accent3"/>
          </a:solidFill>
          <a:latin typeface="+mj-lt"/>
          <a:ea typeface="+mj-ea"/>
          <a:cs typeface="Calibri Light" panose="020F0302020204030204" pitchFamily="34" charset="0"/>
        </a:defRPr>
      </a:lvl1pPr>
    </p:titleStyle>
    <p:bodyStyle>
      <a:lvl1pPr marL="0" indent="0" algn="l" defTabSz="914400" rtl="0" eaLnBrk="1" latinLnBrk="0" hangingPunct="1">
        <a:lnSpc>
          <a:spcPct val="120000"/>
        </a:lnSpc>
        <a:spcBef>
          <a:spcPts val="0"/>
        </a:spcBef>
        <a:spcAft>
          <a:spcPts val="0"/>
        </a:spcAft>
        <a:buClr>
          <a:schemeClr val="accent1"/>
        </a:buClr>
        <a:buFontTx/>
        <a:buNone/>
        <a:defRPr sz="1800" b="1" kern="1200">
          <a:solidFill>
            <a:schemeClr val="tx2"/>
          </a:solidFill>
          <a:latin typeface="+mn-lt"/>
          <a:ea typeface="+mn-ea"/>
          <a:cs typeface="Calibri Light" panose="020F0302020204030204" pitchFamily="34" charset="0"/>
        </a:defRPr>
      </a:lvl1pPr>
      <a:lvl2pPr marL="0" indent="0" algn="l" defTabSz="914400" rtl="0" eaLnBrk="1" latinLnBrk="0" hangingPunct="1">
        <a:lnSpc>
          <a:spcPct val="120000"/>
        </a:lnSpc>
        <a:spcBef>
          <a:spcPts val="0"/>
        </a:spcBef>
        <a:spcAft>
          <a:spcPts val="1200"/>
        </a:spcAft>
        <a:buClr>
          <a:schemeClr val="accent2"/>
        </a:buClr>
        <a:buFontTx/>
        <a:buNone/>
        <a:defRPr sz="1600" kern="1200">
          <a:solidFill>
            <a:schemeClr val="tx1">
              <a:lumMod val="75000"/>
              <a:lumOff val="25000"/>
            </a:schemeClr>
          </a:solidFill>
          <a:latin typeface="+mn-lt"/>
          <a:ea typeface="+mn-ea"/>
          <a:cs typeface="Calibri Light" panose="020F0302020204030204" pitchFamily="34" charset="0"/>
        </a:defRPr>
      </a:lvl2pPr>
      <a:lvl3pPr marL="180975"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3pPr>
      <a:lvl4pPr marL="361950" indent="-180975" algn="l" defTabSz="914400" rtl="0" eaLnBrk="1" latinLnBrk="0" hangingPunct="1">
        <a:lnSpc>
          <a:spcPct val="120000"/>
        </a:lnSpc>
        <a:spcBef>
          <a:spcPts val="0"/>
        </a:spcBef>
        <a:spcAft>
          <a:spcPts val="1200"/>
        </a:spcAft>
        <a:buClr>
          <a:schemeClr val="tx2"/>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4pPr>
      <a:lvl5pPr marL="180975" indent="-180975" algn="l" defTabSz="914400" rtl="0" eaLnBrk="1" latinLnBrk="0" hangingPunct="1">
        <a:lnSpc>
          <a:spcPct val="120000"/>
        </a:lnSpc>
        <a:spcBef>
          <a:spcPts val="0"/>
        </a:spcBef>
        <a:spcAft>
          <a:spcPts val="1200"/>
        </a:spcAft>
        <a:buClr>
          <a:schemeClr val="tx2"/>
        </a:buClr>
        <a:buFont typeface="+mj-lt"/>
        <a:buAutoNum type="arabicPeriod"/>
        <a:defRPr sz="1600" b="0" kern="1200">
          <a:solidFill>
            <a:schemeClr val="tx1">
              <a:lumMod val="75000"/>
              <a:lumOff val="25000"/>
            </a:schemeClr>
          </a:solidFill>
          <a:latin typeface="+mj-lt"/>
          <a:ea typeface="+mn-ea"/>
          <a:cs typeface="Calibri Light" panose="020F0302020204030204" pitchFamily="34" charset="0"/>
        </a:defRPr>
      </a:lvl5pPr>
      <a:lvl6pPr marL="361950"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400" kern="1200">
          <a:solidFill>
            <a:schemeClr val="tx1">
              <a:lumMod val="75000"/>
              <a:lumOff val="25000"/>
            </a:schemeClr>
          </a:solidFill>
          <a:latin typeface="+mn-lt"/>
          <a:ea typeface="+mn-ea"/>
          <a:cs typeface="Calibri Light" panose="020F0302020204030204" pitchFamily="34" charset="0"/>
        </a:defRPr>
      </a:lvl6pPr>
      <a:lvl7pPr marL="0" indent="0" algn="l" defTabSz="914400" rtl="0" eaLnBrk="1" latinLnBrk="0" hangingPunct="1">
        <a:lnSpc>
          <a:spcPct val="120000"/>
        </a:lnSpc>
        <a:spcBef>
          <a:spcPts val="0"/>
        </a:spcBef>
        <a:spcAft>
          <a:spcPts val="1200"/>
        </a:spcAft>
        <a:buClr>
          <a:schemeClr val="accent2"/>
        </a:buClr>
        <a:buFontTx/>
        <a:buNone/>
        <a:defRPr sz="1600" kern="1200">
          <a:solidFill>
            <a:schemeClr val="tx2"/>
          </a:solidFill>
          <a:latin typeface="+mj-lt"/>
          <a:ea typeface="+mn-ea"/>
          <a:cs typeface="Calibri Light" panose="020F0302020204030204" pitchFamily="34" charset="0"/>
        </a:defRPr>
      </a:lvl7pPr>
      <a:lvl8pPr marL="541338" indent="-360363" algn="l" defTabSz="914400" rtl="0" eaLnBrk="1" latinLnBrk="0" hangingPunct="1">
        <a:lnSpc>
          <a:spcPct val="120000"/>
        </a:lnSpc>
        <a:spcBef>
          <a:spcPts val="0"/>
        </a:spcBef>
        <a:spcAft>
          <a:spcPts val="1200"/>
        </a:spcAft>
        <a:buClr>
          <a:schemeClr val="bg2"/>
        </a:buClr>
        <a:buFont typeface="Wingdings" panose="05000000000000000000" pitchFamily="2" charset="2"/>
        <a:buChar char="à"/>
        <a:defRPr sz="1400" kern="1200">
          <a:solidFill>
            <a:schemeClr val="tx1">
              <a:lumMod val="75000"/>
              <a:lumOff val="25000"/>
            </a:schemeClr>
          </a:solidFill>
          <a:latin typeface="+mn-lt"/>
          <a:ea typeface="+mn-ea"/>
          <a:cs typeface="Calibri Light" panose="020F0302020204030204" pitchFamily="34" charset="0"/>
        </a:defRPr>
      </a:lvl8pPr>
      <a:lvl9pPr marL="0" indent="0" algn="l" defTabSz="914400" rtl="0" eaLnBrk="1" latinLnBrk="0" hangingPunct="1">
        <a:lnSpc>
          <a:spcPct val="120000"/>
        </a:lnSpc>
        <a:spcBef>
          <a:spcPts val="0"/>
        </a:spcBef>
        <a:spcAft>
          <a:spcPts val="0"/>
        </a:spcAft>
        <a:buFont typeface="Arial" panose="020B0604020202020204" pitchFamily="34" charset="0"/>
        <a:buNone/>
        <a:defRPr sz="2800" kern="1200">
          <a:solidFill>
            <a:schemeClr val="tx2"/>
          </a:solidFill>
          <a:latin typeface="+mj-lt"/>
          <a:ea typeface="+mn-ea"/>
          <a:cs typeface="Calibri Light" panose="020F0302020204030204"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36"/>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3" name="think-cell Slide" r:id="rId37" imgW="501" imgH="502" progId="TCLayout.ActiveDocument.1">
                  <p:embed/>
                </p:oleObj>
              </mc:Choice>
              <mc:Fallback>
                <p:oleObj name="think-cell Slide" r:id="rId37" imgW="501" imgH="502" progId="TCLayout.ActiveDocument.1">
                  <p:embed/>
                  <p:pic>
                    <p:nvPicPr>
                      <p:cNvPr id="7" name="Object 6" hidden="1"/>
                      <p:cNvPicPr/>
                      <p:nvPr/>
                    </p:nvPicPr>
                    <p:blipFill>
                      <a:blip r:embed="rId38"/>
                      <a:stretch>
                        <a:fillRect/>
                      </a:stretch>
                    </p:blipFill>
                    <p:spPr>
                      <a:xfrm>
                        <a:off x="1588" y="1588"/>
                        <a:ext cx="1588" cy="1588"/>
                      </a:xfrm>
                      <a:prstGeom prst="rect">
                        <a:avLst/>
                      </a:prstGeom>
                    </p:spPr>
                  </p:pic>
                </p:oleObj>
              </mc:Fallback>
            </mc:AlternateContent>
          </a:graphicData>
        </a:graphic>
      </p:graphicFrame>
      <p:sp>
        <p:nvSpPr>
          <p:cNvPr id="2" name="Tijdelijke aanduiding voor titel 1"/>
          <p:cNvSpPr>
            <a:spLocks noGrp="1"/>
          </p:cNvSpPr>
          <p:nvPr>
            <p:ph type="title"/>
          </p:nvPr>
        </p:nvSpPr>
        <p:spPr>
          <a:xfrm>
            <a:off x="481922" y="396982"/>
            <a:ext cx="11213361" cy="388095"/>
          </a:xfrm>
          <a:prstGeom prst="rect">
            <a:avLst/>
          </a:prstGeom>
        </p:spPr>
        <p:txBody>
          <a:bodyPr vert="horz" lIns="0" tIns="0" rIns="0" bIns="0" rtlCol="0" anchor="t">
            <a:noAutofit/>
          </a:bodyPr>
          <a:lstStyle/>
          <a:p>
            <a:r>
              <a:rPr lang="nl-NL" noProof="0"/>
              <a:t>Koptitel</a:t>
            </a:r>
          </a:p>
        </p:txBody>
      </p:sp>
      <p:grpSp>
        <p:nvGrpSpPr>
          <p:cNvPr id="37" name="GRID" hidden="1"/>
          <p:cNvGrpSpPr/>
          <p:nvPr userDrawn="1"/>
        </p:nvGrpSpPr>
        <p:grpSpPr>
          <a:xfrm>
            <a:off x="0" y="0"/>
            <a:ext cx="12192002" cy="6858000"/>
            <a:chOff x="0" y="0"/>
            <a:chExt cx="12192002" cy="6858000"/>
          </a:xfrm>
        </p:grpSpPr>
        <p:sp>
          <p:nvSpPr>
            <p:cNvPr id="33" name="Rechthoek 32"/>
            <p:cNvSpPr/>
            <p:nvPr userDrawn="1"/>
          </p:nvSpPr>
          <p:spPr>
            <a:xfrm>
              <a:off x="0" y="0"/>
              <a:ext cx="838200"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4" name="Rechthoek 33"/>
            <p:cNvSpPr/>
            <p:nvPr userDrawn="1"/>
          </p:nvSpPr>
          <p:spPr>
            <a:xfrm>
              <a:off x="11353800" y="0"/>
              <a:ext cx="838200" cy="6858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5" name="Rechthoek 34"/>
            <p:cNvSpPr/>
            <p:nvPr userDrawn="1"/>
          </p:nvSpPr>
          <p:spPr>
            <a:xfrm rot="5400000">
              <a:off x="5676900" y="-5676900"/>
              <a:ext cx="838200"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6" name="Rechthoek 35"/>
            <p:cNvSpPr/>
            <p:nvPr userDrawn="1"/>
          </p:nvSpPr>
          <p:spPr>
            <a:xfrm rot="5400000">
              <a:off x="5676900" y="4872"/>
              <a:ext cx="838200"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sp>
          <p:nvSpPr>
            <p:cNvPr id="38" name="Rechthoek 37"/>
            <p:cNvSpPr/>
            <p:nvPr userDrawn="1"/>
          </p:nvSpPr>
          <p:spPr>
            <a:xfrm rot="5400000">
              <a:off x="5865501" y="-4577408"/>
              <a:ext cx="461001" cy="12192000"/>
            </a:xfrm>
            <a:prstGeom prst="rect">
              <a:avLst/>
            </a:prstGeom>
            <a:solidFill>
              <a:schemeClr val="accent4">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a:p>
          </p:txBody>
        </p:sp>
      </p:grpSp>
      <p:sp>
        <p:nvSpPr>
          <p:cNvPr id="3" name="Tijdelijke aanduiding voor tekst 2"/>
          <p:cNvSpPr>
            <a:spLocks noGrp="1"/>
          </p:cNvSpPr>
          <p:nvPr>
            <p:ph type="body" idx="1"/>
          </p:nvPr>
        </p:nvSpPr>
        <p:spPr>
          <a:xfrm>
            <a:off x="481921" y="1467110"/>
            <a:ext cx="11213361" cy="4320758"/>
          </a:xfrm>
          <a:prstGeom prst="rect">
            <a:avLst/>
          </a:prstGeom>
        </p:spPr>
        <p:txBody>
          <a:bodyPr vert="horz" lIns="0" tIns="0" rIns="0" bIns="0" rtlCol="0">
            <a:noAutofit/>
          </a:bodyPr>
          <a:lstStyle/>
          <a:p>
            <a:pPr lvl="0"/>
            <a:r>
              <a:rPr lang="nl-NL" noProof="0"/>
              <a:t>Header</a:t>
            </a:r>
          </a:p>
          <a:p>
            <a:pPr lvl="1"/>
            <a:r>
              <a:rPr lang="nl-NL" noProof="0"/>
              <a:t>Platte tekst</a:t>
            </a:r>
          </a:p>
          <a:p>
            <a:pPr lvl="2"/>
            <a:r>
              <a:rPr lang="nl-NL" noProof="0"/>
              <a:t>Sub-bullet #1</a:t>
            </a:r>
          </a:p>
          <a:p>
            <a:pPr lvl="3"/>
            <a:r>
              <a:rPr lang="nl-NL" noProof="0"/>
              <a:t>Sub-bullet#2</a:t>
            </a:r>
          </a:p>
          <a:p>
            <a:pPr lvl="4"/>
            <a:r>
              <a:rPr lang="nl-NL" noProof="0"/>
              <a:t>Nummer-bullet</a:t>
            </a:r>
          </a:p>
          <a:p>
            <a:pPr lvl="5"/>
            <a:r>
              <a:rPr lang="nl-NL" noProof="0"/>
              <a:t>Sub-bullet#3</a:t>
            </a:r>
          </a:p>
          <a:p>
            <a:pPr lvl="6"/>
            <a:r>
              <a:rPr lang="nl-NL" noProof="0"/>
              <a:t>Platte tekst2</a:t>
            </a:r>
          </a:p>
          <a:p>
            <a:pPr lvl="7"/>
            <a:r>
              <a:rPr lang="nl-NL" noProof="0"/>
              <a:t>Sub-bullet #4</a:t>
            </a:r>
          </a:p>
          <a:p>
            <a:pPr lvl="8"/>
            <a:r>
              <a:rPr lang="nl-NL" noProof="0"/>
              <a:t>Header2</a:t>
            </a:r>
          </a:p>
        </p:txBody>
      </p:sp>
      <p:sp>
        <p:nvSpPr>
          <p:cNvPr id="4" name="Tijdelijke aanduiding voor datum 3"/>
          <p:cNvSpPr>
            <a:spLocks noGrp="1"/>
          </p:cNvSpPr>
          <p:nvPr>
            <p:ph type="dt" sz="half" idx="2"/>
          </p:nvPr>
        </p:nvSpPr>
        <p:spPr>
          <a:xfrm>
            <a:off x="8940509" y="6192542"/>
            <a:ext cx="2743200" cy="226714"/>
          </a:xfrm>
          <a:prstGeom prst="rect">
            <a:avLst/>
          </a:prstGeom>
        </p:spPr>
        <p:txBody>
          <a:bodyPr vert="horz" lIns="0" tIns="0" rIns="0" bIns="0" rtlCol="0" anchor="ctr">
            <a:noAutofit/>
          </a:bodyPr>
          <a:lstStyle>
            <a:lvl1pPr algn="r">
              <a:defRPr sz="900">
                <a:solidFill>
                  <a:schemeClr val="accent3"/>
                </a:solidFill>
              </a:defRPr>
            </a:lvl1pPr>
          </a:lstStyle>
          <a:p>
            <a:fld id="{064F1901-EE10-465E-9EEB-597F5C20CA69}" type="datetime1">
              <a:rPr lang="nl-NL" noProof="0" smtClean="0"/>
              <a:t>27-10-2020</a:t>
            </a:fld>
            <a:endParaRPr lang="nl-NL" noProof="0"/>
          </a:p>
        </p:txBody>
      </p:sp>
      <p:sp>
        <p:nvSpPr>
          <p:cNvPr id="5" name="Tijdelijke aanduiding voor voettekst 4"/>
          <p:cNvSpPr>
            <a:spLocks noGrp="1"/>
          </p:cNvSpPr>
          <p:nvPr>
            <p:ph type="ftr" sz="quarter" idx="3"/>
          </p:nvPr>
        </p:nvSpPr>
        <p:spPr>
          <a:xfrm>
            <a:off x="823408" y="6194304"/>
            <a:ext cx="5139260" cy="226714"/>
          </a:xfrm>
          <a:prstGeom prst="rect">
            <a:avLst/>
          </a:prstGeom>
        </p:spPr>
        <p:txBody>
          <a:bodyPr vert="horz" lIns="0" tIns="0" rIns="0" bIns="0" rtlCol="0" anchor="ctr">
            <a:noAutofit/>
          </a:bodyPr>
          <a:lstStyle>
            <a:lvl1pPr algn="l">
              <a:defRPr sz="900">
                <a:solidFill>
                  <a:schemeClr val="accent3"/>
                </a:solidFill>
              </a:defRPr>
            </a:lvl1pPr>
          </a:lstStyle>
          <a:p>
            <a:r>
              <a:rPr lang="nl-NL" noProof="0"/>
              <a:t>Plaats hier uw voettekst</a:t>
            </a:r>
          </a:p>
        </p:txBody>
      </p:sp>
      <p:sp>
        <p:nvSpPr>
          <p:cNvPr id="6" name="Tijdelijke aanduiding voor dianummer 5"/>
          <p:cNvSpPr>
            <a:spLocks noGrp="1"/>
          </p:cNvSpPr>
          <p:nvPr>
            <p:ph type="sldNum" sz="quarter" idx="4"/>
          </p:nvPr>
        </p:nvSpPr>
        <p:spPr>
          <a:xfrm>
            <a:off x="480242" y="6190780"/>
            <a:ext cx="224608" cy="230238"/>
          </a:xfrm>
          <a:prstGeom prst="rect">
            <a:avLst/>
          </a:prstGeom>
        </p:spPr>
        <p:txBody>
          <a:bodyPr vert="horz" lIns="0" tIns="0" rIns="0" bIns="0" rtlCol="0" anchor="ctr">
            <a:noAutofit/>
          </a:bodyPr>
          <a:lstStyle>
            <a:lvl1pPr algn="l">
              <a:defRPr sz="900" b="1">
                <a:solidFill>
                  <a:schemeClr val="accent3"/>
                </a:solidFill>
              </a:defRPr>
            </a:lvl1pPr>
          </a:lstStyle>
          <a:p>
            <a:fld id="{55B2A88A-B7BD-41B1-9FCB-9BE633251ACA}" type="slidenum">
              <a:rPr lang="nl-NL" noProof="0" smtClean="0"/>
              <a:pPr/>
              <a:t>‹nr.›</a:t>
            </a:fld>
            <a:endParaRPr lang="nl-NL" noProof="0"/>
          </a:p>
        </p:txBody>
      </p:sp>
    </p:spTree>
    <p:extLst>
      <p:ext uri="{BB962C8B-B14F-4D97-AF65-F5344CB8AC3E}">
        <p14:creationId xmlns:p14="http://schemas.microsoft.com/office/powerpoint/2010/main" val="275904506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Lst>
  <p:hf hdr="0" ftr="0" dt="0"/>
  <p:txStyles>
    <p:titleStyle>
      <a:lvl1pPr algn="l" defTabSz="914400" rtl="0" eaLnBrk="1" latinLnBrk="0" hangingPunct="1">
        <a:lnSpc>
          <a:spcPct val="90000"/>
        </a:lnSpc>
        <a:spcBef>
          <a:spcPct val="0"/>
        </a:spcBef>
        <a:buNone/>
        <a:defRPr sz="2800" b="0" kern="1200">
          <a:solidFill>
            <a:schemeClr val="accent3"/>
          </a:solidFill>
          <a:latin typeface="+mj-lt"/>
          <a:ea typeface="+mj-ea"/>
          <a:cs typeface="Calibri Light" panose="020F0302020204030204" pitchFamily="34" charset="0"/>
        </a:defRPr>
      </a:lvl1pPr>
    </p:titleStyle>
    <p:bodyStyle>
      <a:lvl1pPr marL="0" indent="0" algn="l" defTabSz="914400" rtl="0" eaLnBrk="1" latinLnBrk="0" hangingPunct="1">
        <a:lnSpc>
          <a:spcPct val="120000"/>
        </a:lnSpc>
        <a:spcBef>
          <a:spcPts val="0"/>
        </a:spcBef>
        <a:spcAft>
          <a:spcPts val="0"/>
        </a:spcAft>
        <a:buClr>
          <a:schemeClr val="accent1"/>
        </a:buClr>
        <a:buFontTx/>
        <a:buNone/>
        <a:defRPr sz="1800" b="1" kern="1200">
          <a:solidFill>
            <a:schemeClr val="tx2"/>
          </a:solidFill>
          <a:latin typeface="+mn-lt"/>
          <a:ea typeface="+mn-ea"/>
          <a:cs typeface="Calibri Light" panose="020F0302020204030204" pitchFamily="34" charset="0"/>
        </a:defRPr>
      </a:lvl1pPr>
      <a:lvl2pPr marL="0" indent="0" algn="l" defTabSz="914400" rtl="0" eaLnBrk="1" latinLnBrk="0" hangingPunct="1">
        <a:lnSpc>
          <a:spcPct val="120000"/>
        </a:lnSpc>
        <a:spcBef>
          <a:spcPts val="0"/>
        </a:spcBef>
        <a:spcAft>
          <a:spcPts val="1200"/>
        </a:spcAft>
        <a:buClr>
          <a:schemeClr val="accent2"/>
        </a:buClr>
        <a:buFontTx/>
        <a:buNone/>
        <a:defRPr sz="1600" kern="1200">
          <a:solidFill>
            <a:schemeClr val="tx1">
              <a:lumMod val="75000"/>
              <a:lumOff val="25000"/>
            </a:schemeClr>
          </a:solidFill>
          <a:latin typeface="+mn-lt"/>
          <a:ea typeface="+mn-ea"/>
          <a:cs typeface="Calibri Light" panose="020F0302020204030204" pitchFamily="34" charset="0"/>
        </a:defRPr>
      </a:lvl2pPr>
      <a:lvl3pPr marL="180975"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3pPr>
      <a:lvl4pPr marL="361950" indent="-180975" algn="l" defTabSz="914400" rtl="0" eaLnBrk="1" latinLnBrk="0" hangingPunct="1">
        <a:lnSpc>
          <a:spcPct val="120000"/>
        </a:lnSpc>
        <a:spcBef>
          <a:spcPts val="0"/>
        </a:spcBef>
        <a:spcAft>
          <a:spcPts val="1200"/>
        </a:spcAft>
        <a:buClr>
          <a:schemeClr val="tx2"/>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4pPr>
      <a:lvl5pPr marL="180975" indent="-180975" algn="l" defTabSz="914400" rtl="0" eaLnBrk="1" latinLnBrk="0" hangingPunct="1">
        <a:lnSpc>
          <a:spcPct val="120000"/>
        </a:lnSpc>
        <a:spcBef>
          <a:spcPts val="0"/>
        </a:spcBef>
        <a:spcAft>
          <a:spcPts val="1200"/>
        </a:spcAft>
        <a:buClr>
          <a:schemeClr val="tx2"/>
        </a:buClr>
        <a:buFont typeface="+mj-lt"/>
        <a:buAutoNum type="arabicPeriod"/>
        <a:defRPr sz="1600" b="0" kern="1200">
          <a:solidFill>
            <a:schemeClr val="tx1">
              <a:lumMod val="75000"/>
              <a:lumOff val="25000"/>
            </a:schemeClr>
          </a:solidFill>
          <a:latin typeface="+mj-lt"/>
          <a:ea typeface="+mn-ea"/>
          <a:cs typeface="Calibri Light" panose="020F0302020204030204" pitchFamily="34" charset="0"/>
        </a:defRPr>
      </a:lvl5pPr>
      <a:lvl6pPr marL="361950"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400" kern="1200">
          <a:solidFill>
            <a:schemeClr val="tx1">
              <a:lumMod val="75000"/>
              <a:lumOff val="25000"/>
            </a:schemeClr>
          </a:solidFill>
          <a:latin typeface="+mn-lt"/>
          <a:ea typeface="+mn-ea"/>
          <a:cs typeface="Calibri Light" panose="020F0302020204030204" pitchFamily="34" charset="0"/>
        </a:defRPr>
      </a:lvl6pPr>
      <a:lvl7pPr marL="0" indent="0" algn="l" defTabSz="914400" rtl="0" eaLnBrk="1" latinLnBrk="0" hangingPunct="1">
        <a:lnSpc>
          <a:spcPct val="120000"/>
        </a:lnSpc>
        <a:spcBef>
          <a:spcPts val="0"/>
        </a:spcBef>
        <a:spcAft>
          <a:spcPts val="1200"/>
        </a:spcAft>
        <a:buClr>
          <a:schemeClr val="accent2"/>
        </a:buClr>
        <a:buFontTx/>
        <a:buNone/>
        <a:defRPr sz="1600" kern="1200">
          <a:solidFill>
            <a:schemeClr val="tx2"/>
          </a:solidFill>
          <a:latin typeface="+mj-lt"/>
          <a:ea typeface="+mn-ea"/>
          <a:cs typeface="Calibri Light" panose="020F0302020204030204" pitchFamily="34" charset="0"/>
        </a:defRPr>
      </a:lvl7pPr>
      <a:lvl8pPr marL="541338" indent="-360363" algn="l" defTabSz="914400" rtl="0" eaLnBrk="1" latinLnBrk="0" hangingPunct="1">
        <a:lnSpc>
          <a:spcPct val="120000"/>
        </a:lnSpc>
        <a:spcBef>
          <a:spcPts val="0"/>
        </a:spcBef>
        <a:spcAft>
          <a:spcPts val="1200"/>
        </a:spcAft>
        <a:buClr>
          <a:schemeClr val="bg2"/>
        </a:buClr>
        <a:buFont typeface="Wingdings" panose="05000000000000000000" pitchFamily="2" charset="2"/>
        <a:buChar char="à"/>
        <a:defRPr sz="1400" kern="1200">
          <a:solidFill>
            <a:schemeClr val="tx1">
              <a:lumMod val="75000"/>
              <a:lumOff val="25000"/>
            </a:schemeClr>
          </a:solidFill>
          <a:latin typeface="+mn-lt"/>
          <a:ea typeface="+mn-ea"/>
          <a:cs typeface="Calibri Light" panose="020F0302020204030204" pitchFamily="34" charset="0"/>
        </a:defRPr>
      </a:lvl8pPr>
      <a:lvl9pPr marL="0" indent="0" algn="l" defTabSz="914400" rtl="0" eaLnBrk="1" latinLnBrk="0" hangingPunct="1">
        <a:lnSpc>
          <a:spcPct val="120000"/>
        </a:lnSpc>
        <a:spcBef>
          <a:spcPts val="0"/>
        </a:spcBef>
        <a:spcAft>
          <a:spcPts val="0"/>
        </a:spcAft>
        <a:buFont typeface="Arial" panose="020B0604020202020204" pitchFamily="34" charset="0"/>
        <a:buNone/>
        <a:defRPr sz="2800" kern="1200">
          <a:solidFill>
            <a:schemeClr val="tx2"/>
          </a:solidFill>
          <a:latin typeface="+mj-lt"/>
          <a:ea typeface="+mn-ea"/>
          <a:cs typeface="Calibri Light" panose="020F0302020204030204" pitchFamily="34" charset="0"/>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25.emf"/><Relationship Id="rId5" Type="http://schemas.openxmlformats.org/officeDocument/2006/relationships/oleObject" Target="../embeddings/oleObject3.bin"/><Relationship Id="rId4"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hyperlink" Target="mailto:inkoop.helpdesk@alliander.com" TargetMode="External"/><Relationship Id="rId3" Type="http://schemas.openxmlformats.org/officeDocument/2006/relationships/tags" Target="../tags/tag9.xml"/><Relationship Id="rId7" Type="http://schemas.openxmlformats.org/officeDocument/2006/relationships/hyperlink" Target="https://bestekken.liander.nl/nieuws/" TargetMode="External"/><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image" Target="../media/image25.emf"/><Relationship Id="rId5" Type="http://schemas.openxmlformats.org/officeDocument/2006/relationships/oleObject" Target="../embeddings/oleObject5.bin"/><Relationship Id="rId4"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type="body" sz="quarter" idx="31"/>
          </p:nvPr>
        </p:nvSpPr>
        <p:spPr/>
        <p:txBody>
          <a:bodyPr/>
          <a:lstStyle/>
          <a:p>
            <a:endParaRPr lang="nl-NL"/>
          </a:p>
        </p:txBody>
      </p:sp>
      <p:sp>
        <p:nvSpPr>
          <p:cNvPr id="5" name="Tijdelijke aanduiding voor tekst 4"/>
          <p:cNvSpPr>
            <a:spLocks noGrp="1"/>
          </p:cNvSpPr>
          <p:nvPr>
            <p:ph type="body" sz="quarter" idx="32"/>
          </p:nvPr>
        </p:nvSpPr>
        <p:spPr/>
        <p:txBody>
          <a:bodyPr/>
          <a:lstStyle/>
          <a:p>
            <a:endParaRPr lang="nl-NL"/>
          </a:p>
        </p:txBody>
      </p:sp>
      <p:sp>
        <p:nvSpPr>
          <p:cNvPr id="7" name="Tijdelijke aanduiding voor tekst 6"/>
          <p:cNvSpPr>
            <a:spLocks noGrp="1"/>
          </p:cNvSpPr>
          <p:nvPr>
            <p:ph type="body" sz="quarter" idx="28"/>
          </p:nvPr>
        </p:nvSpPr>
        <p:spPr/>
        <p:txBody>
          <a:bodyPr/>
          <a:lstStyle/>
          <a:p>
            <a:endParaRPr lang="nl-NL"/>
          </a:p>
        </p:txBody>
      </p:sp>
      <p:sp>
        <p:nvSpPr>
          <p:cNvPr id="8" name="Tijdelijke aanduiding voor tekst 7"/>
          <p:cNvSpPr>
            <a:spLocks noGrp="1"/>
          </p:cNvSpPr>
          <p:nvPr>
            <p:ph type="body" sz="quarter" idx="43"/>
          </p:nvPr>
        </p:nvSpPr>
        <p:spPr>
          <a:xfrm>
            <a:off x="740124" y="791853"/>
            <a:ext cx="6754185" cy="3431356"/>
          </a:xfrm>
        </p:spPr>
        <p:txBody>
          <a:bodyPr/>
          <a:lstStyle/>
          <a:p>
            <a:r>
              <a:rPr lang="nl-NL" sz="3200" dirty="0" smtClean="0"/>
              <a:t>Terugkoppeling marktconsultatie &amp; Aannemerijstrategie</a:t>
            </a:r>
            <a:endParaRPr lang="nl-NL" sz="3200" dirty="0"/>
          </a:p>
          <a:p>
            <a:endParaRPr lang="nl-NL" sz="2000" dirty="0" smtClean="0"/>
          </a:p>
          <a:p>
            <a:r>
              <a:rPr lang="nl-NL" sz="2000" dirty="0" smtClean="0"/>
              <a:t>Aanbesteden </a:t>
            </a:r>
            <a:r>
              <a:rPr lang="nl-NL" sz="2000" dirty="0"/>
              <a:t>2.0</a:t>
            </a:r>
          </a:p>
        </p:txBody>
      </p:sp>
      <p:sp>
        <p:nvSpPr>
          <p:cNvPr id="9" name="Tijdelijke aanduiding voor tekst 8"/>
          <p:cNvSpPr>
            <a:spLocks noGrp="1"/>
          </p:cNvSpPr>
          <p:nvPr>
            <p:ph type="body" sz="quarter" idx="44"/>
          </p:nvPr>
        </p:nvSpPr>
        <p:spPr>
          <a:xfrm>
            <a:off x="1083341" y="6041825"/>
            <a:ext cx="4151353" cy="205228"/>
          </a:xfrm>
        </p:spPr>
        <p:txBody>
          <a:bodyPr vert="horz" lIns="0" tIns="0" rIns="0" bIns="0" rtlCol="0" anchor="t">
            <a:noAutofit/>
          </a:bodyPr>
          <a:lstStyle/>
          <a:p>
            <a:r>
              <a:rPr lang="nl-NL" dirty="0" smtClean="0">
                <a:cs typeface="Calibri Light"/>
              </a:rPr>
              <a:t>Aanbesteden 2.0</a:t>
            </a:r>
            <a:r>
              <a:rPr lang="nl-NL" dirty="0">
                <a:cs typeface="Calibri Light"/>
              </a:rPr>
              <a:t>   |  </a:t>
            </a:r>
            <a:r>
              <a:rPr lang="nl-NL" dirty="0" smtClean="0">
                <a:cs typeface="Calibri Light"/>
              </a:rPr>
              <a:t>oktober </a:t>
            </a:r>
            <a:r>
              <a:rPr lang="nl-NL" dirty="0">
                <a:cs typeface="Calibri Light"/>
              </a:rPr>
              <a:t>2020</a:t>
            </a:r>
            <a:endParaRPr lang="nl-NL" dirty="0"/>
          </a:p>
        </p:txBody>
      </p:sp>
    </p:spTree>
    <p:extLst>
      <p:ext uri="{BB962C8B-B14F-4D97-AF65-F5344CB8AC3E}">
        <p14:creationId xmlns:p14="http://schemas.microsoft.com/office/powerpoint/2010/main" val="429363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2"/>
          <a:stretch>
            <a:fillRect/>
          </a:stretch>
        </p:blipFill>
        <p:spPr>
          <a:xfrm>
            <a:off x="7040606" y="1603211"/>
            <a:ext cx="3330149" cy="1873210"/>
          </a:xfrm>
          <a:prstGeom prst="rect">
            <a:avLst/>
          </a:prstGeom>
        </p:spPr>
      </p:pic>
      <p:sp>
        <p:nvSpPr>
          <p:cNvPr id="7" name="Tijdelijke aanduiding voor verticale tekst 6"/>
          <p:cNvSpPr>
            <a:spLocks noGrp="1"/>
          </p:cNvSpPr>
          <p:nvPr>
            <p:ph type="body" orient="vert" idx="1"/>
          </p:nvPr>
        </p:nvSpPr>
        <p:spPr>
          <a:xfrm>
            <a:off x="496713" y="1467111"/>
            <a:ext cx="5922941" cy="2605678"/>
          </a:xfrm>
        </p:spPr>
        <p:txBody>
          <a:bodyPr numCol="1"/>
          <a:lstStyle/>
          <a:p>
            <a:r>
              <a:rPr lang="nl-NL" dirty="0" smtClean="0"/>
              <a:t>Hoofdpunten:</a:t>
            </a:r>
          </a:p>
          <a:p>
            <a:pPr marL="285750" indent="-285750">
              <a:buFont typeface="Arial" panose="020B0604020202020204" pitchFamily="34" charset="0"/>
              <a:buChar char="•"/>
            </a:pPr>
            <a:r>
              <a:rPr lang="nl-NL" b="0" dirty="0" smtClean="0">
                <a:solidFill>
                  <a:schemeClr val="tx1"/>
                </a:solidFill>
              </a:rPr>
              <a:t>De marktconsultatie van 2 juli jl. heeft veel inzicht gebracht in de mate van draagvlak voor de Aannemerijstrategie onder aannemers en de praktische haalbaarheid hiervan;</a:t>
            </a:r>
          </a:p>
          <a:p>
            <a:pPr marL="285750" indent="-285750">
              <a:buFont typeface="Arial" panose="020B0604020202020204" pitchFamily="34" charset="0"/>
              <a:buChar char="•"/>
            </a:pPr>
            <a:r>
              <a:rPr lang="nl-NL" b="0" dirty="0" smtClean="0">
                <a:solidFill>
                  <a:schemeClr val="tx1"/>
                </a:solidFill>
              </a:rPr>
              <a:t>De </a:t>
            </a:r>
            <a:r>
              <a:rPr lang="nl-NL" b="0" dirty="0">
                <a:solidFill>
                  <a:schemeClr val="tx1"/>
                </a:solidFill>
              </a:rPr>
              <a:t>strategie is hoog over vastgesteld, en vertalen we door in de afzonderlijke combi en solo aanbestedingen;</a:t>
            </a:r>
          </a:p>
          <a:p>
            <a:pPr marL="285750" indent="-285750">
              <a:buFont typeface="Arial" panose="020B0604020202020204" pitchFamily="34" charset="0"/>
              <a:buChar char="•"/>
            </a:pPr>
            <a:r>
              <a:rPr lang="nl-NL" b="0" dirty="0" smtClean="0">
                <a:solidFill>
                  <a:schemeClr val="tx1"/>
                </a:solidFill>
              </a:rPr>
              <a:t>Per (combi) aanbesteding zal indien nodig een marktconsultatie georganiseerd worden. De eerste marktconsultatie voor Combi </a:t>
            </a:r>
            <a:r>
              <a:rPr lang="nl-NL" b="0" dirty="0" err="1" smtClean="0">
                <a:solidFill>
                  <a:schemeClr val="tx1"/>
                </a:solidFill>
              </a:rPr>
              <a:t>Structin</a:t>
            </a:r>
            <a:r>
              <a:rPr lang="nl-NL" b="0" dirty="0">
                <a:solidFill>
                  <a:schemeClr val="tx1"/>
                </a:solidFill>
              </a:rPr>
              <a:t> </a:t>
            </a:r>
            <a:r>
              <a:rPr lang="nl-NL" b="0" dirty="0" smtClean="0">
                <a:solidFill>
                  <a:schemeClr val="tx1"/>
                </a:solidFill>
              </a:rPr>
              <a:t>perceel Noord zal medio oktober plaatsvinden. De vooraankondiging zal op korte termijn gepubliceerd worden via </a:t>
            </a:r>
            <a:r>
              <a:rPr lang="nl-NL" b="0" dirty="0" err="1" smtClean="0">
                <a:solidFill>
                  <a:schemeClr val="tx1"/>
                </a:solidFill>
              </a:rPr>
              <a:t>Negomatrix</a:t>
            </a:r>
            <a:r>
              <a:rPr lang="nl-NL" b="0" dirty="0" smtClean="0">
                <a:solidFill>
                  <a:schemeClr val="tx1"/>
                </a:solidFill>
              </a:rPr>
              <a:t>. </a:t>
            </a:r>
            <a:endParaRPr lang="nl-NL" b="0" dirty="0">
              <a:solidFill>
                <a:schemeClr val="tx1"/>
              </a:solidFill>
            </a:endParaRPr>
          </a:p>
        </p:txBody>
      </p:sp>
      <p:sp>
        <p:nvSpPr>
          <p:cNvPr id="2" name="Titel 1"/>
          <p:cNvSpPr>
            <a:spLocks noGrp="1"/>
          </p:cNvSpPr>
          <p:nvPr>
            <p:ph type="title"/>
          </p:nvPr>
        </p:nvSpPr>
        <p:spPr/>
        <p:txBody>
          <a:bodyPr/>
          <a:lstStyle/>
          <a:p>
            <a:r>
              <a:rPr lang="nl-NL" dirty="0" smtClean="0"/>
              <a:t>Samenvatting</a:t>
            </a:r>
            <a:endParaRPr lang="nl-NL" dirty="0"/>
          </a:p>
        </p:txBody>
      </p:sp>
      <p:sp>
        <p:nvSpPr>
          <p:cNvPr id="8" name="Tijdelijke aanduiding voor tekst 7"/>
          <p:cNvSpPr>
            <a:spLocks noGrp="1"/>
          </p:cNvSpPr>
          <p:nvPr>
            <p:ph type="body" sz="quarter" idx="14"/>
          </p:nvPr>
        </p:nvSpPr>
        <p:spPr/>
        <p:txBody>
          <a:bodyPr/>
          <a:lstStyle/>
          <a:p>
            <a:endParaRPr lang="nl-NL"/>
          </a:p>
        </p:txBody>
      </p:sp>
      <p:sp>
        <p:nvSpPr>
          <p:cNvPr id="16" name="Pijl-rechts 15"/>
          <p:cNvSpPr/>
          <p:nvPr/>
        </p:nvSpPr>
        <p:spPr>
          <a:xfrm>
            <a:off x="575374" y="4022942"/>
            <a:ext cx="11539005" cy="2787060"/>
          </a:xfrm>
          <a:prstGeom prst="rightArrow">
            <a:avLst>
              <a:gd name="adj1" fmla="val 71146"/>
              <a:gd name="adj2" fmla="val 5068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schemeClr val="tx1"/>
              </a:solidFill>
              <a:effectLst/>
              <a:uLnTx/>
              <a:uFillTx/>
              <a:latin typeface="Microsoft JhengHei Light"/>
              <a:ea typeface="+mn-ea"/>
              <a:cs typeface="+mn-cs"/>
            </a:endParaRPr>
          </a:p>
        </p:txBody>
      </p:sp>
      <p:sp>
        <p:nvSpPr>
          <p:cNvPr id="18" name="Ovaal 22"/>
          <p:cNvSpPr/>
          <p:nvPr/>
        </p:nvSpPr>
        <p:spPr>
          <a:xfrm>
            <a:off x="4598240" y="4743451"/>
            <a:ext cx="727276" cy="1434307"/>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smtClean="0">
                <a:ln>
                  <a:noFill/>
                </a:ln>
                <a:solidFill>
                  <a:schemeClr val="bg1"/>
                </a:solidFill>
                <a:effectLst/>
                <a:uLnTx/>
                <a:uFillTx/>
                <a:latin typeface="Microsoft JhengHei Light"/>
                <a:cs typeface="Arial" panose="020B0604020202020204" pitchFamily="34" charset="0"/>
              </a:rPr>
              <a:t>Toelichting aannemerijplatform</a:t>
            </a:r>
          </a:p>
        </p:txBody>
      </p:sp>
      <p:sp>
        <p:nvSpPr>
          <p:cNvPr id="19" name="Ovaal 22"/>
          <p:cNvSpPr/>
          <p:nvPr/>
        </p:nvSpPr>
        <p:spPr>
          <a:xfrm>
            <a:off x="9623288" y="4723594"/>
            <a:ext cx="747467" cy="1434307"/>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smtClean="0">
                <a:ln>
                  <a:noFill/>
                </a:ln>
                <a:solidFill>
                  <a:schemeClr val="bg1"/>
                </a:solidFill>
                <a:effectLst/>
                <a:uLnTx/>
                <a:uFillTx/>
                <a:latin typeface="Microsoft JhengHei Light"/>
                <a:ea typeface="+mn-ea"/>
                <a:cs typeface="Arial" panose="020B0604020202020204" pitchFamily="34" charset="0"/>
              </a:rPr>
              <a:t>Publicatie combi’s </a:t>
            </a:r>
            <a:endParaRPr kumimoji="0" lang="nl-NL" sz="1100" b="0" i="0" u="none" strike="noStrike" kern="0" cap="none" spc="0" normalizeH="0" baseline="0" noProof="0" dirty="0">
              <a:ln>
                <a:noFill/>
              </a:ln>
              <a:solidFill>
                <a:schemeClr val="bg1"/>
              </a:solidFill>
              <a:effectLst/>
              <a:uLnTx/>
              <a:uFillTx/>
              <a:latin typeface="Microsoft JhengHei Light"/>
              <a:ea typeface="+mn-ea"/>
              <a:cs typeface="Arial" panose="020B0604020202020204" pitchFamily="34" charset="0"/>
            </a:endParaRPr>
          </a:p>
        </p:txBody>
      </p:sp>
      <p:sp>
        <p:nvSpPr>
          <p:cNvPr id="20" name="Ovaal 22"/>
          <p:cNvSpPr/>
          <p:nvPr/>
        </p:nvSpPr>
        <p:spPr>
          <a:xfrm>
            <a:off x="8457230" y="4714650"/>
            <a:ext cx="1095184" cy="1434307"/>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lang="nl-NL" sz="1100" kern="0" dirty="0" smtClean="0">
                <a:solidFill>
                  <a:schemeClr val="bg1"/>
                </a:solidFill>
                <a:latin typeface="Microsoft JhengHei Light"/>
                <a:cs typeface="Arial" panose="020B0604020202020204" pitchFamily="34" charset="0"/>
              </a:rPr>
              <a:t>Marktanalyse combi’s: Structin, CINH &amp; SION</a:t>
            </a:r>
            <a:endParaRPr kumimoji="0" lang="nl-NL" sz="1100" b="0" i="0" u="none" strike="noStrike" kern="0" cap="none" spc="0" normalizeH="0" baseline="0" noProof="0" dirty="0">
              <a:ln>
                <a:noFill/>
              </a:ln>
              <a:solidFill>
                <a:schemeClr val="bg1"/>
              </a:solidFill>
              <a:effectLst/>
              <a:uLnTx/>
              <a:uFillTx/>
              <a:latin typeface="Microsoft JhengHei Light"/>
              <a:cs typeface="Arial" panose="020B0604020202020204" pitchFamily="34" charset="0"/>
            </a:endParaRPr>
          </a:p>
        </p:txBody>
      </p:sp>
      <p:sp>
        <p:nvSpPr>
          <p:cNvPr id="26" name="Ovaal 22"/>
          <p:cNvSpPr/>
          <p:nvPr/>
        </p:nvSpPr>
        <p:spPr>
          <a:xfrm>
            <a:off x="795872" y="4724244"/>
            <a:ext cx="774580" cy="1414022"/>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defTabSz="914377"/>
            <a:r>
              <a:rPr lang="nl-NL" sz="1100" kern="0" dirty="0" smtClean="0">
                <a:solidFill>
                  <a:prstClr val="white"/>
                </a:solidFill>
                <a:cs typeface="Arial" panose="020B0604020202020204" pitchFamily="34" charset="0"/>
              </a:rPr>
              <a:t>Validatie aannemerij-strategie</a:t>
            </a:r>
            <a:endParaRPr lang="nl-NL" sz="1100" kern="0" dirty="0">
              <a:solidFill>
                <a:prstClr val="white"/>
              </a:solidFill>
              <a:cs typeface="Arial" panose="020B0604020202020204" pitchFamily="34" charset="0"/>
            </a:endParaRPr>
          </a:p>
        </p:txBody>
      </p:sp>
      <p:sp>
        <p:nvSpPr>
          <p:cNvPr id="32" name="Ovaal 22"/>
          <p:cNvSpPr/>
          <p:nvPr/>
        </p:nvSpPr>
        <p:spPr>
          <a:xfrm>
            <a:off x="3578881" y="4729747"/>
            <a:ext cx="859582" cy="1428801"/>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lvl="0" algn="ctr" defTabSz="914377">
              <a:defRPr/>
            </a:pPr>
            <a:r>
              <a:rPr lang="nl-NL" sz="1100" kern="0" dirty="0" smtClean="0">
                <a:solidFill>
                  <a:schemeClr val="bg1"/>
                </a:solidFill>
                <a:cs typeface="Arial" panose="020B0604020202020204" pitchFamily="34" charset="0"/>
              </a:rPr>
              <a:t>Vragenlijsten marktpartijen</a:t>
            </a:r>
            <a:endParaRPr lang="nl-NL" sz="1100" kern="0" dirty="0">
              <a:solidFill>
                <a:schemeClr val="bg1"/>
              </a:solidFill>
              <a:cs typeface="Arial" panose="020B0604020202020204" pitchFamily="34" charset="0"/>
            </a:endParaRPr>
          </a:p>
        </p:txBody>
      </p:sp>
      <p:sp>
        <p:nvSpPr>
          <p:cNvPr id="33" name="Ovaal 22"/>
          <p:cNvSpPr/>
          <p:nvPr/>
        </p:nvSpPr>
        <p:spPr>
          <a:xfrm>
            <a:off x="824006" y="4724243"/>
            <a:ext cx="774580" cy="1414022"/>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algn="ctr" defTabSz="914377"/>
            <a:r>
              <a:rPr lang="nl-NL" sz="1100" kern="0" dirty="0" smtClean="0">
                <a:solidFill>
                  <a:prstClr val="white"/>
                </a:solidFill>
                <a:cs typeface="Arial" panose="020B0604020202020204" pitchFamily="34" charset="0"/>
              </a:rPr>
              <a:t>Validatie</a:t>
            </a:r>
          </a:p>
          <a:p>
            <a:pPr algn="ctr" defTabSz="914377"/>
            <a:r>
              <a:rPr lang="nl-NL" sz="1100" kern="0" dirty="0" smtClean="0">
                <a:solidFill>
                  <a:prstClr val="white"/>
                </a:solidFill>
                <a:cs typeface="Arial" panose="020B0604020202020204" pitchFamily="34" charset="0"/>
              </a:rPr>
              <a:t>aannemerij-strategie</a:t>
            </a:r>
            <a:endParaRPr lang="nl-NL" sz="1100" kern="0" dirty="0">
              <a:solidFill>
                <a:prstClr val="white"/>
              </a:solidFill>
              <a:cs typeface="Arial" panose="020B0604020202020204" pitchFamily="34" charset="0"/>
            </a:endParaRPr>
          </a:p>
        </p:txBody>
      </p:sp>
      <p:sp>
        <p:nvSpPr>
          <p:cNvPr id="37" name="Ovaal 22"/>
          <p:cNvSpPr/>
          <p:nvPr/>
        </p:nvSpPr>
        <p:spPr>
          <a:xfrm>
            <a:off x="6498540" y="4729747"/>
            <a:ext cx="1007062" cy="1434307"/>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smtClean="0">
                <a:ln>
                  <a:noFill/>
                </a:ln>
                <a:solidFill>
                  <a:schemeClr val="bg1"/>
                </a:solidFill>
                <a:effectLst/>
                <a:uLnTx/>
                <a:uFillTx/>
                <a:latin typeface="Microsoft JhengHei Light"/>
                <a:cs typeface="Arial" panose="020B0604020202020204" pitchFamily="34" charset="0"/>
              </a:rPr>
              <a:t>Terugkoppeling marktpartijen</a:t>
            </a:r>
            <a:r>
              <a:rPr kumimoji="0" lang="nl-NL" sz="1100" b="0" i="0" u="none" strike="noStrike" kern="0" cap="none" spc="0" normalizeH="0" noProof="0" dirty="0" smtClean="0">
                <a:ln>
                  <a:noFill/>
                </a:ln>
                <a:solidFill>
                  <a:schemeClr val="bg1"/>
                </a:solidFill>
                <a:effectLst/>
                <a:uLnTx/>
                <a:uFillTx/>
                <a:latin typeface="Microsoft JhengHei Light"/>
                <a:cs typeface="Arial" panose="020B0604020202020204" pitchFamily="34" charset="0"/>
              </a:rPr>
              <a:t> en publicatie ABK</a:t>
            </a:r>
            <a:endParaRPr kumimoji="0" lang="nl-NL" sz="1100" b="0" i="0" u="none" strike="noStrike" kern="0" cap="none" spc="0" normalizeH="0" baseline="0" noProof="0" dirty="0" smtClean="0">
              <a:ln>
                <a:noFill/>
              </a:ln>
              <a:solidFill>
                <a:schemeClr val="bg1"/>
              </a:solidFill>
              <a:effectLst/>
              <a:uLnTx/>
              <a:uFillTx/>
              <a:latin typeface="Microsoft JhengHei Light"/>
              <a:cs typeface="Arial" panose="020B0604020202020204" pitchFamily="34" charset="0"/>
            </a:endParaRPr>
          </a:p>
        </p:txBody>
      </p:sp>
      <p:sp>
        <p:nvSpPr>
          <p:cNvPr id="38" name="Ovaal 22"/>
          <p:cNvSpPr/>
          <p:nvPr/>
        </p:nvSpPr>
        <p:spPr>
          <a:xfrm>
            <a:off x="5485294" y="4723594"/>
            <a:ext cx="859582" cy="1428801"/>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lvl="0" algn="ctr" defTabSz="914377">
              <a:defRPr/>
            </a:pPr>
            <a:r>
              <a:rPr lang="nl-NL" sz="1100" kern="0" dirty="0" smtClean="0">
                <a:solidFill>
                  <a:schemeClr val="bg1"/>
                </a:solidFill>
                <a:cs typeface="Arial" panose="020B0604020202020204" pitchFamily="34" charset="0"/>
              </a:rPr>
              <a:t>Interviews marktpartijen	</a:t>
            </a:r>
            <a:endParaRPr lang="nl-NL" sz="1100" kern="0" dirty="0">
              <a:solidFill>
                <a:schemeClr val="bg1"/>
              </a:solidFill>
              <a:cs typeface="Arial" panose="020B0604020202020204" pitchFamily="34" charset="0"/>
            </a:endParaRPr>
          </a:p>
        </p:txBody>
      </p:sp>
      <p:sp>
        <p:nvSpPr>
          <p:cNvPr id="39" name="Ovaal 22"/>
          <p:cNvSpPr/>
          <p:nvPr/>
        </p:nvSpPr>
        <p:spPr>
          <a:xfrm>
            <a:off x="2615708" y="4729747"/>
            <a:ext cx="859582" cy="1428801"/>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lvl="0" algn="ctr" defTabSz="914377">
              <a:defRPr/>
            </a:pPr>
            <a:r>
              <a:rPr lang="nl-NL" sz="1100" kern="0" dirty="0" smtClean="0">
                <a:solidFill>
                  <a:schemeClr val="bg1"/>
                </a:solidFill>
                <a:cs typeface="Arial" panose="020B0604020202020204" pitchFamily="34" charset="0"/>
              </a:rPr>
              <a:t>Dialoog-sessie</a:t>
            </a:r>
            <a:endParaRPr lang="nl-NL" sz="1100" kern="0" dirty="0">
              <a:solidFill>
                <a:schemeClr val="bg1"/>
              </a:solidFill>
              <a:cs typeface="Arial" panose="020B0604020202020204" pitchFamily="34" charset="0"/>
            </a:endParaRPr>
          </a:p>
        </p:txBody>
      </p:sp>
      <p:sp>
        <p:nvSpPr>
          <p:cNvPr id="41" name="Ovaal 22"/>
          <p:cNvSpPr/>
          <p:nvPr/>
        </p:nvSpPr>
        <p:spPr>
          <a:xfrm>
            <a:off x="1678581" y="4729747"/>
            <a:ext cx="859582" cy="1428801"/>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lvl="0" algn="ctr" defTabSz="914377">
              <a:defRPr/>
            </a:pPr>
            <a:r>
              <a:rPr lang="nl-NL" sz="1100" kern="0" dirty="0" smtClean="0">
                <a:solidFill>
                  <a:schemeClr val="bg1"/>
                </a:solidFill>
                <a:cs typeface="Arial" panose="020B0604020202020204" pitchFamily="34" charset="0"/>
              </a:rPr>
              <a:t>Publicatie marktdialoog</a:t>
            </a:r>
            <a:endParaRPr lang="nl-NL" sz="1100" kern="0" dirty="0">
              <a:solidFill>
                <a:schemeClr val="bg1"/>
              </a:solidFill>
              <a:cs typeface="Arial" panose="020B0604020202020204" pitchFamily="34" charset="0"/>
            </a:endParaRPr>
          </a:p>
        </p:txBody>
      </p:sp>
      <p:sp>
        <p:nvSpPr>
          <p:cNvPr id="42" name="Pijl-omhoog 41"/>
          <p:cNvSpPr/>
          <p:nvPr/>
        </p:nvSpPr>
        <p:spPr>
          <a:xfrm>
            <a:off x="6486470" y="6217339"/>
            <a:ext cx="1031714" cy="495395"/>
          </a:xfrm>
          <a:prstGeom prst="upArrow">
            <a:avLst>
              <a:gd name="adj1" fmla="val 50000"/>
              <a:gd name="adj2" fmla="val 384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nl-NL" sz="1200" b="1" dirty="0" smtClean="0"/>
              <a:t>Nu</a:t>
            </a:r>
            <a:endParaRPr lang="nl-NL" sz="1400" b="1" dirty="0"/>
          </a:p>
        </p:txBody>
      </p:sp>
      <p:sp>
        <p:nvSpPr>
          <p:cNvPr id="43" name="Pijl-omhoog 42"/>
          <p:cNvSpPr/>
          <p:nvPr/>
        </p:nvSpPr>
        <p:spPr>
          <a:xfrm>
            <a:off x="1553584" y="6177759"/>
            <a:ext cx="1031714" cy="495395"/>
          </a:xfrm>
          <a:prstGeom prst="upArrow">
            <a:avLst>
              <a:gd name="adj1" fmla="val 50000"/>
              <a:gd name="adj2" fmla="val 384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nl-NL" sz="1000" dirty="0" smtClean="0"/>
              <a:t>Mei 2020</a:t>
            </a:r>
            <a:endParaRPr lang="nl-NL" sz="1000" dirty="0"/>
          </a:p>
        </p:txBody>
      </p:sp>
      <p:sp>
        <p:nvSpPr>
          <p:cNvPr id="45" name="Pijl-omhoog 44"/>
          <p:cNvSpPr/>
          <p:nvPr/>
        </p:nvSpPr>
        <p:spPr>
          <a:xfrm>
            <a:off x="9087438" y="6185084"/>
            <a:ext cx="1014243" cy="479667"/>
          </a:xfrm>
          <a:prstGeom prst="upArrow">
            <a:avLst>
              <a:gd name="adj1" fmla="val 50000"/>
              <a:gd name="adj2" fmla="val 384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nl-NL" sz="1000" dirty="0" smtClean="0"/>
              <a:t>1-1-2021</a:t>
            </a:r>
            <a:endParaRPr lang="nl-NL" sz="1000" dirty="0"/>
          </a:p>
        </p:txBody>
      </p:sp>
      <p:sp>
        <p:nvSpPr>
          <p:cNvPr id="46" name="Pijl-omhoog 45"/>
          <p:cNvSpPr/>
          <p:nvPr/>
        </p:nvSpPr>
        <p:spPr>
          <a:xfrm>
            <a:off x="4365592" y="6217340"/>
            <a:ext cx="1079940" cy="495395"/>
          </a:xfrm>
          <a:prstGeom prst="upArrow">
            <a:avLst>
              <a:gd name="adj1" fmla="val 50000"/>
              <a:gd name="adj2" fmla="val 384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nl-NL" sz="1000" dirty="0" smtClean="0"/>
              <a:t>17 juli 2020</a:t>
            </a:r>
            <a:endParaRPr lang="nl-NL" sz="1000" dirty="0"/>
          </a:p>
        </p:txBody>
      </p:sp>
      <p:sp>
        <p:nvSpPr>
          <p:cNvPr id="49" name="Ovaal 22"/>
          <p:cNvSpPr/>
          <p:nvPr/>
        </p:nvSpPr>
        <p:spPr>
          <a:xfrm>
            <a:off x="7630901" y="4726501"/>
            <a:ext cx="727276" cy="1434307"/>
          </a:xfrm>
          <a:prstGeom prst="rect">
            <a:avLst/>
          </a:prstGeom>
          <a:ln>
            <a:noFill/>
          </a:ln>
        </p:spPr>
        <p:style>
          <a:lnRef idx="3">
            <a:schemeClr val="lt1"/>
          </a:lnRef>
          <a:fillRef idx="1">
            <a:schemeClr val="accent1"/>
          </a:fillRef>
          <a:effectRef idx="1">
            <a:schemeClr val="accent1"/>
          </a:effectRef>
          <a:fontRef idx="minor">
            <a:schemeClr val="lt1"/>
          </a:fontRef>
        </p:style>
        <p:txBody>
          <a:bodyPr lIns="0" tIns="36000" rIns="0" bIns="3600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smtClean="0">
                <a:ln>
                  <a:noFill/>
                </a:ln>
                <a:solidFill>
                  <a:schemeClr val="bg1"/>
                </a:solidFill>
                <a:effectLst/>
                <a:uLnTx/>
                <a:uFillTx/>
                <a:latin typeface="Microsoft JhengHei Light"/>
                <a:cs typeface="Arial" panose="020B0604020202020204" pitchFamily="34" charset="0"/>
              </a:rPr>
              <a:t>Marktconsultatie </a:t>
            </a:r>
            <a:r>
              <a:rPr kumimoji="0" lang="nl-NL" sz="1100" b="0" i="0" u="none" strike="noStrike" kern="0" cap="none" spc="0" normalizeH="0" baseline="0" noProof="0" dirty="0" err="1" smtClean="0">
                <a:ln>
                  <a:noFill/>
                </a:ln>
                <a:solidFill>
                  <a:schemeClr val="bg1"/>
                </a:solidFill>
                <a:effectLst/>
                <a:uLnTx/>
                <a:uFillTx/>
                <a:latin typeface="Microsoft JhengHei Light"/>
                <a:cs typeface="Arial" panose="020B0604020202020204" pitchFamily="34" charset="0"/>
              </a:rPr>
              <a:t>Structin</a:t>
            </a:r>
            <a:r>
              <a:rPr kumimoji="0" lang="nl-NL" sz="1100" b="0" i="0" u="none" strike="noStrike" kern="0" cap="none" spc="0" normalizeH="0" baseline="0" noProof="0" dirty="0" smtClean="0">
                <a:ln>
                  <a:noFill/>
                </a:ln>
                <a:solidFill>
                  <a:schemeClr val="bg1"/>
                </a:solidFill>
                <a:effectLst/>
                <a:uLnTx/>
                <a:uFillTx/>
                <a:latin typeface="Microsoft JhengHei Light"/>
                <a:cs typeface="Arial" panose="020B0604020202020204" pitchFamily="34" charset="0"/>
              </a:rPr>
              <a:t>-Noord</a:t>
            </a:r>
          </a:p>
        </p:txBody>
      </p:sp>
    </p:spTree>
    <p:extLst>
      <p:ext uri="{BB962C8B-B14F-4D97-AF65-F5344CB8AC3E}">
        <p14:creationId xmlns:p14="http://schemas.microsoft.com/office/powerpoint/2010/main" val="1214615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207252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32" name="think-cell Slide" r:id="rId5" imgW="425" imgH="424" progId="TCLayout.ActiveDocument.1">
                  <p:embed/>
                </p:oleObj>
              </mc:Choice>
              <mc:Fallback>
                <p:oleObj name="think-cell Slide" r:id="rId5" imgW="425" imgH="42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hoek 3" hidden="1"/>
          <p:cNvSpPr/>
          <p:nvPr>
            <p:custDataLst>
              <p:tags r:id="rId3"/>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nl-NL" sz="2800" dirty="0">
              <a:latin typeface="Microsoft JhengHei Light" panose="020B0304030504040204" pitchFamily="34" charset="-120"/>
              <a:ea typeface="+mj-ea"/>
              <a:cs typeface="Calibri Light" panose="020F0302020204030204" pitchFamily="34" charset="0"/>
              <a:sym typeface="Microsoft JhengHei Light" panose="020B0304030504040204" pitchFamily="34" charset="-120"/>
            </a:endParaRPr>
          </a:p>
        </p:txBody>
      </p:sp>
      <p:sp>
        <p:nvSpPr>
          <p:cNvPr id="7" name="Tijdelijke aanduiding voor verticale tekst 6"/>
          <p:cNvSpPr>
            <a:spLocks noGrp="1"/>
          </p:cNvSpPr>
          <p:nvPr>
            <p:ph type="body" orient="vert" idx="1"/>
          </p:nvPr>
        </p:nvSpPr>
        <p:spPr>
          <a:xfrm>
            <a:off x="496712" y="1467111"/>
            <a:ext cx="9467419" cy="4104130"/>
          </a:xfrm>
        </p:spPr>
        <p:txBody>
          <a:bodyPr numCol="1"/>
          <a:lstStyle/>
          <a:p>
            <a:r>
              <a:rPr lang="nl-NL" dirty="0" smtClean="0"/>
              <a:t>Proces:</a:t>
            </a:r>
          </a:p>
          <a:p>
            <a:pPr marL="285750" indent="-285750">
              <a:buFont typeface="Arial" panose="020B0604020202020204" pitchFamily="34" charset="0"/>
              <a:buChar char="•"/>
            </a:pPr>
            <a:r>
              <a:rPr lang="nl-NL" b="0" dirty="0" smtClean="0">
                <a:solidFill>
                  <a:schemeClr val="tx1"/>
                </a:solidFill>
              </a:rPr>
              <a:t>Op 2 juli heeft de marktconsultatie plaatsgevonden ;</a:t>
            </a:r>
            <a:endParaRPr lang="nl-NL" b="0" dirty="0">
              <a:solidFill>
                <a:schemeClr val="tx1"/>
              </a:solidFill>
            </a:endParaRPr>
          </a:p>
          <a:p>
            <a:pPr marL="285750" indent="-285750">
              <a:buFont typeface="Arial" panose="020B0604020202020204" pitchFamily="34" charset="0"/>
              <a:buChar char="•"/>
            </a:pPr>
            <a:r>
              <a:rPr lang="nl-NL" b="0" dirty="0" smtClean="0">
                <a:solidFill>
                  <a:schemeClr val="tx1"/>
                </a:solidFill>
              </a:rPr>
              <a:t>Hierna hebben verdiepende gesprekken plaats gevonden met een aantal aannemers, waarbij rekening is gehouden met spreiding van kenmerken (grootte, type werk, etc.);</a:t>
            </a:r>
          </a:p>
          <a:p>
            <a:pPr marL="285750" indent="-285750">
              <a:buFont typeface="Arial" panose="020B0604020202020204" pitchFamily="34" charset="0"/>
              <a:buChar char="•"/>
            </a:pPr>
            <a:r>
              <a:rPr lang="nl-NL" b="0" dirty="0" smtClean="0">
                <a:solidFill>
                  <a:schemeClr val="tx1"/>
                </a:solidFill>
              </a:rPr>
              <a:t>De uitkomsten zijn besproken met de Directie van Liander en hebben geleid tot een overzicht van </a:t>
            </a:r>
            <a:r>
              <a:rPr lang="nl-NL" b="0" dirty="0" smtClean="0">
                <a:solidFill>
                  <a:schemeClr val="tx1"/>
                </a:solidFill>
                <a:ea typeface="Microsoft JhengHei Light"/>
                <a:cs typeface="Calibri Light"/>
              </a:rPr>
              <a:t>feedback </a:t>
            </a:r>
            <a:r>
              <a:rPr lang="nl-NL" b="0" dirty="0">
                <a:solidFill>
                  <a:schemeClr val="tx1"/>
                </a:solidFill>
                <a:ea typeface="Microsoft JhengHei Light"/>
                <a:cs typeface="Calibri Light"/>
              </a:rPr>
              <a:t>en </a:t>
            </a:r>
            <a:r>
              <a:rPr lang="nl-NL" b="0" dirty="0" smtClean="0">
                <a:solidFill>
                  <a:schemeClr val="tx1"/>
                </a:solidFill>
                <a:ea typeface="Microsoft JhengHei Light"/>
                <a:cs typeface="Calibri Light"/>
              </a:rPr>
              <a:t>overwegingen. Deze wordt als input meegegeven </a:t>
            </a:r>
            <a:r>
              <a:rPr lang="nl-NL" b="0" dirty="0">
                <a:solidFill>
                  <a:schemeClr val="tx1"/>
                </a:solidFill>
                <a:ea typeface="Microsoft JhengHei Light"/>
                <a:cs typeface="Calibri Light"/>
              </a:rPr>
              <a:t>aan de afzonderlijke </a:t>
            </a:r>
            <a:r>
              <a:rPr lang="nl-NL" b="0" dirty="0" smtClean="0">
                <a:solidFill>
                  <a:schemeClr val="tx1"/>
                </a:solidFill>
                <a:ea typeface="Microsoft JhengHei Light"/>
                <a:cs typeface="Calibri Light"/>
              </a:rPr>
              <a:t>aanbestedingsteams</a:t>
            </a:r>
            <a:r>
              <a:rPr lang="nl-NL" b="0" dirty="0" smtClean="0">
                <a:solidFill>
                  <a:schemeClr val="tx1"/>
                </a:solidFill>
              </a:rPr>
              <a:t>. Zowel in de individuele aanbestedingen als over het geheel aan opdrachten heen zal de Directie de feedback uit de marktconsultatie op het netvlies houden. </a:t>
            </a:r>
            <a:endParaRPr lang="nl-NL" dirty="0" smtClean="0"/>
          </a:p>
          <a:p>
            <a:endParaRPr lang="nl-NL" dirty="0" smtClean="0"/>
          </a:p>
          <a:p>
            <a:endParaRPr lang="nl-NL" dirty="0"/>
          </a:p>
          <a:p>
            <a:r>
              <a:rPr lang="nl-NL" dirty="0" smtClean="0"/>
              <a:t>Inzichten:</a:t>
            </a:r>
          </a:p>
          <a:p>
            <a:pPr marL="285750" indent="-285750">
              <a:buFont typeface="Arial" panose="020B0604020202020204" pitchFamily="34" charset="0"/>
              <a:buChar char="•"/>
            </a:pPr>
            <a:r>
              <a:rPr lang="nl-NL" b="0" dirty="0">
                <a:solidFill>
                  <a:schemeClr val="tx1"/>
                </a:solidFill>
              </a:rPr>
              <a:t>Markt </a:t>
            </a:r>
            <a:r>
              <a:rPr lang="nl-NL" b="0" dirty="0" smtClean="0">
                <a:solidFill>
                  <a:schemeClr val="tx1"/>
                </a:solidFill>
              </a:rPr>
              <a:t>is niet </a:t>
            </a:r>
            <a:r>
              <a:rPr lang="nl-NL" b="0" dirty="0">
                <a:solidFill>
                  <a:schemeClr val="tx1"/>
                </a:solidFill>
              </a:rPr>
              <a:t>homogeen, </a:t>
            </a:r>
            <a:r>
              <a:rPr lang="nl-NL" b="0" dirty="0" smtClean="0">
                <a:solidFill>
                  <a:schemeClr val="tx1"/>
                </a:solidFill>
              </a:rPr>
              <a:t>er is een correlatie </a:t>
            </a:r>
            <a:r>
              <a:rPr lang="nl-NL" b="0" dirty="0">
                <a:solidFill>
                  <a:schemeClr val="tx1"/>
                </a:solidFill>
              </a:rPr>
              <a:t>tussen omvang en mate van strategie-acceptatie/-</a:t>
            </a:r>
            <a:r>
              <a:rPr lang="nl-NL" b="0" dirty="0" smtClean="0">
                <a:solidFill>
                  <a:schemeClr val="tx1"/>
                </a:solidFill>
              </a:rPr>
              <a:t>begrip;</a:t>
            </a:r>
          </a:p>
          <a:p>
            <a:pPr marL="285750" indent="-285750">
              <a:buFont typeface="Arial" panose="020B0604020202020204" pitchFamily="34" charset="0"/>
              <a:buChar char="•"/>
            </a:pPr>
            <a:r>
              <a:rPr lang="nl-NL" b="0" dirty="0" smtClean="0">
                <a:solidFill>
                  <a:schemeClr val="tx1"/>
                </a:solidFill>
              </a:rPr>
              <a:t>Opschuiven in de keten kunnen veel marktpartijen reeds en draagt bij aan maakbaarheid;</a:t>
            </a:r>
          </a:p>
          <a:p>
            <a:pPr marL="285750" indent="-285750">
              <a:buFont typeface="Arial" panose="020B0604020202020204" pitchFamily="34" charset="0"/>
              <a:buChar char="•"/>
            </a:pPr>
            <a:r>
              <a:rPr lang="nl-NL" b="0" dirty="0" smtClean="0">
                <a:solidFill>
                  <a:schemeClr val="tx1"/>
                </a:solidFill>
              </a:rPr>
              <a:t>Omvang percelen in € en geografisch wordt als spannend ervaren, groeipad is mogelijk. </a:t>
            </a:r>
          </a:p>
          <a:p>
            <a:pPr marL="285750" indent="-285750">
              <a:buFont typeface="Arial" panose="020B0604020202020204" pitchFamily="34" charset="0"/>
              <a:buChar char="•"/>
            </a:pPr>
            <a:r>
              <a:rPr lang="nl-NL" b="0" dirty="0" smtClean="0">
                <a:solidFill>
                  <a:schemeClr val="tx1"/>
                </a:solidFill>
              </a:rPr>
              <a:t>Op slide 4 staat de belangrijkste opgehaalde feedback en de overwegingen die Alliander hierbij meeneemt in diens aanbestedingstrajecten.</a:t>
            </a:r>
            <a:endParaRPr lang="nl-NL" b="0" dirty="0">
              <a:solidFill>
                <a:schemeClr val="tx1"/>
              </a:solidFill>
            </a:endParaRPr>
          </a:p>
        </p:txBody>
      </p:sp>
      <p:sp>
        <p:nvSpPr>
          <p:cNvPr id="2" name="Titel 1"/>
          <p:cNvSpPr>
            <a:spLocks noGrp="1"/>
          </p:cNvSpPr>
          <p:nvPr>
            <p:ph type="title"/>
          </p:nvPr>
        </p:nvSpPr>
        <p:spPr/>
        <p:txBody>
          <a:bodyPr/>
          <a:lstStyle/>
          <a:p>
            <a:r>
              <a:rPr lang="nl-NL" dirty="0" smtClean="0"/>
              <a:t>Marktconsultatie 2 juli</a:t>
            </a:r>
            <a:endParaRPr lang="nl-NL" dirty="0"/>
          </a:p>
        </p:txBody>
      </p:sp>
      <p:sp>
        <p:nvSpPr>
          <p:cNvPr id="8" name="Tijdelijke aanduiding voor tekst 7"/>
          <p:cNvSpPr>
            <a:spLocks noGrp="1"/>
          </p:cNvSpPr>
          <p:nvPr>
            <p:ph type="body" sz="quarter" idx="14"/>
          </p:nvPr>
        </p:nvSpPr>
        <p:spPr/>
        <p:txBody>
          <a:bodyPr/>
          <a:lstStyle/>
          <a:p>
            <a:r>
              <a:rPr lang="nl-NL" dirty="0" smtClean="0"/>
              <a:t>Terugkoppeling bevindingen overkoepelende marktconsultatie  </a:t>
            </a:r>
            <a:endParaRPr lang="nl-NL" dirty="0"/>
          </a:p>
        </p:txBody>
      </p:sp>
    </p:spTree>
    <p:extLst>
      <p:ext uri="{BB962C8B-B14F-4D97-AF65-F5344CB8AC3E}">
        <p14:creationId xmlns:p14="http://schemas.microsoft.com/office/powerpoint/2010/main" val="209742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12" name="think-cell Slide" r:id="rId5" imgW="501" imgH="502" progId="TCLayout.ActiveDocument.1">
                  <p:embed/>
                </p:oleObj>
              </mc:Choice>
              <mc:Fallback>
                <p:oleObj name="think-cell Slide" r:id="rId5" imgW="501" imgH="502"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hoek 2" hidden="1"/>
          <p:cNvSpPr/>
          <p:nvPr>
            <p:custDataLst>
              <p:tags r:id="rId3"/>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nl-NL" sz="2800">
              <a:latin typeface="Microsoft JhengHei Light" panose="020B0304030504040204" pitchFamily="34" charset="-120"/>
              <a:ea typeface="Microsoft JhengHei Light" panose="020B0304030504040204" pitchFamily="34" charset="-120"/>
              <a:cs typeface="Calibri Light" panose="020F0302020204030204" pitchFamily="34" charset="0"/>
              <a:sym typeface="Microsoft JhengHei Light" panose="020B0304030504040204" pitchFamily="34" charset="-120"/>
            </a:endParaRPr>
          </a:p>
        </p:txBody>
      </p:sp>
      <p:sp>
        <p:nvSpPr>
          <p:cNvPr id="12" name="Tijdelijke aanduiding voor verticale tekst 11"/>
          <p:cNvSpPr>
            <a:spLocks noGrp="1"/>
          </p:cNvSpPr>
          <p:nvPr>
            <p:ph type="body" orient="vert" idx="1"/>
          </p:nvPr>
        </p:nvSpPr>
        <p:spPr/>
        <p:txBody>
          <a:bodyPr/>
          <a:lstStyle/>
          <a:p>
            <a:endParaRPr lang="nl-NL" dirty="0"/>
          </a:p>
        </p:txBody>
      </p:sp>
      <p:sp>
        <p:nvSpPr>
          <p:cNvPr id="11" name="Titel 10"/>
          <p:cNvSpPr>
            <a:spLocks noGrp="1"/>
          </p:cNvSpPr>
          <p:nvPr>
            <p:ph type="title"/>
          </p:nvPr>
        </p:nvSpPr>
        <p:spPr>
          <a:xfrm>
            <a:off x="496713" y="269941"/>
            <a:ext cx="9202625" cy="328612"/>
          </a:xfrm>
        </p:spPr>
        <p:txBody>
          <a:bodyPr/>
          <a:lstStyle/>
          <a:p>
            <a:r>
              <a:rPr lang="nl-NL" dirty="0" smtClean="0">
                <a:ea typeface="Microsoft JhengHei Light"/>
                <a:cs typeface="Calibri Light"/>
              </a:rPr>
              <a:t>Feedback van de markt en overwegingen die </a:t>
            </a:r>
            <a:r>
              <a:rPr lang="nl-NL" dirty="0" err="1" smtClean="0">
                <a:ea typeface="Microsoft JhengHei Light"/>
                <a:cs typeface="Calibri Light"/>
              </a:rPr>
              <a:t>Alliander</a:t>
            </a:r>
            <a:r>
              <a:rPr lang="nl-NL" dirty="0" smtClean="0">
                <a:ea typeface="Microsoft JhengHei Light"/>
                <a:cs typeface="Calibri Light"/>
              </a:rPr>
              <a:t> heeft te wegen in het vervolgproces per aanbesteding</a:t>
            </a:r>
            <a:r>
              <a:rPr lang="nl-NL" dirty="0">
                <a:ea typeface="Microsoft JhengHei Light"/>
                <a:cs typeface="Calibri Light"/>
              </a:rPr>
              <a:t> </a:t>
            </a:r>
            <a:endParaRPr lang="nl-NL" dirty="0"/>
          </a:p>
        </p:txBody>
      </p:sp>
      <p:graphicFrame>
        <p:nvGraphicFramePr>
          <p:cNvPr id="14" name="Tabel 13"/>
          <p:cNvGraphicFramePr>
            <a:graphicFrameLocks noGrp="1"/>
          </p:cNvGraphicFramePr>
          <p:nvPr>
            <p:extLst>
              <p:ext uri="{D42A27DB-BD31-4B8C-83A1-F6EECF244321}">
                <p14:modId xmlns:p14="http://schemas.microsoft.com/office/powerpoint/2010/main" val="815961999"/>
              </p:ext>
            </p:extLst>
          </p:nvPr>
        </p:nvGraphicFramePr>
        <p:xfrm>
          <a:off x="480242" y="1467109"/>
          <a:ext cx="11215039" cy="4634287"/>
        </p:xfrm>
        <a:graphic>
          <a:graphicData uri="http://schemas.openxmlformats.org/drawingml/2006/table">
            <a:tbl>
              <a:tblPr firstRow="1" bandRow="1">
                <a:tableStyleId>{5C22544A-7EE6-4342-B048-85BDC9FD1C3A}</a:tableStyleId>
              </a:tblPr>
              <a:tblGrid>
                <a:gridCol w="1012662">
                  <a:extLst>
                    <a:ext uri="{9D8B030D-6E8A-4147-A177-3AD203B41FA5}">
                      <a16:colId xmlns:a16="http://schemas.microsoft.com/office/drawing/2014/main" val="1634227182"/>
                    </a:ext>
                  </a:extLst>
                </a:gridCol>
                <a:gridCol w="5028262">
                  <a:extLst>
                    <a:ext uri="{9D8B030D-6E8A-4147-A177-3AD203B41FA5}">
                      <a16:colId xmlns:a16="http://schemas.microsoft.com/office/drawing/2014/main" val="1305827184"/>
                    </a:ext>
                  </a:extLst>
                </a:gridCol>
                <a:gridCol w="5174115">
                  <a:extLst>
                    <a:ext uri="{9D8B030D-6E8A-4147-A177-3AD203B41FA5}">
                      <a16:colId xmlns:a16="http://schemas.microsoft.com/office/drawing/2014/main" val="3093823758"/>
                    </a:ext>
                  </a:extLst>
                </a:gridCol>
              </a:tblGrid>
              <a:tr h="245167">
                <a:tc>
                  <a:txBody>
                    <a:bodyPr/>
                    <a:lstStyle/>
                    <a:p>
                      <a:r>
                        <a:rPr lang="nl-NL" sz="1000" dirty="0" smtClean="0"/>
                        <a:t>Categorie</a:t>
                      </a:r>
                      <a:endParaRPr lang="nl-NL" sz="1000" dirty="0"/>
                    </a:p>
                  </a:txBody>
                  <a:tcPr>
                    <a:solidFill>
                      <a:schemeClr val="accent3"/>
                    </a:solidFill>
                  </a:tcPr>
                </a:tc>
                <a:tc>
                  <a:txBody>
                    <a:bodyPr/>
                    <a:lstStyle/>
                    <a:p>
                      <a:r>
                        <a:rPr lang="nl-NL" sz="1000" dirty="0" smtClean="0"/>
                        <a:t>Feedback op </a:t>
                      </a:r>
                      <a:r>
                        <a:rPr lang="nl-NL" sz="1000" baseline="0" dirty="0" smtClean="0"/>
                        <a:t>de gecommuniceerde strategie </a:t>
                      </a:r>
                      <a:endParaRPr lang="nl-NL" sz="1000" dirty="0"/>
                    </a:p>
                  </a:txBody>
                  <a:tcPr>
                    <a:solidFill>
                      <a:schemeClr val="accent3"/>
                    </a:solidFill>
                  </a:tcPr>
                </a:tc>
                <a:tc>
                  <a:txBody>
                    <a:bodyPr/>
                    <a:lstStyle/>
                    <a:p>
                      <a:r>
                        <a:rPr lang="nl-NL" sz="1000" dirty="0" smtClean="0"/>
                        <a:t>Overwegingen</a:t>
                      </a:r>
                      <a:endParaRPr lang="nl-NL" sz="1000" dirty="0"/>
                    </a:p>
                  </a:txBody>
                  <a:tcPr>
                    <a:solidFill>
                      <a:schemeClr val="accent3"/>
                    </a:solidFill>
                  </a:tcPr>
                </a:tc>
                <a:extLst>
                  <a:ext uri="{0D108BD9-81ED-4DB2-BD59-A6C34878D82A}">
                    <a16:rowId xmlns:a16="http://schemas.microsoft.com/office/drawing/2014/main" val="739895866"/>
                  </a:ext>
                </a:extLst>
              </a:tr>
              <a:tr h="539368">
                <a:tc rowSpan="2">
                  <a:txBody>
                    <a:bodyPr/>
                    <a:lstStyle/>
                    <a:p>
                      <a:r>
                        <a:rPr lang="nl-NL" sz="1000" dirty="0"/>
                        <a:t>Aanbesteding</a:t>
                      </a:r>
                    </a:p>
                  </a:txBody>
                  <a:tcP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00" b="0" dirty="0" smtClean="0">
                          <a:solidFill>
                            <a:schemeClr val="tx1">
                              <a:lumMod val="75000"/>
                              <a:lumOff val="25000"/>
                            </a:schemeClr>
                          </a:solidFill>
                          <a:cs typeface="Calibri Light"/>
                        </a:rPr>
                        <a:t>Zijn er überhaupt </a:t>
                      </a:r>
                      <a:r>
                        <a:rPr lang="nl-NL" sz="1000" b="0" baseline="0" dirty="0" smtClean="0">
                          <a:solidFill>
                            <a:schemeClr val="tx1">
                              <a:lumMod val="75000"/>
                              <a:lumOff val="25000"/>
                            </a:schemeClr>
                          </a:solidFill>
                          <a:cs typeface="Calibri Light"/>
                        </a:rPr>
                        <a:t>voldoende inschrijvers bij de gecommuniceerde volumes. Dit komt doordat er een beperkt aantal aannemers is die de gecommuniceerde volumes aankunnen (m.n. in Oost). </a:t>
                      </a:r>
                      <a:endParaRPr lang="nl-NL" sz="1000" b="0" i="1" dirty="0">
                        <a:solidFill>
                          <a:schemeClr val="tx1">
                            <a:lumMod val="75000"/>
                            <a:lumOff val="25000"/>
                          </a:schemeClr>
                        </a:solidFill>
                        <a:cs typeface="Calibri Light"/>
                      </a:endParaRPr>
                    </a:p>
                  </a:txBody>
                  <a:tcPr>
                    <a:solidFill>
                      <a:schemeClr val="bg2">
                        <a:lumMod val="20000"/>
                        <a:lumOff val="80000"/>
                      </a:schemeClr>
                    </a:solidFill>
                  </a:tcPr>
                </a:tc>
                <a:tc>
                  <a:txBody>
                    <a:bodyPr/>
                    <a:lstStyle/>
                    <a:p>
                      <a:pPr marL="0" indent="0">
                        <a:buFont typeface="+mj-lt"/>
                        <a:buNone/>
                      </a:pPr>
                      <a:r>
                        <a:rPr lang="nl-NL" sz="1000" b="0" kern="1200" dirty="0" smtClean="0">
                          <a:solidFill>
                            <a:schemeClr val="tx1">
                              <a:lumMod val="75000"/>
                              <a:lumOff val="25000"/>
                            </a:schemeClr>
                          </a:solidFill>
                          <a:latin typeface="+mn-lt"/>
                          <a:ea typeface="+mn-ea"/>
                          <a:cs typeface="Calibri Light"/>
                        </a:rPr>
                        <a:t>Per individuele aanbesteding zal Alliander een</a:t>
                      </a:r>
                      <a:r>
                        <a:rPr lang="nl-NL" sz="1000" b="0" kern="1200" baseline="0" dirty="0" smtClean="0">
                          <a:solidFill>
                            <a:schemeClr val="tx1">
                              <a:lumMod val="75000"/>
                              <a:lumOff val="25000"/>
                            </a:schemeClr>
                          </a:solidFill>
                          <a:latin typeface="+mn-lt"/>
                          <a:ea typeface="+mn-ea"/>
                          <a:cs typeface="Calibri Light"/>
                        </a:rPr>
                        <a:t> marktscan doen om bewust keuzes te maken die leiden tot voldoende inschrijvingen. </a:t>
                      </a:r>
                      <a:endParaRPr lang="nl-NL" sz="1000" b="0" kern="1200" dirty="0">
                        <a:solidFill>
                          <a:schemeClr val="tx1">
                            <a:lumMod val="75000"/>
                            <a:lumOff val="25000"/>
                          </a:schemeClr>
                        </a:solidFill>
                        <a:latin typeface="+mn-lt"/>
                        <a:ea typeface="+mn-ea"/>
                        <a:cs typeface="Calibri Light"/>
                      </a:endParaRPr>
                    </a:p>
                  </a:txBody>
                  <a:tcPr>
                    <a:solidFill>
                      <a:schemeClr val="bg2">
                        <a:lumMod val="20000"/>
                        <a:lumOff val="80000"/>
                      </a:schemeClr>
                    </a:solidFill>
                  </a:tcPr>
                </a:tc>
                <a:extLst>
                  <a:ext uri="{0D108BD9-81ED-4DB2-BD59-A6C34878D82A}">
                    <a16:rowId xmlns:a16="http://schemas.microsoft.com/office/drawing/2014/main" val="1792372130"/>
                  </a:ext>
                </a:extLst>
              </a:tr>
              <a:tr h="539368">
                <a:tc vMerge="1">
                  <a:txBody>
                    <a:bodyPr/>
                    <a:lstStyle/>
                    <a:p>
                      <a:endParaRPr lang="nl-NL" sz="105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00" b="0" dirty="0" smtClean="0">
                          <a:solidFill>
                            <a:schemeClr val="tx1">
                              <a:lumMod val="75000"/>
                              <a:lumOff val="25000"/>
                            </a:schemeClr>
                          </a:solidFill>
                        </a:rPr>
                        <a:t>Gaan aannemers op alle aanbestedingen</a:t>
                      </a:r>
                      <a:r>
                        <a:rPr lang="nl-NL" sz="1000" b="0" baseline="0" dirty="0" smtClean="0">
                          <a:solidFill>
                            <a:schemeClr val="tx1">
                              <a:lumMod val="75000"/>
                              <a:lumOff val="25000"/>
                            </a:schemeClr>
                          </a:solidFill>
                        </a:rPr>
                        <a:t> inschrijven of kiezen om beperkt in te schrijven vanwege de gelijktijdigheid van publiceren en de benodigde (kapitaal/tijd)investering in het aanbestedingsproces.</a:t>
                      </a:r>
                      <a:endParaRPr lang="nl-NL" sz="1000" b="0" dirty="0" smtClean="0">
                        <a:solidFill>
                          <a:schemeClr val="tx1">
                            <a:lumMod val="75000"/>
                            <a:lumOff val="25000"/>
                          </a:schemeClr>
                        </a:solidFill>
                      </a:endParaRPr>
                    </a:p>
                  </a:txBody>
                  <a:tcPr>
                    <a:solidFill>
                      <a:schemeClr val="bg2">
                        <a:lumMod val="20000"/>
                        <a:lumOff val="80000"/>
                      </a:schemeClr>
                    </a:solidFill>
                  </a:tcPr>
                </a:tc>
                <a:tc>
                  <a:txBody>
                    <a:bodyPr/>
                    <a:lstStyle/>
                    <a:p>
                      <a:pPr marL="0" indent="0">
                        <a:buFont typeface="+mj-lt"/>
                        <a:buNone/>
                      </a:pPr>
                      <a:r>
                        <a:rPr lang="nl-NL" sz="1000" b="0" kern="1200" baseline="0" dirty="0" smtClean="0">
                          <a:solidFill>
                            <a:schemeClr val="tx1">
                              <a:lumMod val="75000"/>
                              <a:lumOff val="25000"/>
                            </a:schemeClr>
                          </a:solidFill>
                          <a:latin typeface="+mn-lt"/>
                          <a:ea typeface="+mn-ea"/>
                          <a:cs typeface="+mn-cs"/>
                        </a:rPr>
                        <a:t>De aanbestedingskalender is reeds gefaseerd opgesteld, echter juist vanwege de gegeven feedback is deze nog niet in beton gegoten. Als het mogelijk is nog beter te spreiden, dan doen we dat. We zullen wijzigingen direct actief communiceren.</a:t>
                      </a:r>
                      <a:endParaRPr lang="nl-NL" sz="1000" b="0" kern="1200" dirty="0">
                        <a:solidFill>
                          <a:schemeClr val="tx1">
                            <a:lumMod val="75000"/>
                            <a:lumOff val="25000"/>
                          </a:schemeClr>
                        </a:solidFill>
                        <a:latin typeface="+mn-lt"/>
                        <a:ea typeface="+mn-ea"/>
                        <a:cs typeface="+mn-cs"/>
                      </a:endParaRPr>
                    </a:p>
                  </a:txBody>
                  <a:tcPr>
                    <a:solidFill>
                      <a:schemeClr val="bg2">
                        <a:lumMod val="20000"/>
                        <a:lumOff val="80000"/>
                      </a:schemeClr>
                    </a:solidFill>
                  </a:tcPr>
                </a:tc>
                <a:extLst>
                  <a:ext uri="{0D108BD9-81ED-4DB2-BD59-A6C34878D82A}">
                    <a16:rowId xmlns:a16="http://schemas.microsoft.com/office/drawing/2014/main" val="3860309543"/>
                  </a:ext>
                </a:extLst>
              </a:tr>
              <a:tr h="686469">
                <a:tc rowSpan="2">
                  <a:txBody>
                    <a:bodyPr/>
                    <a:lstStyle/>
                    <a:p>
                      <a:r>
                        <a:rPr lang="nl-NL" sz="1000" b="0" kern="1200" dirty="0">
                          <a:solidFill>
                            <a:schemeClr val="tx1">
                              <a:lumMod val="75000"/>
                              <a:lumOff val="25000"/>
                            </a:schemeClr>
                          </a:solidFill>
                          <a:latin typeface="+mn-lt"/>
                          <a:ea typeface="+mn-ea"/>
                          <a:cs typeface="+mn-cs"/>
                        </a:rPr>
                        <a:t>Commercieel</a:t>
                      </a:r>
                    </a:p>
                  </a:txBody>
                  <a:tcPr>
                    <a:solidFill>
                      <a:srgbClr val="DBEBBF"/>
                    </a:solidFill>
                  </a:tcPr>
                </a:tc>
                <a:tc>
                  <a:txBody>
                    <a:bodyPr/>
                    <a:lstStyle/>
                    <a:p>
                      <a:pPr marL="0" indent="0">
                        <a:lnSpc>
                          <a:spcPct val="100000"/>
                        </a:lnSpc>
                        <a:buFont typeface="Arial" panose="020B0604020202020204" pitchFamily="34" charset="0"/>
                        <a:buNone/>
                      </a:pPr>
                      <a:r>
                        <a:rPr lang="nl-NL" sz="1000" b="0" kern="1200" dirty="0" smtClean="0">
                          <a:solidFill>
                            <a:schemeClr val="tx1">
                              <a:lumMod val="75000"/>
                              <a:lumOff val="25000"/>
                            </a:schemeClr>
                          </a:solidFill>
                          <a:latin typeface="+mn-lt"/>
                          <a:ea typeface="+mn-ea"/>
                          <a:cs typeface="+mn-cs"/>
                        </a:rPr>
                        <a:t>Houd er rekening</a:t>
                      </a:r>
                      <a:r>
                        <a:rPr lang="nl-NL" sz="1000" b="0" kern="1200" baseline="0" dirty="0" smtClean="0">
                          <a:solidFill>
                            <a:schemeClr val="tx1">
                              <a:lumMod val="75000"/>
                              <a:lumOff val="25000"/>
                            </a:schemeClr>
                          </a:solidFill>
                          <a:latin typeface="+mn-lt"/>
                          <a:ea typeface="+mn-ea"/>
                          <a:cs typeface="+mn-cs"/>
                        </a:rPr>
                        <a:t> mee dat er sprake zal zijn van een prijsstijging wanneer activiteiten in de keten worden verschoven naar de markt, de uitvoering niet wijzigt maar wel kosten worden gemaakt voor een regieorganisatie.</a:t>
                      </a:r>
                      <a:endParaRPr lang="nl-NL" sz="1000" b="0" kern="1200" dirty="0" smtClean="0">
                        <a:solidFill>
                          <a:schemeClr val="tx1">
                            <a:lumMod val="75000"/>
                            <a:lumOff val="25000"/>
                          </a:schemeClr>
                        </a:solidFill>
                        <a:latin typeface="+mn-lt"/>
                        <a:ea typeface="+mn-ea"/>
                        <a:cs typeface="+mn-cs"/>
                      </a:endParaRPr>
                    </a:p>
                  </a:txBody>
                  <a:tcPr>
                    <a:solidFill>
                      <a:srgbClr val="DBEBB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l-NL" sz="1000" b="0" kern="1200" dirty="0" smtClean="0">
                          <a:solidFill>
                            <a:schemeClr val="tx1">
                              <a:lumMod val="75000"/>
                              <a:lumOff val="25000"/>
                            </a:schemeClr>
                          </a:solidFill>
                          <a:latin typeface="+mn-lt"/>
                          <a:ea typeface="+mn-ea"/>
                          <a:cs typeface="+mn-cs"/>
                        </a:rPr>
                        <a:t>Alliander herkent dit punt en heeft</a:t>
                      </a:r>
                      <a:r>
                        <a:rPr lang="nl-NL" sz="1000" b="0" kern="1200" baseline="0" dirty="0" smtClean="0">
                          <a:solidFill>
                            <a:schemeClr val="tx1">
                              <a:lumMod val="75000"/>
                              <a:lumOff val="25000"/>
                            </a:schemeClr>
                          </a:solidFill>
                          <a:latin typeface="+mn-lt"/>
                          <a:ea typeface="+mn-ea"/>
                          <a:cs typeface="+mn-cs"/>
                        </a:rPr>
                        <a:t> daarom in de aanbestedingsteams een changemanager opgenomen om de interne organisatie mee te nemen, </a:t>
                      </a:r>
                      <a:r>
                        <a:rPr lang="nl-NL" sz="1000" b="0" kern="1200" dirty="0" smtClean="0">
                          <a:solidFill>
                            <a:schemeClr val="tx1">
                              <a:lumMod val="75000"/>
                              <a:lumOff val="25000"/>
                            </a:schemeClr>
                          </a:solidFill>
                          <a:latin typeface="+mn-lt"/>
                          <a:ea typeface="+mn-ea"/>
                          <a:cs typeface="+mn-cs"/>
                        </a:rPr>
                        <a:t>zodat </a:t>
                      </a:r>
                      <a:r>
                        <a:rPr lang="nl-NL" sz="1000" b="0" kern="1200" dirty="0">
                          <a:solidFill>
                            <a:schemeClr val="tx1">
                              <a:lumMod val="75000"/>
                              <a:lumOff val="25000"/>
                            </a:schemeClr>
                          </a:solidFill>
                          <a:latin typeface="+mn-lt"/>
                          <a:ea typeface="+mn-ea"/>
                          <a:cs typeface="+mn-cs"/>
                        </a:rPr>
                        <a:t>schuiven in de keten echt waarde </a:t>
                      </a:r>
                      <a:r>
                        <a:rPr lang="nl-NL" sz="1000" b="0" kern="1200" dirty="0" smtClean="0">
                          <a:solidFill>
                            <a:schemeClr val="tx1">
                              <a:lumMod val="75000"/>
                              <a:lumOff val="25000"/>
                            </a:schemeClr>
                          </a:solidFill>
                          <a:latin typeface="+mn-lt"/>
                          <a:ea typeface="+mn-ea"/>
                          <a:cs typeface="+mn-cs"/>
                        </a:rPr>
                        <a:t>toevoegt.</a:t>
                      </a:r>
                      <a:r>
                        <a:rPr lang="nl-NL" sz="1000" b="0" kern="1200" baseline="0" dirty="0" smtClean="0">
                          <a:solidFill>
                            <a:schemeClr val="tx1">
                              <a:lumMod val="75000"/>
                              <a:lumOff val="25000"/>
                            </a:schemeClr>
                          </a:solidFill>
                          <a:latin typeface="+mn-lt"/>
                          <a:ea typeface="+mn-ea"/>
                          <a:cs typeface="+mn-cs"/>
                        </a:rPr>
                        <a:t> </a:t>
                      </a:r>
                      <a:endParaRPr lang="nl-NL" sz="1000" b="0" kern="1200" dirty="0">
                        <a:solidFill>
                          <a:schemeClr val="tx1">
                            <a:lumMod val="75000"/>
                            <a:lumOff val="25000"/>
                          </a:schemeClr>
                        </a:solidFill>
                        <a:latin typeface="+mn-lt"/>
                        <a:ea typeface="+mn-ea"/>
                        <a:cs typeface="+mn-cs"/>
                      </a:endParaRPr>
                    </a:p>
                    <a:p>
                      <a:pPr marL="228600" indent="-228600">
                        <a:buFont typeface="+mj-lt"/>
                        <a:buAutoNum type="arabicPeriod"/>
                      </a:pPr>
                      <a:endParaRPr lang="nl-NL" sz="1000" b="0" kern="1200" dirty="0">
                        <a:solidFill>
                          <a:schemeClr val="tx1">
                            <a:lumMod val="75000"/>
                            <a:lumOff val="25000"/>
                          </a:schemeClr>
                        </a:solidFill>
                        <a:latin typeface="+mn-lt"/>
                        <a:ea typeface="+mn-ea"/>
                        <a:cs typeface="+mn-cs"/>
                      </a:endParaRPr>
                    </a:p>
                  </a:txBody>
                  <a:tcPr>
                    <a:solidFill>
                      <a:srgbClr val="DBEBBF"/>
                    </a:solidFill>
                  </a:tcPr>
                </a:tc>
                <a:extLst>
                  <a:ext uri="{0D108BD9-81ED-4DB2-BD59-A6C34878D82A}">
                    <a16:rowId xmlns:a16="http://schemas.microsoft.com/office/drawing/2014/main" val="621350360"/>
                  </a:ext>
                </a:extLst>
              </a:tr>
              <a:tr h="539368">
                <a:tc vMerge="1">
                  <a:txBody>
                    <a:bodyPr/>
                    <a:lstStyle/>
                    <a:p>
                      <a:endParaRPr lang="nl-NL" sz="1050" b="0" kern="1200">
                        <a:solidFill>
                          <a:schemeClr val="tx1">
                            <a:lumMod val="75000"/>
                            <a:lumOff val="25000"/>
                          </a:schemeClr>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00" b="0" kern="1200" dirty="0" smtClean="0">
                          <a:solidFill>
                            <a:schemeClr val="tx1">
                              <a:lumMod val="75000"/>
                              <a:lumOff val="25000"/>
                            </a:schemeClr>
                          </a:solidFill>
                          <a:latin typeface="+mn-lt"/>
                          <a:ea typeface="+mn-ea"/>
                          <a:cs typeface="+mn-cs"/>
                        </a:rPr>
                        <a:t>Wees bewust van</a:t>
                      </a:r>
                      <a:r>
                        <a:rPr lang="nl-NL" sz="1000" b="0" kern="1200" baseline="0" dirty="0" smtClean="0">
                          <a:solidFill>
                            <a:schemeClr val="tx1">
                              <a:lumMod val="75000"/>
                              <a:lumOff val="25000"/>
                            </a:schemeClr>
                          </a:solidFill>
                          <a:latin typeface="+mn-lt"/>
                          <a:ea typeface="+mn-ea"/>
                          <a:cs typeface="+mn-cs"/>
                        </a:rPr>
                        <a:t> de effecten (sterkere afhankelijkheid van enkele partijen) van de strategiewijziging door in te zetten op grotere volumes &amp; langere looptijden van contracten (met name combi). </a:t>
                      </a:r>
                      <a:endParaRPr lang="nl-NL" sz="1000" b="0" kern="1200" dirty="0" smtClean="0">
                        <a:solidFill>
                          <a:schemeClr val="tx1">
                            <a:lumMod val="75000"/>
                            <a:lumOff val="25000"/>
                          </a:schemeClr>
                        </a:solidFill>
                        <a:latin typeface="+mn-lt"/>
                        <a:ea typeface="+mn-ea"/>
                        <a:cs typeface="+mn-cs"/>
                      </a:endParaRPr>
                    </a:p>
                  </a:txBody>
                  <a:tcPr>
                    <a:solidFill>
                      <a:srgbClr val="DBEBB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l-NL" sz="1000" b="0" kern="1200" dirty="0" smtClean="0">
                          <a:solidFill>
                            <a:schemeClr val="tx1">
                              <a:lumMod val="75000"/>
                              <a:lumOff val="25000"/>
                            </a:schemeClr>
                          </a:solidFill>
                          <a:latin typeface="+mn-lt"/>
                          <a:ea typeface="+mn-ea"/>
                          <a:cs typeface="+mn-cs"/>
                        </a:rPr>
                        <a:t>Er wordt per individuele aanbesteding</a:t>
                      </a:r>
                      <a:r>
                        <a:rPr lang="nl-NL" sz="1000" b="0" kern="1200" baseline="0" dirty="0" smtClean="0">
                          <a:solidFill>
                            <a:schemeClr val="tx1">
                              <a:lumMod val="75000"/>
                              <a:lumOff val="25000"/>
                            </a:schemeClr>
                          </a:solidFill>
                          <a:latin typeface="+mn-lt"/>
                          <a:ea typeface="+mn-ea"/>
                          <a:cs typeface="+mn-cs"/>
                        </a:rPr>
                        <a:t> gekeken hoe binnen grotere volumes en langere looptijden gewerkt kan worden met meerdere partijen per gebied, om de concurrentie ook tijdens de looptijd van het contract te behouden. </a:t>
                      </a:r>
                      <a:endParaRPr lang="nl-NL" sz="1000" b="0" kern="1200" dirty="0" smtClean="0">
                        <a:solidFill>
                          <a:schemeClr val="tx1">
                            <a:lumMod val="75000"/>
                            <a:lumOff val="25000"/>
                          </a:schemeClr>
                        </a:solidFill>
                        <a:latin typeface="+mn-lt"/>
                        <a:ea typeface="+mn-ea"/>
                        <a:cs typeface="+mn-cs"/>
                      </a:endParaRPr>
                    </a:p>
                  </a:txBody>
                  <a:tcPr>
                    <a:solidFill>
                      <a:srgbClr val="DBEBBF"/>
                    </a:solidFill>
                  </a:tcPr>
                </a:tc>
                <a:extLst>
                  <a:ext uri="{0D108BD9-81ED-4DB2-BD59-A6C34878D82A}">
                    <a16:rowId xmlns:a16="http://schemas.microsoft.com/office/drawing/2014/main" val="360952423"/>
                  </a:ext>
                </a:extLst>
              </a:tr>
              <a:tr h="539368">
                <a:tc>
                  <a:txBody>
                    <a:bodyPr/>
                    <a:lstStyle/>
                    <a:p>
                      <a:r>
                        <a:rPr lang="nl-NL" sz="1000" b="0" kern="1200">
                          <a:solidFill>
                            <a:schemeClr val="tx1">
                              <a:lumMod val="75000"/>
                              <a:lumOff val="25000"/>
                            </a:schemeClr>
                          </a:solidFill>
                          <a:latin typeface="+mn-lt"/>
                          <a:ea typeface="+mn-ea"/>
                          <a:cs typeface="+mn-cs"/>
                        </a:rPr>
                        <a:t>Maakbaarheid</a:t>
                      </a:r>
                    </a:p>
                  </a:txBody>
                  <a:tcP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00" b="0" kern="1200" dirty="0" smtClean="0">
                          <a:solidFill>
                            <a:schemeClr val="tx1">
                              <a:lumMod val="75000"/>
                              <a:lumOff val="25000"/>
                            </a:schemeClr>
                          </a:solidFill>
                          <a:latin typeface="+mn-lt"/>
                          <a:ea typeface="+mn-ea"/>
                          <a:cs typeface="+mn-cs"/>
                        </a:rPr>
                        <a:t>De kans bestaat dat er beperkte toegang</a:t>
                      </a:r>
                      <a:r>
                        <a:rPr lang="nl-NL" sz="1000" b="0" kern="1200" baseline="0" dirty="0" smtClean="0">
                          <a:solidFill>
                            <a:schemeClr val="tx1">
                              <a:lumMod val="75000"/>
                              <a:lumOff val="25000"/>
                            </a:schemeClr>
                          </a:solidFill>
                          <a:latin typeface="+mn-lt"/>
                          <a:ea typeface="+mn-ea"/>
                          <a:cs typeface="+mn-cs"/>
                        </a:rPr>
                        <a:t> tot de capaciteit van de markt is doordat ‘kleine </a:t>
                      </a:r>
                      <a:r>
                        <a:rPr lang="nl-NL" sz="1000" b="0" kern="1200" baseline="0" dirty="0" err="1" smtClean="0">
                          <a:solidFill>
                            <a:schemeClr val="tx1">
                              <a:lumMod val="75000"/>
                              <a:lumOff val="25000"/>
                            </a:schemeClr>
                          </a:solidFill>
                          <a:latin typeface="+mn-lt"/>
                          <a:ea typeface="+mn-ea"/>
                          <a:cs typeface="+mn-cs"/>
                        </a:rPr>
                        <a:t>aannemers’niet</a:t>
                      </a:r>
                      <a:r>
                        <a:rPr lang="nl-NL" sz="1000" b="0" kern="1200" baseline="0" dirty="0" smtClean="0">
                          <a:solidFill>
                            <a:schemeClr val="tx1">
                              <a:lumMod val="75000"/>
                              <a:lumOff val="25000"/>
                            </a:schemeClr>
                          </a:solidFill>
                          <a:latin typeface="+mn-lt"/>
                          <a:ea typeface="+mn-ea"/>
                          <a:cs typeface="+mn-cs"/>
                        </a:rPr>
                        <a:t> rechtstreeks inschrijven vanwege de gecommuniceerde volumes en mogelijk niet willen werken in </a:t>
                      </a:r>
                      <a:r>
                        <a:rPr lang="nl-NL" sz="1000" b="0" kern="1200" baseline="0" dirty="0" err="1" smtClean="0">
                          <a:solidFill>
                            <a:schemeClr val="tx1">
                              <a:lumMod val="75000"/>
                              <a:lumOff val="25000"/>
                            </a:schemeClr>
                          </a:solidFill>
                          <a:latin typeface="+mn-lt"/>
                          <a:ea typeface="+mn-ea"/>
                          <a:cs typeface="+mn-cs"/>
                        </a:rPr>
                        <a:t>onderaanneming</a:t>
                      </a:r>
                      <a:r>
                        <a:rPr lang="nl-NL" sz="1000" b="0" kern="1200" baseline="0" dirty="0" smtClean="0">
                          <a:solidFill>
                            <a:schemeClr val="tx1">
                              <a:lumMod val="75000"/>
                              <a:lumOff val="25000"/>
                            </a:schemeClr>
                          </a:solidFill>
                          <a:latin typeface="+mn-lt"/>
                          <a:ea typeface="+mn-ea"/>
                          <a:cs typeface="+mn-cs"/>
                        </a:rPr>
                        <a:t>. </a:t>
                      </a:r>
                      <a:endParaRPr lang="nl-NL" sz="1000" b="0" kern="1200" dirty="0" smtClean="0">
                        <a:solidFill>
                          <a:schemeClr val="tx1">
                            <a:lumMod val="75000"/>
                            <a:lumOff val="25000"/>
                          </a:schemeClr>
                        </a:solidFill>
                        <a:latin typeface="+mn-lt"/>
                        <a:ea typeface="+mn-ea"/>
                        <a:cs typeface="+mn-cs"/>
                      </a:endParaRPr>
                    </a:p>
                  </a:txBody>
                  <a:tcP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l-NL" sz="1000" b="0" kern="1200" dirty="0" smtClean="0">
                          <a:solidFill>
                            <a:schemeClr val="tx1">
                              <a:lumMod val="75000"/>
                              <a:lumOff val="25000"/>
                            </a:schemeClr>
                          </a:solidFill>
                          <a:latin typeface="+mn-lt"/>
                          <a:ea typeface="+mn-ea"/>
                          <a:cs typeface="Calibri Light"/>
                        </a:rPr>
                        <a:t>Per individuele aanbesteding zal Alliander een</a:t>
                      </a:r>
                      <a:r>
                        <a:rPr lang="nl-NL" sz="1000" b="0" kern="1200" baseline="0" dirty="0" smtClean="0">
                          <a:solidFill>
                            <a:schemeClr val="tx1">
                              <a:lumMod val="75000"/>
                              <a:lumOff val="25000"/>
                            </a:schemeClr>
                          </a:solidFill>
                          <a:latin typeface="+mn-lt"/>
                          <a:ea typeface="+mn-ea"/>
                          <a:cs typeface="Calibri Light"/>
                        </a:rPr>
                        <a:t> marktscan doen om bewust keuzes te maken die leiden tot voldoende toegang tot beschikbare capaciteit. </a:t>
                      </a:r>
                      <a:endParaRPr lang="nl-NL" sz="1000" b="0" kern="1200" dirty="0" smtClean="0">
                        <a:solidFill>
                          <a:schemeClr val="tx1">
                            <a:lumMod val="75000"/>
                            <a:lumOff val="25000"/>
                          </a:schemeClr>
                        </a:solidFill>
                        <a:latin typeface="+mn-lt"/>
                        <a:ea typeface="+mn-ea"/>
                        <a:cs typeface="Calibri Light"/>
                      </a:endParaRPr>
                    </a:p>
                  </a:txBody>
                  <a:tcPr>
                    <a:solidFill>
                      <a:schemeClr val="bg2">
                        <a:lumMod val="20000"/>
                        <a:lumOff val="80000"/>
                      </a:schemeClr>
                    </a:solidFill>
                  </a:tcPr>
                </a:tc>
                <a:extLst>
                  <a:ext uri="{0D108BD9-81ED-4DB2-BD59-A6C34878D82A}">
                    <a16:rowId xmlns:a16="http://schemas.microsoft.com/office/drawing/2014/main" val="3623639622"/>
                  </a:ext>
                </a:extLst>
              </a:tr>
              <a:tr h="539368">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00" b="0" i="0" kern="1200" dirty="0">
                          <a:solidFill>
                            <a:schemeClr val="tx1">
                              <a:lumMod val="75000"/>
                              <a:lumOff val="25000"/>
                            </a:schemeClr>
                          </a:solidFill>
                          <a:latin typeface="+mn-lt"/>
                          <a:ea typeface="+mn-ea"/>
                          <a:cs typeface="Calibri Light"/>
                        </a:rPr>
                        <a:t>Operatie</a:t>
                      </a:r>
                    </a:p>
                  </a:txBody>
                  <a:tcPr>
                    <a:solidFill>
                      <a:srgbClr val="DBEBB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00" b="0" kern="1200" dirty="0" smtClean="0">
                          <a:solidFill>
                            <a:schemeClr val="tx1">
                              <a:lumMod val="75000"/>
                              <a:lumOff val="25000"/>
                            </a:schemeClr>
                          </a:solidFill>
                          <a:latin typeface="+mn-lt"/>
                          <a:ea typeface="+mn-ea"/>
                          <a:cs typeface="+mn-cs"/>
                        </a:rPr>
                        <a:t>Houd er rekening mee dat het realiseren van de ambitie van </a:t>
                      </a:r>
                      <a:r>
                        <a:rPr lang="nl-NL" sz="1000" b="0" kern="1200" dirty="0" err="1" smtClean="0">
                          <a:solidFill>
                            <a:schemeClr val="tx1">
                              <a:lumMod val="75000"/>
                              <a:lumOff val="25000"/>
                            </a:schemeClr>
                          </a:solidFill>
                          <a:latin typeface="+mn-lt"/>
                          <a:ea typeface="+mn-ea"/>
                          <a:cs typeface="+mn-cs"/>
                        </a:rPr>
                        <a:t>Liander</a:t>
                      </a:r>
                      <a:r>
                        <a:rPr lang="nl-NL" sz="1000" b="0" kern="1200" dirty="0" smtClean="0">
                          <a:solidFill>
                            <a:schemeClr val="tx1">
                              <a:lumMod val="75000"/>
                              <a:lumOff val="25000"/>
                            </a:schemeClr>
                          </a:solidFill>
                          <a:latin typeface="+mn-lt"/>
                          <a:ea typeface="+mn-ea"/>
                          <a:cs typeface="+mn-cs"/>
                        </a:rPr>
                        <a:t> ook verandertijd/aandacht vraagt aan de kant van de aannemers. Dit kan mogelijk tot operationele problemen leiden</a:t>
                      </a:r>
                      <a:r>
                        <a:rPr lang="nl-NL" sz="1000" b="0" kern="1200" baseline="0" dirty="0" smtClean="0">
                          <a:solidFill>
                            <a:schemeClr val="tx1">
                              <a:lumMod val="75000"/>
                              <a:lumOff val="25000"/>
                            </a:schemeClr>
                          </a:solidFill>
                          <a:latin typeface="+mn-lt"/>
                          <a:ea typeface="+mn-ea"/>
                          <a:cs typeface="+mn-cs"/>
                        </a:rPr>
                        <a:t> bij implementatie.</a:t>
                      </a:r>
                      <a:endParaRPr lang="nl-NL" sz="1000" b="0" kern="1200" dirty="0" smtClean="0">
                        <a:solidFill>
                          <a:schemeClr val="tx1">
                            <a:lumMod val="75000"/>
                            <a:lumOff val="25000"/>
                          </a:schemeClr>
                        </a:solidFill>
                        <a:latin typeface="+mn-lt"/>
                        <a:ea typeface="+mn-ea"/>
                        <a:cs typeface="+mn-cs"/>
                      </a:endParaRPr>
                    </a:p>
                  </a:txBody>
                  <a:tcPr>
                    <a:solidFill>
                      <a:srgbClr val="DBEBB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l-NL" sz="1000" b="0" dirty="0" smtClean="0">
                          <a:solidFill>
                            <a:schemeClr val="tx1">
                              <a:lumMod val="75000"/>
                              <a:lumOff val="25000"/>
                            </a:schemeClr>
                          </a:solidFill>
                        </a:rPr>
                        <a:t>Alliander</a:t>
                      </a:r>
                      <a:r>
                        <a:rPr lang="nl-NL" sz="1000" b="0" baseline="0" dirty="0" smtClean="0">
                          <a:solidFill>
                            <a:schemeClr val="tx1">
                              <a:lumMod val="75000"/>
                              <a:lumOff val="25000"/>
                            </a:schemeClr>
                          </a:solidFill>
                        </a:rPr>
                        <a:t> houdt hier rekening mee, door na te denken over een gezamenlijk groeipad voorafgaand aan en in de eerste periode gedurende looptijd contract. </a:t>
                      </a:r>
                      <a:endParaRPr lang="nl-NL" sz="1000" b="0" dirty="0">
                        <a:solidFill>
                          <a:schemeClr val="tx1">
                            <a:lumMod val="75000"/>
                            <a:lumOff val="25000"/>
                          </a:schemeClr>
                        </a:solidFill>
                      </a:endParaRPr>
                    </a:p>
                  </a:txBody>
                  <a:tcPr>
                    <a:solidFill>
                      <a:srgbClr val="DBEBBF"/>
                    </a:solidFill>
                  </a:tcPr>
                </a:tc>
                <a:extLst>
                  <a:ext uri="{0D108BD9-81ED-4DB2-BD59-A6C34878D82A}">
                    <a16:rowId xmlns:a16="http://schemas.microsoft.com/office/drawing/2014/main" val="1153479517"/>
                  </a:ext>
                </a:extLst>
              </a:tr>
              <a:tr h="392268">
                <a:tc rowSpan="2">
                  <a:txBody>
                    <a:bodyPr/>
                    <a:lstStyle/>
                    <a:p>
                      <a:r>
                        <a:rPr lang="nl-NL" sz="1000" dirty="0"/>
                        <a:t>Juridisch</a:t>
                      </a:r>
                      <a:endParaRPr lang="nl-NL" sz="1000" b="0" kern="1200" dirty="0">
                        <a:solidFill>
                          <a:schemeClr val="tx1">
                            <a:lumMod val="75000"/>
                            <a:lumOff val="25000"/>
                          </a:schemeClr>
                        </a:solidFill>
                        <a:latin typeface="+mn-lt"/>
                        <a:ea typeface="+mn-ea"/>
                        <a:cs typeface="+mn-cs"/>
                      </a:endParaRPr>
                    </a:p>
                  </a:txBody>
                  <a:tcPr>
                    <a:solidFill>
                      <a:schemeClr val="bg2">
                        <a:lumMod val="20000"/>
                        <a:lumOff val="80000"/>
                      </a:schemeClr>
                    </a:solidFill>
                  </a:tcPr>
                </a:tc>
                <a:tc>
                  <a:txBody>
                    <a:bodyPr/>
                    <a:lstStyle/>
                    <a:p>
                      <a:pPr marL="0" indent="0">
                        <a:lnSpc>
                          <a:spcPct val="100000"/>
                        </a:lnSpc>
                        <a:buFont typeface="Arial" panose="020B0604020202020204" pitchFamily="34" charset="0"/>
                        <a:buNone/>
                      </a:pPr>
                      <a:r>
                        <a:rPr lang="nl-NL" sz="1000" b="0" dirty="0" smtClean="0">
                          <a:solidFill>
                            <a:schemeClr val="tx1">
                              <a:lumMod val="75000"/>
                              <a:lumOff val="25000"/>
                            </a:schemeClr>
                          </a:solidFill>
                        </a:rPr>
                        <a:t>Zijn</a:t>
                      </a:r>
                      <a:r>
                        <a:rPr lang="nl-NL" sz="1000" b="0" baseline="0" dirty="0" smtClean="0">
                          <a:solidFill>
                            <a:schemeClr val="tx1">
                              <a:lumMod val="75000"/>
                              <a:lumOff val="25000"/>
                            </a:schemeClr>
                          </a:solidFill>
                        </a:rPr>
                        <a:t> de gecommuniceerde contractdoorlooptijden compliant met regelgeving (aanbestedingswet kent maximale contractperiode van acht jaar).  </a:t>
                      </a:r>
                      <a:endParaRPr lang="nl-NL" sz="1000" b="0" dirty="0" smtClean="0">
                        <a:solidFill>
                          <a:schemeClr val="tx1">
                            <a:lumMod val="75000"/>
                            <a:lumOff val="25000"/>
                          </a:schemeClr>
                        </a:solidFill>
                      </a:endParaRPr>
                    </a:p>
                  </a:txBody>
                  <a:tcP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l-NL" sz="1000" b="0" dirty="0" smtClean="0">
                          <a:solidFill>
                            <a:schemeClr val="tx1">
                              <a:lumMod val="75000"/>
                              <a:lumOff val="25000"/>
                            </a:schemeClr>
                          </a:solidFill>
                        </a:rPr>
                        <a:t>Uiteraard</a:t>
                      </a:r>
                      <a:r>
                        <a:rPr lang="nl-NL" sz="1000" b="0" baseline="0" dirty="0" smtClean="0">
                          <a:solidFill>
                            <a:schemeClr val="tx1">
                              <a:lumMod val="75000"/>
                              <a:lumOff val="25000"/>
                            </a:schemeClr>
                          </a:solidFill>
                        </a:rPr>
                        <a:t> zal Alliander compliant met regelgeving handelen. </a:t>
                      </a:r>
                      <a:endParaRPr lang="nl-NL" sz="1000" b="0" dirty="0">
                        <a:solidFill>
                          <a:schemeClr val="tx1">
                            <a:lumMod val="75000"/>
                            <a:lumOff val="25000"/>
                          </a:schemeClr>
                        </a:solidFill>
                      </a:endParaRPr>
                    </a:p>
                  </a:txBody>
                  <a:tcPr>
                    <a:solidFill>
                      <a:schemeClr val="bg2">
                        <a:lumMod val="20000"/>
                        <a:lumOff val="80000"/>
                      </a:schemeClr>
                    </a:solidFill>
                  </a:tcPr>
                </a:tc>
                <a:extLst>
                  <a:ext uri="{0D108BD9-81ED-4DB2-BD59-A6C34878D82A}">
                    <a16:rowId xmlns:a16="http://schemas.microsoft.com/office/drawing/2014/main" val="209403606"/>
                  </a:ext>
                </a:extLst>
              </a:tr>
              <a:tr h="392268">
                <a:tc vMerge="1">
                  <a:txBody>
                    <a:bodyPr/>
                    <a:lstStyle/>
                    <a:p>
                      <a:endParaRPr lang="nl-NL" sz="1050" b="0" kern="1200">
                        <a:solidFill>
                          <a:schemeClr val="tx1">
                            <a:lumMod val="75000"/>
                            <a:lumOff val="25000"/>
                          </a:schemeClr>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00" b="0" dirty="0" smtClean="0">
                          <a:solidFill>
                            <a:schemeClr val="tx1">
                              <a:lumMod val="75000"/>
                              <a:lumOff val="25000"/>
                            </a:schemeClr>
                          </a:solidFill>
                          <a:cs typeface="Calibri Light"/>
                        </a:rPr>
                        <a:t>Zorg ervoor dat het MKB</a:t>
                      </a:r>
                      <a:r>
                        <a:rPr lang="nl-NL" sz="1000" b="0" baseline="0" dirty="0" smtClean="0">
                          <a:solidFill>
                            <a:schemeClr val="tx1">
                              <a:lumMod val="75000"/>
                              <a:lumOff val="25000"/>
                            </a:schemeClr>
                          </a:solidFill>
                          <a:cs typeface="Calibri Light"/>
                        </a:rPr>
                        <a:t> ook een kans krijgt. </a:t>
                      </a:r>
                      <a:endParaRPr lang="nl-NL" sz="1000" b="0" dirty="0" smtClean="0">
                        <a:solidFill>
                          <a:schemeClr val="tx1">
                            <a:lumMod val="75000"/>
                            <a:lumOff val="25000"/>
                          </a:schemeClr>
                        </a:solidFill>
                        <a:cs typeface="Calibri Light"/>
                      </a:endParaRPr>
                    </a:p>
                  </a:txBody>
                  <a:tcPr>
                    <a:solidFill>
                      <a:schemeClr val="bg2">
                        <a:lumMod val="20000"/>
                        <a:lumOff val="80000"/>
                      </a:schemeClr>
                    </a:solidFill>
                  </a:tcPr>
                </a:tc>
                <a:tc>
                  <a:txBody>
                    <a:bodyPr/>
                    <a:lstStyle/>
                    <a:p>
                      <a:pPr marL="0" indent="0">
                        <a:buFont typeface="+mj-lt"/>
                        <a:buNone/>
                      </a:pPr>
                      <a:r>
                        <a:rPr lang="nl-NL" sz="1000" b="0" kern="1200" dirty="0" smtClean="0">
                          <a:solidFill>
                            <a:schemeClr val="tx1">
                              <a:lumMod val="75000"/>
                              <a:lumOff val="25000"/>
                            </a:schemeClr>
                          </a:solidFill>
                          <a:latin typeface="+mn-lt"/>
                          <a:ea typeface="+mn-ea"/>
                          <a:cs typeface="Calibri Light"/>
                        </a:rPr>
                        <a:t>Per individuele aanbesteding zal Alliander een</a:t>
                      </a:r>
                      <a:r>
                        <a:rPr lang="nl-NL" sz="1000" b="0" kern="1200" baseline="0" dirty="0" smtClean="0">
                          <a:solidFill>
                            <a:schemeClr val="tx1">
                              <a:lumMod val="75000"/>
                              <a:lumOff val="25000"/>
                            </a:schemeClr>
                          </a:solidFill>
                          <a:latin typeface="+mn-lt"/>
                          <a:ea typeface="+mn-ea"/>
                          <a:cs typeface="Calibri Light"/>
                        </a:rPr>
                        <a:t> marktscan doen om bewust keuzes te maken met betrekking tot de bereikbaarheid van </a:t>
                      </a:r>
                      <a:r>
                        <a:rPr lang="nl-NL" sz="1000" b="0" kern="1200" baseline="0" dirty="0" err="1" smtClean="0">
                          <a:solidFill>
                            <a:schemeClr val="tx1">
                              <a:lumMod val="75000"/>
                              <a:lumOff val="25000"/>
                            </a:schemeClr>
                          </a:solidFill>
                          <a:latin typeface="+mn-lt"/>
                          <a:ea typeface="+mn-ea"/>
                          <a:cs typeface="Calibri Light"/>
                        </a:rPr>
                        <a:t>Allianderopdrachten</a:t>
                      </a:r>
                      <a:r>
                        <a:rPr lang="nl-NL" sz="1000" b="0" kern="1200" baseline="0" dirty="0" smtClean="0">
                          <a:solidFill>
                            <a:schemeClr val="tx1">
                              <a:lumMod val="75000"/>
                              <a:lumOff val="25000"/>
                            </a:schemeClr>
                          </a:solidFill>
                          <a:latin typeface="+mn-lt"/>
                          <a:ea typeface="+mn-ea"/>
                          <a:cs typeface="Calibri Light"/>
                        </a:rPr>
                        <a:t> voor MKB-partijen. </a:t>
                      </a:r>
                      <a:endParaRPr lang="nl-NL" sz="1000" b="0" kern="1200" dirty="0">
                        <a:solidFill>
                          <a:schemeClr val="tx1">
                            <a:lumMod val="75000"/>
                            <a:lumOff val="25000"/>
                          </a:schemeClr>
                        </a:solidFill>
                        <a:latin typeface="+mn-lt"/>
                        <a:ea typeface="+mn-ea"/>
                        <a:cs typeface="Calibri Light"/>
                      </a:endParaRPr>
                    </a:p>
                  </a:txBody>
                  <a:tcPr>
                    <a:solidFill>
                      <a:schemeClr val="bg2">
                        <a:lumMod val="20000"/>
                        <a:lumOff val="80000"/>
                      </a:schemeClr>
                    </a:solidFill>
                  </a:tcPr>
                </a:tc>
                <a:extLst>
                  <a:ext uri="{0D108BD9-81ED-4DB2-BD59-A6C34878D82A}">
                    <a16:rowId xmlns:a16="http://schemas.microsoft.com/office/drawing/2014/main" val="1879616418"/>
                  </a:ext>
                </a:extLst>
              </a:tr>
            </a:tbl>
          </a:graphicData>
        </a:graphic>
      </p:graphicFrame>
      <p:sp>
        <p:nvSpPr>
          <p:cNvPr id="2" name="Tijdelijke aanduiding voor tekst 1"/>
          <p:cNvSpPr>
            <a:spLocks noGrp="1"/>
          </p:cNvSpPr>
          <p:nvPr>
            <p:ph type="body" sz="quarter" idx="14"/>
          </p:nvPr>
        </p:nvSpPr>
        <p:spPr/>
        <p:txBody>
          <a:bodyPr/>
          <a:lstStyle/>
          <a:p>
            <a:r>
              <a:rPr lang="nl-NL"/>
              <a:t>   </a:t>
            </a:r>
          </a:p>
        </p:txBody>
      </p:sp>
      <p:sp>
        <p:nvSpPr>
          <p:cNvPr id="4" name="Tijdelijke aanduiding voor dianummer 3"/>
          <p:cNvSpPr>
            <a:spLocks noGrp="1"/>
          </p:cNvSpPr>
          <p:nvPr>
            <p:ph type="sldNum" sz="quarter" idx="12"/>
          </p:nvPr>
        </p:nvSpPr>
        <p:spPr>
          <a:xfrm>
            <a:off x="480242" y="6338261"/>
            <a:ext cx="244462" cy="230238"/>
          </a:xfrm>
        </p:spPr>
        <p:txBody>
          <a:bodyPr/>
          <a:lstStyle/>
          <a:p>
            <a:fld id="{55B2A88A-B7BD-41B1-9FCB-9BE633251ACA}" type="slidenum">
              <a:rPr lang="nl-NL" noProof="0" smtClean="0"/>
              <a:t>4</a:t>
            </a:fld>
            <a:endParaRPr lang="nl-NL" noProof="0"/>
          </a:p>
        </p:txBody>
      </p:sp>
    </p:spTree>
    <p:extLst>
      <p:ext uri="{BB962C8B-B14F-4D97-AF65-F5344CB8AC3E}">
        <p14:creationId xmlns:p14="http://schemas.microsoft.com/office/powerpoint/2010/main" val="205914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6870816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53" name="think-cell Slide" r:id="rId5" imgW="425" imgH="424" progId="TCLayout.ActiveDocument.1">
                  <p:embed/>
                </p:oleObj>
              </mc:Choice>
              <mc:Fallback>
                <p:oleObj name="think-cell Slide" r:id="rId5" imgW="425" imgH="42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hoek 3" hidden="1"/>
          <p:cNvSpPr/>
          <p:nvPr>
            <p:custDataLst>
              <p:tags r:id="rId3"/>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nl-NL" sz="2800" dirty="0">
              <a:latin typeface="Microsoft JhengHei Light" panose="020B0304030504040204" pitchFamily="34" charset="-120"/>
              <a:ea typeface="Microsoft JhengHei Light" panose="020B0304030504040204" pitchFamily="34" charset="-120"/>
              <a:cs typeface="Calibri Light" panose="020F0302020204030204" pitchFamily="34" charset="0"/>
              <a:sym typeface="Microsoft JhengHei Light" panose="020B0304030504040204" pitchFamily="34" charset="-120"/>
            </a:endParaRPr>
          </a:p>
        </p:txBody>
      </p:sp>
      <p:sp>
        <p:nvSpPr>
          <p:cNvPr id="2" name="Tijdelijke aanduiding voor verticale tekst 1">
            <a:extLst>
              <a:ext uri="{FF2B5EF4-FFF2-40B4-BE49-F238E27FC236}">
                <a16:creationId xmlns:a16="http://schemas.microsoft.com/office/drawing/2014/main" id="{171BFC2F-4591-4322-B341-393B48763B05}"/>
              </a:ext>
            </a:extLst>
          </p:cNvPr>
          <p:cNvSpPr>
            <a:spLocks noGrp="1"/>
          </p:cNvSpPr>
          <p:nvPr>
            <p:ph type="body" orient="vert" idx="1"/>
          </p:nvPr>
        </p:nvSpPr>
        <p:spPr>
          <a:xfrm>
            <a:off x="496712" y="1467109"/>
            <a:ext cx="9202626" cy="4314379"/>
          </a:xfrm>
        </p:spPr>
        <p:txBody>
          <a:bodyPr vert="horz" lIns="0" tIns="0" rIns="0" bIns="0" rtlCol="0" anchor="t">
            <a:noAutofit/>
          </a:bodyPr>
          <a:lstStyle/>
          <a:p>
            <a:pPr marL="285750" indent="-285750">
              <a:buFont typeface="Arial"/>
              <a:buChar char="•"/>
            </a:pPr>
            <a:r>
              <a:rPr lang="nl-NL" sz="1400" b="0" dirty="0" smtClean="0">
                <a:solidFill>
                  <a:schemeClr val="tx1"/>
                </a:solidFill>
                <a:ea typeface="Microsoft JhengHei Light"/>
                <a:cs typeface="Calibri Light"/>
              </a:rPr>
              <a:t>De feedback en overwegingen worden meegegeven aan de afzonderlijke aanbestedingsteams voor zowel solo als combi;</a:t>
            </a:r>
          </a:p>
          <a:p>
            <a:pPr marL="285750" indent="-285750">
              <a:buFont typeface="Arial"/>
              <a:buChar char="•"/>
            </a:pPr>
            <a:r>
              <a:rPr lang="nl-NL" sz="1400" b="0" dirty="0" smtClean="0">
                <a:solidFill>
                  <a:schemeClr val="tx1"/>
                </a:solidFill>
                <a:ea typeface="Microsoft JhengHei Light"/>
                <a:cs typeface="Calibri Light"/>
              </a:rPr>
              <a:t>De combi contracten (</a:t>
            </a:r>
            <a:r>
              <a:rPr lang="nl-NL" sz="1400" b="0" dirty="0" err="1" smtClean="0">
                <a:solidFill>
                  <a:schemeClr val="tx1"/>
                </a:solidFill>
                <a:ea typeface="Microsoft JhengHei Light"/>
                <a:cs typeface="Calibri Light"/>
              </a:rPr>
              <a:t>Structin</a:t>
            </a:r>
            <a:r>
              <a:rPr lang="nl-NL" sz="1400" b="0" dirty="0" smtClean="0">
                <a:solidFill>
                  <a:schemeClr val="tx1"/>
                </a:solidFill>
                <a:ea typeface="Microsoft JhengHei Light"/>
                <a:cs typeface="Calibri Light"/>
              </a:rPr>
              <a:t>-Noord, CINH en SION) staan als eerste gepland om aanbesteed te worden. De voorbereidingen hiervoor zijn inmiddels gestart. Hierbij vinden momenteel per combigebied gesprekken plaats met onze combipartners hoe we invulling geven aan de Aannemerijstrategie, waarbij we ook rekening houden met hun wensen;</a:t>
            </a:r>
          </a:p>
          <a:p>
            <a:pPr marL="285750" indent="-285750">
              <a:buFont typeface="Arial"/>
              <a:buChar char="•"/>
            </a:pPr>
            <a:r>
              <a:rPr lang="nl-NL" sz="1400" b="0" dirty="0" smtClean="0">
                <a:solidFill>
                  <a:schemeClr val="tx1"/>
                </a:solidFill>
                <a:ea typeface="Microsoft JhengHei Light"/>
                <a:cs typeface="Calibri Light"/>
              </a:rPr>
              <a:t>Vanuit de aanbestedingsteams</a:t>
            </a:r>
            <a:r>
              <a:rPr lang="nl-NL" sz="1400" b="0" dirty="0" smtClean="0">
                <a:solidFill>
                  <a:schemeClr val="tx1"/>
                </a:solidFill>
              </a:rPr>
              <a:t> worden n</a:t>
            </a:r>
            <a:r>
              <a:rPr lang="nl-NL" sz="1400" b="0" dirty="0" smtClean="0">
                <a:solidFill>
                  <a:schemeClr val="tx1"/>
                </a:solidFill>
                <a:ea typeface="Microsoft JhengHei Light"/>
                <a:cs typeface="Calibri Light"/>
              </a:rPr>
              <a:t>adere </a:t>
            </a:r>
            <a:r>
              <a:rPr lang="nl-NL" sz="1400" b="0" dirty="0">
                <a:solidFill>
                  <a:schemeClr val="tx1"/>
                </a:solidFill>
                <a:ea typeface="Microsoft JhengHei Light"/>
                <a:cs typeface="Calibri Light"/>
              </a:rPr>
              <a:t>consultatie(s</a:t>
            </a:r>
            <a:r>
              <a:rPr lang="nl-NL" sz="1400" b="0" dirty="0" smtClean="0">
                <a:solidFill>
                  <a:schemeClr val="tx1"/>
                </a:solidFill>
                <a:ea typeface="Microsoft JhengHei Light"/>
                <a:cs typeface="Calibri Light"/>
              </a:rPr>
              <a:t>) en (data)analyses uitgevoerd;</a:t>
            </a:r>
          </a:p>
          <a:p>
            <a:pPr marL="285750" indent="-285750">
              <a:buFont typeface="Arial"/>
              <a:buChar char="•"/>
            </a:pPr>
            <a:r>
              <a:rPr lang="nl-NL" sz="1400" b="0" dirty="0" smtClean="0">
                <a:solidFill>
                  <a:schemeClr val="tx1"/>
                </a:solidFill>
                <a:ea typeface="Microsoft JhengHei Light"/>
                <a:cs typeface="Calibri Light"/>
              </a:rPr>
              <a:t>De eerstvolgende marktconsultatie is voor Combi </a:t>
            </a:r>
            <a:r>
              <a:rPr lang="nl-NL" sz="1400" b="0" dirty="0" err="1" smtClean="0">
                <a:solidFill>
                  <a:schemeClr val="tx1"/>
                </a:solidFill>
                <a:ea typeface="Microsoft JhengHei Light"/>
                <a:cs typeface="Calibri Light"/>
              </a:rPr>
              <a:t>Structin</a:t>
            </a:r>
            <a:r>
              <a:rPr lang="nl-NL" sz="1400" b="0" dirty="0">
                <a:solidFill>
                  <a:schemeClr val="tx1"/>
                </a:solidFill>
                <a:ea typeface="Microsoft JhengHei Light"/>
                <a:cs typeface="Calibri Light"/>
              </a:rPr>
              <a:t> </a:t>
            </a:r>
            <a:r>
              <a:rPr lang="nl-NL" sz="1400" b="0" dirty="0" smtClean="0">
                <a:solidFill>
                  <a:schemeClr val="tx1"/>
                </a:solidFill>
                <a:ea typeface="Microsoft JhengHei Light"/>
                <a:cs typeface="Calibri Light"/>
              </a:rPr>
              <a:t>perceel Noord en zal medio oktober plaatsvinden. Deze consultatie zal binnen afzienbare tijd gepubliceerd worden via </a:t>
            </a:r>
            <a:r>
              <a:rPr lang="nl-NL" sz="1400" b="0" dirty="0" err="1" smtClean="0">
                <a:solidFill>
                  <a:schemeClr val="tx1"/>
                </a:solidFill>
                <a:ea typeface="Microsoft JhengHei Light"/>
                <a:cs typeface="Calibri Light"/>
              </a:rPr>
              <a:t>Negomatrix</a:t>
            </a:r>
            <a:r>
              <a:rPr lang="nl-NL" sz="1400" b="0" dirty="0" smtClean="0">
                <a:solidFill>
                  <a:schemeClr val="tx1"/>
                </a:solidFill>
                <a:ea typeface="Microsoft JhengHei Light"/>
                <a:cs typeface="Calibri Light"/>
              </a:rPr>
              <a:t>.</a:t>
            </a:r>
          </a:p>
          <a:p>
            <a:pPr marL="285750" indent="-285750">
              <a:buFont typeface="Arial"/>
              <a:buChar char="•"/>
            </a:pPr>
            <a:r>
              <a:rPr lang="nl-NL" sz="1400" b="0" dirty="0" smtClean="0">
                <a:solidFill>
                  <a:schemeClr val="tx1"/>
                </a:solidFill>
                <a:ea typeface="Microsoft JhengHei Light"/>
                <a:cs typeface="Calibri Light"/>
              </a:rPr>
              <a:t>Via de Liander Bestekkensite ( bij kopje 'nieuws') worden relevante updates over de Aannemerijstrategie gemeld. Zie: </a:t>
            </a:r>
            <a:r>
              <a:rPr lang="nl-NL" sz="1400" dirty="0">
                <a:solidFill>
                  <a:srgbClr val="002060"/>
                </a:solidFill>
                <a:hlinkClick r:id="rId7"/>
              </a:rPr>
              <a:t>https://bestekken.liander.nl/nieuws</a:t>
            </a:r>
            <a:r>
              <a:rPr lang="nl-NL" sz="1400" dirty="0" smtClean="0">
                <a:solidFill>
                  <a:srgbClr val="002060"/>
                </a:solidFill>
                <a:hlinkClick r:id="rId7"/>
              </a:rPr>
              <a:t>/</a:t>
            </a:r>
            <a:r>
              <a:rPr lang="nl-NL" sz="1400" dirty="0" smtClean="0">
                <a:solidFill>
                  <a:schemeClr val="tx1"/>
                </a:solidFill>
              </a:rPr>
              <a:t>.</a:t>
            </a:r>
            <a:r>
              <a:rPr lang="nl-NL" sz="1400" dirty="0" smtClean="0"/>
              <a:t> </a:t>
            </a:r>
            <a:endParaRPr lang="nl-NL" sz="1400" b="0" dirty="0" smtClean="0">
              <a:solidFill>
                <a:schemeClr val="tx1"/>
              </a:solidFill>
              <a:ea typeface="Microsoft JhengHei Light"/>
              <a:cs typeface="Calibri Light"/>
            </a:endParaRPr>
          </a:p>
          <a:p>
            <a:pPr marL="285750" indent="-285750">
              <a:buFont typeface="Arial"/>
              <a:buChar char="•"/>
            </a:pPr>
            <a:r>
              <a:rPr lang="nl-NL" sz="1400" b="0" dirty="0" smtClean="0">
                <a:solidFill>
                  <a:schemeClr val="tx1"/>
                </a:solidFill>
                <a:ea typeface="Microsoft JhengHei Light"/>
                <a:cs typeface="Calibri Light"/>
              </a:rPr>
              <a:t>Voor vragen over deze presentatie of de Aannemerijstrategie kunt u terecht bij het inkooploket van Alliander: </a:t>
            </a:r>
            <a:r>
              <a:rPr lang="nl-NL" sz="1400" b="0" dirty="0" smtClean="0">
                <a:solidFill>
                  <a:schemeClr val="tx1"/>
                </a:solidFill>
                <a:ea typeface="Microsoft JhengHei Light"/>
                <a:cs typeface="Calibri Light"/>
                <a:hlinkClick r:id="rId8"/>
              </a:rPr>
              <a:t>inkoop.helpdesk@alliander.com</a:t>
            </a:r>
            <a:r>
              <a:rPr lang="nl-NL" sz="1400" b="0" dirty="0" smtClean="0">
                <a:solidFill>
                  <a:schemeClr val="tx1"/>
                </a:solidFill>
                <a:ea typeface="Microsoft JhengHei Light"/>
                <a:cs typeface="Calibri Light"/>
              </a:rPr>
              <a:t>. We </a:t>
            </a:r>
            <a:r>
              <a:rPr lang="nl-NL" sz="1400" b="0" dirty="0">
                <a:solidFill>
                  <a:schemeClr val="tx1"/>
                </a:solidFill>
                <a:ea typeface="Microsoft JhengHei Light"/>
                <a:cs typeface="Calibri Light"/>
              </a:rPr>
              <a:t>willen u </a:t>
            </a:r>
            <a:r>
              <a:rPr lang="nl-NL" sz="1400" b="0" dirty="0" smtClean="0">
                <a:solidFill>
                  <a:schemeClr val="tx1"/>
                </a:solidFill>
                <a:ea typeface="Microsoft JhengHei Light"/>
                <a:cs typeface="Calibri Light"/>
              </a:rPr>
              <a:t>hierbij vragen </a:t>
            </a:r>
            <a:r>
              <a:rPr lang="nl-NL" sz="1400" b="0" dirty="0">
                <a:solidFill>
                  <a:schemeClr val="tx1"/>
                </a:solidFill>
                <a:ea typeface="Microsoft JhengHei Light"/>
                <a:cs typeface="Calibri Light"/>
              </a:rPr>
              <a:t>om </a:t>
            </a:r>
            <a:r>
              <a:rPr lang="nl-NL" sz="1400" b="0" dirty="0" smtClean="0">
                <a:solidFill>
                  <a:schemeClr val="tx1"/>
                </a:solidFill>
                <a:ea typeface="Microsoft JhengHei Light"/>
                <a:cs typeface="Calibri Light"/>
              </a:rPr>
              <a:t>in het </a:t>
            </a:r>
            <a:r>
              <a:rPr lang="nl-NL" sz="1400" b="0" dirty="0">
                <a:solidFill>
                  <a:schemeClr val="tx1"/>
                </a:solidFill>
                <a:ea typeface="Microsoft JhengHei Light"/>
                <a:cs typeface="Calibri Light"/>
              </a:rPr>
              <a:t>onderwerp van dit bericht het </a:t>
            </a:r>
            <a:r>
              <a:rPr lang="nl-NL" sz="1400" b="0" dirty="0" err="1" smtClean="0">
                <a:solidFill>
                  <a:schemeClr val="tx1"/>
                </a:solidFill>
                <a:ea typeface="Microsoft JhengHei Light"/>
                <a:cs typeface="Calibri Light"/>
              </a:rPr>
              <a:t>signaalwoord‘Aannemerijstrategie’op</a:t>
            </a:r>
            <a:r>
              <a:rPr lang="nl-NL" sz="1400" b="0" dirty="0" smtClean="0">
                <a:solidFill>
                  <a:schemeClr val="tx1"/>
                </a:solidFill>
                <a:ea typeface="Microsoft JhengHei Light"/>
                <a:cs typeface="Calibri Light"/>
              </a:rPr>
              <a:t> </a:t>
            </a:r>
            <a:r>
              <a:rPr lang="nl-NL" sz="1400" b="0" dirty="0">
                <a:solidFill>
                  <a:schemeClr val="tx1"/>
                </a:solidFill>
                <a:ea typeface="Microsoft JhengHei Light"/>
                <a:cs typeface="Calibri Light"/>
              </a:rPr>
              <a:t>te nemen.</a:t>
            </a:r>
            <a:endParaRPr lang="nl-NL" sz="1400" b="0" dirty="0" smtClean="0">
              <a:solidFill>
                <a:schemeClr val="tx1"/>
              </a:solidFill>
              <a:ea typeface="Microsoft JhengHei Light"/>
              <a:cs typeface="Calibri Light"/>
            </a:endParaRPr>
          </a:p>
          <a:p>
            <a:pPr marL="285750" indent="-285750">
              <a:buFont typeface="Arial"/>
              <a:buChar char="•"/>
            </a:pPr>
            <a:endParaRPr lang="nl-NL" dirty="0">
              <a:ea typeface="Microsoft JhengHei Light"/>
              <a:cs typeface="Calibri Light"/>
            </a:endParaRPr>
          </a:p>
          <a:p>
            <a:endParaRPr lang="nl-NL" dirty="0">
              <a:ea typeface="Microsoft JhengHei Light"/>
              <a:cs typeface="Calibri Light"/>
            </a:endParaRPr>
          </a:p>
        </p:txBody>
      </p:sp>
      <p:sp>
        <p:nvSpPr>
          <p:cNvPr id="3" name="Titel 2">
            <a:extLst>
              <a:ext uri="{FF2B5EF4-FFF2-40B4-BE49-F238E27FC236}">
                <a16:creationId xmlns:a16="http://schemas.microsoft.com/office/drawing/2014/main" id="{3F712784-C729-4CEC-AF7E-782FB20959B9}"/>
              </a:ext>
            </a:extLst>
          </p:cNvPr>
          <p:cNvSpPr>
            <a:spLocks noGrp="1"/>
          </p:cNvSpPr>
          <p:nvPr>
            <p:ph type="title"/>
          </p:nvPr>
        </p:nvSpPr>
        <p:spPr/>
        <p:txBody>
          <a:bodyPr/>
          <a:lstStyle/>
          <a:p>
            <a:r>
              <a:rPr lang="nl-NL" dirty="0" smtClean="0">
                <a:ea typeface="Microsoft JhengHei Light"/>
              </a:rPr>
              <a:t>Waar staan we nu en wat zijn de vervolgstappen</a:t>
            </a:r>
            <a:endParaRPr lang="nl-NL" dirty="0"/>
          </a:p>
        </p:txBody>
      </p:sp>
      <p:sp>
        <p:nvSpPr>
          <p:cNvPr id="5" name="Tijdelijke aanduiding voor dianummer 4">
            <a:extLst>
              <a:ext uri="{FF2B5EF4-FFF2-40B4-BE49-F238E27FC236}">
                <a16:creationId xmlns:a16="http://schemas.microsoft.com/office/drawing/2014/main" id="{F921A0BC-BD70-4A1A-9313-608E6E4FADD2}"/>
              </a:ext>
            </a:extLst>
          </p:cNvPr>
          <p:cNvSpPr>
            <a:spLocks noGrp="1"/>
          </p:cNvSpPr>
          <p:nvPr>
            <p:ph type="sldNum" sz="quarter" idx="12"/>
          </p:nvPr>
        </p:nvSpPr>
        <p:spPr/>
        <p:txBody>
          <a:bodyPr/>
          <a:lstStyle/>
          <a:p>
            <a:fld id="{55B2A88A-B7BD-41B1-9FCB-9BE633251ACA}" type="slidenum">
              <a:rPr lang="nl-NL" noProof="0" smtClean="0"/>
              <a:t>5</a:t>
            </a:fld>
            <a:endParaRPr lang="nl-NL" noProof="0"/>
          </a:p>
        </p:txBody>
      </p:sp>
    </p:spTree>
    <p:extLst>
      <p:ext uri="{BB962C8B-B14F-4D97-AF65-F5344CB8AC3E}">
        <p14:creationId xmlns:p14="http://schemas.microsoft.com/office/powerpoint/2010/main" val="394611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erticale tekst 1"/>
          <p:cNvSpPr>
            <a:spLocks noGrp="1"/>
          </p:cNvSpPr>
          <p:nvPr>
            <p:ph type="body" orient="vert" idx="1"/>
          </p:nvPr>
        </p:nvSpPr>
        <p:spPr/>
        <p:txBody>
          <a:bodyPr/>
          <a:lstStyle/>
          <a:p>
            <a:r>
              <a:rPr lang="nl-NL" dirty="0" smtClean="0">
                <a:solidFill>
                  <a:schemeClr val="tx1"/>
                </a:solidFill>
              </a:rPr>
              <a:t>Bijlage 1: Dialoogsessie uitkomsten</a:t>
            </a:r>
          </a:p>
          <a:p>
            <a:r>
              <a:rPr lang="nl-NL" dirty="0" smtClean="0">
                <a:solidFill>
                  <a:schemeClr val="tx1"/>
                </a:solidFill>
              </a:rPr>
              <a:t>Bijlage 2: </a:t>
            </a:r>
            <a:r>
              <a:rPr lang="nl-NL" dirty="0">
                <a:solidFill>
                  <a:schemeClr val="tx1"/>
                </a:solidFill>
              </a:rPr>
              <a:t>Analyse vragenlijsten</a:t>
            </a:r>
          </a:p>
          <a:p>
            <a:endParaRPr lang="nl-NL" dirty="0"/>
          </a:p>
          <a:p>
            <a:endParaRPr lang="nl-NL" dirty="0"/>
          </a:p>
        </p:txBody>
      </p:sp>
      <p:sp>
        <p:nvSpPr>
          <p:cNvPr id="3" name="Titel 2"/>
          <p:cNvSpPr>
            <a:spLocks noGrp="1"/>
          </p:cNvSpPr>
          <p:nvPr>
            <p:ph type="title"/>
          </p:nvPr>
        </p:nvSpPr>
        <p:spPr/>
        <p:txBody>
          <a:bodyPr/>
          <a:lstStyle/>
          <a:p>
            <a:r>
              <a:rPr lang="nl-NL" dirty="0" smtClean="0"/>
              <a:t>Bijlagen</a:t>
            </a:r>
            <a:endParaRPr lang="nl-NL" dirty="0"/>
          </a:p>
        </p:txBody>
      </p:sp>
      <p:sp>
        <p:nvSpPr>
          <p:cNvPr id="4" name="Tijdelijke aanduiding voor tekst 3"/>
          <p:cNvSpPr>
            <a:spLocks noGrp="1"/>
          </p:cNvSpPr>
          <p:nvPr>
            <p:ph type="body" sz="quarter" idx="14"/>
          </p:nvPr>
        </p:nvSpPr>
        <p:spPr/>
        <p:txBody>
          <a:bodyPr/>
          <a:lstStyle/>
          <a:p>
            <a:endParaRPr lang="nl-NL"/>
          </a:p>
        </p:txBody>
      </p:sp>
      <p:sp>
        <p:nvSpPr>
          <p:cNvPr id="5" name="Tijdelijke aanduiding voor dianummer 4"/>
          <p:cNvSpPr>
            <a:spLocks noGrp="1"/>
          </p:cNvSpPr>
          <p:nvPr>
            <p:ph type="sldNum" sz="quarter" idx="12"/>
          </p:nvPr>
        </p:nvSpPr>
        <p:spPr/>
        <p:txBody>
          <a:bodyPr/>
          <a:lstStyle/>
          <a:p>
            <a:fld id="{55B2A88A-B7BD-41B1-9FCB-9BE633251ACA}" type="slidenum">
              <a:rPr lang="nl-NL" noProof="0" smtClean="0"/>
              <a:t>6</a:t>
            </a:fld>
            <a:endParaRPr lang="nl-NL" noProof="0"/>
          </a:p>
        </p:txBody>
      </p:sp>
    </p:spTree>
    <p:extLst>
      <p:ext uri="{BB962C8B-B14F-4D97-AF65-F5344CB8AC3E}">
        <p14:creationId xmlns:p14="http://schemas.microsoft.com/office/powerpoint/2010/main" val="31966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fontScale="90000"/>
          </a:bodyPr>
          <a:lstStyle/>
          <a:p>
            <a:r>
              <a:rPr lang="nl-NL" dirty="0" smtClean="0"/>
              <a:t>Dialoogsessie </a:t>
            </a:r>
            <a:endParaRPr lang="nl-NL" dirty="0"/>
          </a:p>
        </p:txBody>
      </p:sp>
      <p:sp>
        <p:nvSpPr>
          <p:cNvPr id="5" name="Tijdelijke aanduiding voor dianummer 4"/>
          <p:cNvSpPr>
            <a:spLocks noGrp="1"/>
          </p:cNvSpPr>
          <p:nvPr>
            <p:ph type="sldNum" sz="quarter" idx="12"/>
          </p:nvPr>
        </p:nvSpPr>
        <p:spPr/>
        <p:txBody>
          <a:bodyPr/>
          <a:lstStyle/>
          <a:p>
            <a:fld id="{55B2A88A-B7BD-41B1-9FCB-9BE633251ACA}" type="slidenum">
              <a:rPr lang="nl-NL" noProof="0" smtClean="0"/>
              <a:t>7</a:t>
            </a:fld>
            <a:endParaRPr lang="nl-NL" noProof="0"/>
          </a:p>
        </p:txBody>
      </p:sp>
      <p:sp>
        <p:nvSpPr>
          <p:cNvPr id="4" name="Tijdelijke aanduiding voor tekst 3"/>
          <p:cNvSpPr>
            <a:spLocks noGrp="1"/>
          </p:cNvSpPr>
          <p:nvPr>
            <p:ph type="body" sz="quarter" idx="14"/>
          </p:nvPr>
        </p:nvSpPr>
        <p:spPr/>
        <p:txBody>
          <a:bodyPr/>
          <a:lstStyle/>
          <a:p>
            <a:r>
              <a:rPr lang="nl-NL" dirty="0" smtClean="0"/>
              <a:t>Uitkomsten</a:t>
            </a:r>
            <a:endParaRPr lang="nl-NL" dirty="0"/>
          </a:p>
        </p:txBody>
      </p:sp>
      <p:pic>
        <p:nvPicPr>
          <p:cNvPr id="8" name="Afbeelding 7"/>
          <p:cNvPicPr>
            <a:picLocks noChangeAspect="1"/>
          </p:cNvPicPr>
          <p:nvPr/>
        </p:nvPicPr>
        <p:blipFill rotWithShape="1">
          <a:blip r:embed="rId2"/>
          <a:srcRect t="7623" b="12157"/>
          <a:stretch/>
        </p:blipFill>
        <p:spPr>
          <a:xfrm>
            <a:off x="430919" y="4108627"/>
            <a:ext cx="5722169" cy="2477729"/>
          </a:xfrm>
          <a:prstGeom prst="rect">
            <a:avLst/>
          </a:prstGeom>
        </p:spPr>
      </p:pic>
      <p:pic>
        <p:nvPicPr>
          <p:cNvPr id="9" name="Afbeelding 8"/>
          <p:cNvPicPr>
            <a:picLocks noChangeAspect="1"/>
          </p:cNvPicPr>
          <p:nvPr/>
        </p:nvPicPr>
        <p:blipFill rotWithShape="1">
          <a:blip r:embed="rId3"/>
          <a:srcRect t="8734"/>
          <a:stretch/>
        </p:blipFill>
        <p:spPr>
          <a:xfrm>
            <a:off x="666617" y="1187051"/>
            <a:ext cx="5250775" cy="2598633"/>
          </a:xfrm>
          <a:prstGeom prst="rect">
            <a:avLst/>
          </a:prstGeom>
        </p:spPr>
      </p:pic>
      <p:pic>
        <p:nvPicPr>
          <p:cNvPr id="12" name="Afbeelding 11"/>
          <p:cNvPicPr>
            <a:picLocks noChangeAspect="1"/>
          </p:cNvPicPr>
          <p:nvPr/>
        </p:nvPicPr>
        <p:blipFill rotWithShape="1">
          <a:blip r:embed="rId4"/>
          <a:srcRect l="48744" t="31267" r="23119" b="34750"/>
          <a:stretch/>
        </p:blipFill>
        <p:spPr>
          <a:xfrm>
            <a:off x="6205932" y="4340932"/>
            <a:ext cx="5465773" cy="2777079"/>
          </a:xfrm>
          <a:prstGeom prst="rect">
            <a:avLst/>
          </a:prstGeom>
        </p:spPr>
      </p:pic>
      <p:pic>
        <p:nvPicPr>
          <p:cNvPr id="11" name="Afbeelding 10"/>
          <p:cNvPicPr>
            <a:picLocks noChangeAspect="1"/>
          </p:cNvPicPr>
          <p:nvPr/>
        </p:nvPicPr>
        <p:blipFill>
          <a:blip r:embed="rId5"/>
          <a:stretch>
            <a:fillRect/>
          </a:stretch>
        </p:blipFill>
        <p:spPr>
          <a:xfrm>
            <a:off x="5634877" y="1142244"/>
            <a:ext cx="5728145" cy="2966383"/>
          </a:xfrm>
          <a:prstGeom prst="rect">
            <a:avLst/>
          </a:prstGeom>
        </p:spPr>
      </p:pic>
      <p:sp>
        <p:nvSpPr>
          <p:cNvPr id="10" name="Tijdelijke aanduiding voor tekst 7"/>
          <p:cNvSpPr txBox="1">
            <a:spLocks/>
          </p:cNvSpPr>
          <p:nvPr/>
        </p:nvSpPr>
        <p:spPr>
          <a:xfrm>
            <a:off x="125392" y="43307"/>
            <a:ext cx="9202625" cy="270790"/>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spcAft>
                <a:spcPts val="0"/>
              </a:spcAft>
              <a:buClr>
                <a:schemeClr val="accent1"/>
              </a:buClr>
              <a:buFontTx/>
              <a:buNone/>
              <a:defRPr sz="2000" b="0" kern="1200">
                <a:solidFill>
                  <a:schemeClr val="bg2"/>
                </a:solidFill>
                <a:latin typeface="+mj-lt"/>
                <a:ea typeface="+mn-ea"/>
                <a:cs typeface="Calibri Light" panose="020F0302020204030204" pitchFamily="34" charset="0"/>
              </a:defRPr>
            </a:lvl1pPr>
            <a:lvl2pPr marL="0" indent="0" algn="l" defTabSz="914400" rtl="0" eaLnBrk="1" latinLnBrk="0" hangingPunct="1">
              <a:lnSpc>
                <a:spcPct val="120000"/>
              </a:lnSpc>
              <a:spcBef>
                <a:spcPts val="0"/>
              </a:spcBef>
              <a:spcAft>
                <a:spcPts val="1200"/>
              </a:spcAft>
              <a:buClr>
                <a:schemeClr val="accent2"/>
              </a:buClr>
              <a:buFontTx/>
              <a:buNone/>
              <a:defRPr sz="1600" kern="1200">
                <a:solidFill>
                  <a:schemeClr val="tx1">
                    <a:lumMod val="75000"/>
                    <a:lumOff val="25000"/>
                  </a:schemeClr>
                </a:solidFill>
                <a:latin typeface="+mn-lt"/>
                <a:ea typeface="+mn-ea"/>
                <a:cs typeface="Calibri Light" panose="020F0302020204030204" pitchFamily="34" charset="0"/>
              </a:defRPr>
            </a:lvl2pPr>
            <a:lvl3pPr marL="180975"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3pPr>
            <a:lvl4pPr marL="361950" indent="-180975" algn="l" defTabSz="914400" rtl="0" eaLnBrk="1" latinLnBrk="0" hangingPunct="1">
              <a:lnSpc>
                <a:spcPct val="120000"/>
              </a:lnSpc>
              <a:spcBef>
                <a:spcPts val="0"/>
              </a:spcBef>
              <a:spcAft>
                <a:spcPts val="1200"/>
              </a:spcAft>
              <a:buClr>
                <a:schemeClr val="tx2"/>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4pPr>
            <a:lvl5pPr marL="180975" indent="-180975" algn="l" defTabSz="914400" rtl="0" eaLnBrk="1" latinLnBrk="0" hangingPunct="1">
              <a:lnSpc>
                <a:spcPct val="120000"/>
              </a:lnSpc>
              <a:spcBef>
                <a:spcPts val="0"/>
              </a:spcBef>
              <a:spcAft>
                <a:spcPts val="1200"/>
              </a:spcAft>
              <a:buClr>
                <a:schemeClr val="tx2"/>
              </a:buClr>
              <a:buFont typeface="+mj-lt"/>
              <a:buAutoNum type="arabicPeriod"/>
              <a:defRPr sz="1600" b="0" kern="1200">
                <a:solidFill>
                  <a:schemeClr val="tx1">
                    <a:lumMod val="75000"/>
                    <a:lumOff val="25000"/>
                  </a:schemeClr>
                </a:solidFill>
                <a:latin typeface="+mj-lt"/>
                <a:ea typeface="+mn-ea"/>
                <a:cs typeface="Calibri Light" panose="020F0302020204030204" pitchFamily="34" charset="0"/>
              </a:defRPr>
            </a:lvl5pPr>
            <a:lvl6pPr marL="361950"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400" kern="1200">
                <a:solidFill>
                  <a:schemeClr val="tx1">
                    <a:lumMod val="75000"/>
                    <a:lumOff val="25000"/>
                  </a:schemeClr>
                </a:solidFill>
                <a:latin typeface="+mn-lt"/>
                <a:ea typeface="+mn-ea"/>
                <a:cs typeface="Calibri Light" panose="020F0302020204030204" pitchFamily="34" charset="0"/>
              </a:defRPr>
            </a:lvl6pPr>
            <a:lvl7pPr marL="0" indent="0" algn="l" defTabSz="914400" rtl="0" eaLnBrk="1" latinLnBrk="0" hangingPunct="1">
              <a:lnSpc>
                <a:spcPct val="120000"/>
              </a:lnSpc>
              <a:spcBef>
                <a:spcPts val="0"/>
              </a:spcBef>
              <a:spcAft>
                <a:spcPts val="1200"/>
              </a:spcAft>
              <a:buClr>
                <a:schemeClr val="accent2"/>
              </a:buClr>
              <a:buFontTx/>
              <a:buNone/>
              <a:defRPr sz="1600" kern="1200">
                <a:solidFill>
                  <a:schemeClr val="tx2"/>
                </a:solidFill>
                <a:latin typeface="+mj-lt"/>
                <a:ea typeface="+mn-ea"/>
                <a:cs typeface="Calibri Light" panose="020F0302020204030204" pitchFamily="34" charset="0"/>
              </a:defRPr>
            </a:lvl7pPr>
            <a:lvl8pPr marL="541338" indent="-360363" algn="l" defTabSz="914400" rtl="0" eaLnBrk="1" latinLnBrk="0" hangingPunct="1">
              <a:lnSpc>
                <a:spcPct val="120000"/>
              </a:lnSpc>
              <a:spcBef>
                <a:spcPts val="0"/>
              </a:spcBef>
              <a:spcAft>
                <a:spcPts val="1200"/>
              </a:spcAft>
              <a:buClr>
                <a:schemeClr val="bg2"/>
              </a:buClr>
              <a:buFont typeface="Wingdings" panose="05000000000000000000" pitchFamily="2" charset="2"/>
              <a:buChar char="à"/>
              <a:defRPr sz="1400" kern="1200">
                <a:solidFill>
                  <a:schemeClr val="tx1">
                    <a:lumMod val="75000"/>
                    <a:lumOff val="25000"/>
                  </a:schemeClr>
                </a:solidFill>
                <a:latin typeface="+mn-lt"/>
                <a:ea typeface="+mn-ea"/>
                <a:cs typeface="Calibri Light" panose="020F0302020204030204" pitchFamily="34" charset="0"/>
              </a:defRPr>
            </a:lvl8pPr>
            <a:lvl9pPr marL="0" indent="0" algn="l" defTabSz="914400" rtl="0" eaLnBrk="1" latinLnBrk="0" hangingPunct="1">
              <a:lnSpc>
                <a:spcPct val="120000"/>
              </a:lnSpc>
              <a:spcBef>
                <a:spcPts val="0"/>
              </a:spcBef>
              <a:spcAft>
                <a:spcPts val="0"/>
              </a:spcAft>
              <a:buFont typeface="Arial" panose="020B0604020202020204" pitchFamily="34" charset="0"/>
              <a:buNone/>
              <a:defRPr sz="2800" kern="1200">
                <a:solidFill>
                  <a:schemeClr val="tx2"/>
                </a:solidFill>
                <a:latin typeface="+mj-lt"/>
                <a:ea typeface="+mn-ea"/>
                <a:cs typeface="Calibri Light" panose="020F0302020204030204" pitchFamily="34" charset="0"/>
              </a:defRPr>
            </a:lvl9pPr>
          </a:lstStyle>
          <a:p>
            <a:r>
              <a:rPr lang="nl-NL" sz="1200" dirty="0" smtClean="0"/>
              <a:t>Bijlage 1: dialoogsessie uitkomsten</a:t>
            </a:r>
            <a:endParaRPr lang="nl-NL" sz="1200" dirty="0"/>
          </a:p>
        </p:txBody>
      </p:sp>
    </p:spTree>
    <p:extLst>
      <p:ext uri="{BB962C8B-B14F-4D97-AF65-F5344CB8AC3E}">
        <p14:creationId xmlns:p14="http://schemas.microsoft.com/office/powerpoint/2010/main" val="725426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dirty="0" smtClean="0"/>
              <a:t>Algemene analyse</a:t>
            </a:r>
            <a:endParaRPr lang="nl-NL" dirty="0"/>
          </a:p>
        </p:txBody>
      </p:sp>
      <p:sp>
        <p:nvSpPr>
          <p:cNvPr id="8" name="Tijdelijke aanduiding voor tekst 7"/>
          <p:cNvSpPr>
            <a:spLocks noGrp="1"/>
          </p:cNvSpPr>
          <p:nvPr>
            <p:ph type="body" sz="quarter" idx="14"/>
          </p:nvPr>
        </p:nvSpPr>
        <p:spPr>
          <a:xfrm>
            <a:off x="133224" y="37044"/>
            <a:ext cx="9202625" cy="270790"/>
          </a:xfrm>
        </p:spPr>
        <p:txBody>
          <a:bodyPr/>
          <a:lstStyle/>
          <a:p>
            <a:r>
              <a:rPr lang="nl-NL" sz="1200" dirty="0" smtClean="0"/>
              <a:t>Bijlage 2: Analyse vragenlijsten</a:t>
            </a:r>
            <a:endParaRPr lang="nl-NL" sz="1200" dirty="0"/>
          </a:p>
        </p:txBody>
      </p:sp>
      <p:graphicFrame>
        <p:nvGraphicFramePr>
          <p:cNvPr id="10" name="Tabel 9"/>
          <p:cNvGraphicFramePr>
            <a:graphicFrameLocks noGrp="1"/>
          </p:cNvGraphicFramePr>
          <p:nvPr>
            <p:extLst>
              <p:ext uri="{D42A27DB-BD31-4B8C-83A1-F6EECF244321}">
                <p14:modId xmlns:p14="http://schemas.microsoft.com/office/powerpoint/2010/main" val="286031580"/>
              </p:ext>
            </p:extLst>
          </p:nvPr>
        </p:nvGraphicFramePr>
        <p:xfrm>
          <a:off x="364334" y="2204850"/>
          <a:ext cx="9467382" cy="3350181"/>
        </p:xfrm>
        <a:graphic>
          <a:graphicData uri="http://schemas.openxmlformats.org/drawingml/2006/table">
            <a:tbl>
              <a:tblPr firstRow="1" bandRow="1">
                <a:tableStyleId>{5C22544A-7EE6-4342-B048-85BDC9FD1C3A}</a:tableStyleId>
              </a:tblPr>
              <a:tblGrid>
                <a:gridCol w="4733691">
                  <a:extLst>
                    <a:ext uri="{9D8B030D-6E8A-4147-A177-3AD203B41FA5}">
                      <a16:colId xmlns:a16="http://schemas.microsoft.com/office/drawing/2014/main" val="4219478461"/>
                    </a:ext>
                  </a:extLst>
                </a:gridCol>
                <a:gridCol w="4733691">
                  <a:extLst>
                    <a:ext uri="{9D8B030D-6E8A-4147-A177-3AD203B41FA5}">
                      <a16:colId xmlns:a16="http://schemas.microsoft.com/office/drawing/2014/main" val="2691483371"/>
                    </a:ext>
                  </a:extLst>
                </a:gridCol>
              </a:tblGrid>
              <a:tr h="429145">
                <a:tc>
                  <a:txBody>
                    <a:bodyPr/>
                    <a:lstStyle/>
                    <a:p>
                      <a:r>
                        <a:rPr lang="nl-NL" sz="1200" dirty="0" smtClean="0"/>
                        <a:t>Thema</a:t>
                      </a:r>
                      <a:endParaRPr lang="nl-NL" sz="1200" dirty="0"/>
                    </a:p>
                  </a:txBody>
                  <a:tcPr/>
                </a:tc>
                <a:tc>
                  <a:txBody>
                    <a:bodyPr/>
                    <a:lstStyle/>
                    <a:p>
                      <a:r>
                        <a:rPr lang="nl-NL" sz="1200" dirty="0" smtClean="0"/>
                        <a:t>Algemene visie op thema:</a:t>
                      </a:r>
                      <a:endParaRPr lang="nl-NL" sz="1200" dirty="0"/>
                    </a:p>
                  </a:txBody>
                  <a:tcPr/>
                </a:tc>
                <a:extLst>
                  <a:ext uri="{0D108BD9-81ED-4DB2-BD59-A6C34878D82A}">
                    <a16:rowId xmlns:a16="http://schemas.microsoft.com/office/drawing/2014/main" val="1177016096"/>
                  </a:ext>
                </a:extLst>
              </a:tr>
              <a:tr h="956240">
                <a:tc>
                  <a:txBody>
                    <a:bodyPr/>
                    <a:lstStyle/>
                    <a:p>
                      <a:r>
                        <a:rPr lang="nl-NL" sz="1200" dirty="0" smtClean="0"/>
                        <a:t>Schuiven</a:t>
                      </a:r>
                      <a:r>
                        <a:rPr lang="nl-NL" sz="1200" baseline="0" dirty="0" smtClean="0"/>
                        <a:t> in de keten</a:t>
                      </a:r>
                      <a:endParaRPr lang="nl-NL" sz="1200" dirty="0"/>
                    </a:p>
                  </a:txBody>
                  <a:tcPr/>
                </a:tc>
                <a:tc>
                  <a:txBody>
                    <a:bodyPr/>
                    <a:lstStyle/>
                    <a:p>
                      <a:r>
                        <a:rPr lang="nl-NL" sz="1200" dirty="0" smtClean="0"/>
                        <a:t>In</a:t>
                      </a:r>
                      <a:r>
                        <a:rPr lang="nl-NL" sz="1200" baseline="0" dirty="0" smtClean="0"/>
                        <a:t> solo kan vrijwel alles naar de aannemer, geen netberekeningen.  </a:t>
                      </a:r>
                    </a:p>
                    <a:p>
                      <a:endParaRPr lang="nl-NL" sz="1200" baseline="0" dirty="0" smtClean="0"/>
                    </a:p>
                    <a:p>
                      <a:r>
                        <a:rPr lang="nl-NL" sz="1200" baseline="0" dirty="0" smtClean="0"/>
                        <a:t>In combi: Vooral focus op ontnemen </a:t>
                      </a:r>
                      <a:r>
                        <a:rPr lang="nl-NL" sz="1200" baseline="0" dirty="0" err="1" smtClean="0"/>
                        <a:t>dubbelingen</a:t>
                      </a:r>
                      <a:r>
                        <a:rPr lang="nl-NL" sz="1200" baseline="0" dirty="0" smtClean="0"/>
                        <a:t> – geef aannemer daarvoor de regie.</a:t>
                      </a:r>
                    </a:p>
                    <a:p>
                      <a:endParaRPr lang="nl-NL" sz="1200" dirty="0"/>
                    </a:p>
                  </a:txBody>
                  <a:tcPr/>
                </a:tc>
                <a:extLst>
                  <a:ext uri="{0D108BD9-81ED-4DB2-BD59-A6C34878D82A}">
                    <a16:rowId xmlns:a16="http://schemas.microsoft.com/office/drawing/2014/main" val="916069301"/>
                  </a:ext>
                </a:extLst>
              </a:tr>
              <a:tr h="635036">
                <a:tc>
                  <a:txBody>
                    <a:bodyPr/>
                    <a:lstStyle/>
                    <a:p>
                      <a:r>
                        <a:rPr lang="nl-NL" sz="1200" dirty="0" smtClean="0"/>
                        <a:t>Maakbaarheid</a:t>
                      </a:r>
                      <a:endParaRPr lang="nl-NL" sz="1200" dirty="0"/>
                    </a:p>
                  </a:txBody>
                  <a:tcPr/>
                </a:tc>
                <a:tc>
                  <a:txBody>
                    <a:bodyPr/>
                    <a:lstStyle/>
                    <a:p>
                      <a:r>
                        <a:rPr lang="nl-NL" sz="1200" dirty="0" smtClean="0"/>
                        <a:t>Opleidingen</a:t>
                      </a:r>
                      <a:r>
                        <a:rPr lang="nl-NL" sz="1200" baseline="0" dirty="0" smtClean="0"/>
                        <a:t> opnemen als KPI in contracten. </a:t>
                      </a:r>
                    </a:p>
                    <a:p>
                      <a:r>
                        <a:rPr lang="nl-NL" sz="1200" baseline="0" dirty="0" smtClean="0"/>
                        <a:t>Zorgen voor stabiele werkpakketten.</a:t>
                      </a:r>
                      <a:endParaRPr lang="nl-NL" sz="1200" dirty="0"/>
                    </a:p>
                  </a:txBody>
                  <a:tcPr/>
                </a:tc>
                <a:extLst>
                  <a:ext uri="{0D108BD9-81ED-4DB2-BD59-A6C34878D82A}">
                    <a16:rowId xmlns:a16="http://schemas.microsoft.com/office/drawing/2014/main" val="1322484243"/>
                  </a:ext>
                </a:extLst>
              </a:tr>
              <a:tr h="429145">
                <a:tc>
                  <a:txBody>
                    <a:bodyPr/>
                    <a:lstStyle/>
                    <a:p>
                      <a:pPr marL="0" algn="l" defTabSz="914400" rtl="0" eaLnBrk="1" latinLnBrk="0" hangingPunct="1"/>
                      <a:r>
                        <a:rPr lang="nl-NL" sz="1200" kern="1200" dirty="0" smtClean="0">
                          <a:solidFill>
                            <a:schemeClr val="dk1"/>
                          </a:solidFill>
                          <a:latin typeface="+mn-lt"/>
                          <a:ea typeface="+mn-ea"/>
                          <a:cs typeface="+mn-cs"/>
                        </a:rPr>
                        <a:t>Gebiedsindeling</a:t>
                      </a:r>
                      <a:endParaRPr lang="nl-NL" sz="1200" kern="1200" dirty="0">
                        <a:solidFill>
                          <a:schemeClr val="dk1"/>
                        </a:solidFill>
                        <a:latin typeface="+mn-lt"/>
                        <a:ea typeface="+mn-ea"/>
                        <a:cs typeface="+mn-cs"/>
                      </a:endParaRPr>
                    </a:p>
                  </a:txBody>
                  <a:tcPr/>
                </a:tc>
                <a:tc>
                  <a:txBody>
                    <a:bodyPr/>
                    <a:lstStyle/>
                    <a:p>
                      <a:pPr marL="0" algn="l" defTabSz="914400" rtl="0" eaLnBrk="1" latinLnBrk="0" hangingPunct="1"/>
                      <a:r>
                        <a:rPr lang="nl-NL" sz="1200" kern="1200" dirty="0" smtClean="0">
                          <a:solidFill>
                            <a:schemeClr val="dk1"/>
                          </a:solidFill>
                          <a:latin typeface="+mn-lt"/>
                          <a:ea typeface="+mn-ea"/>
                          <a:cs typeface="+mn-cs"/>
                        </a:rPr>
                        <a:t>Afhankelijkheid Liander en beperkt aantal marktpartijen neemt wederzijds toe. </a:t>
                      </a:r>
                    </a:p>
                    <a:p>
                      <a:pPr marL="0" algn="l" defTabSz="914400" rtl="0" eaLnBrk="1" latinLnBrk="0" hangingPunct="1"/>
                      <a:endParaRPr lang="nl-NL" sz="1200" kern="1200" dirty="0" smtClean="0">
                        <a:solidFill>
                          <a:schemeClr val="dk1"/>
                        </a:solidFill>
                        <a:latin typeface="+mn-lt"/>
                        <a:ea typeface="+mn-ea"/>
                        <a:cs typeface="+mn-cs"/>
                      </a:endParaRPr>
                    </a:p>
                    <a:p>
                      <a:pPr marL="0" algn="l" defTabSz="914400" rtl="0" eaLnBrk="1" latinLnBrk="0" hangingPunct="1"/>
                      <a:r>
                        <a:rPr lang="nl-NL" sz="1200" kern="1200" baseline="0" dirty="0" smtClean="0">
                          <a:solidFill>
                            <a:schemeClr val="dk1"/>
                          </a:solidFill>
                          <a:latin typeface="+mn-lt"/>
                          <a:ea typeface="+mn-ea"/>
                          <a:cs typeface="+mn-cs"/>
                        </a:rPr>
                        <a:t>Gebiedsafhankelijke kennis moet op enige wijze geborgd worden.</a:t>
                      </a:r>
                      <a:endParaRPr lang="nl-NL" sz="1200" kern="1200" dirty="0" smtClean="0">
                        <a:solidFill>
                          <a:schemeClr val="dk1"/>
                        </a:solidFill>
                        <a:latin typeface="+mn-lt"/>
                        <a:ea typeface="+mn-ea"/>
                        <a:cs typeface="+mn-cs"/>
                      </a:endParaRPr>
                    </a:p>
                  </a:txBody>
                  <a:tcPr/>
                </a:tc>
                <a:extLst>
                  <a:ext uri="{0D108BD9-81ED-4DB2-BD59-A6C34878D82A}">
                    <a16:rowId xmlns:a16="http://schemas.microsoft.com/office/drawing/2014/main" val="3962447458"/>
                  </a:ext>
                </a:extLst>
              </a:tr>
              <a:tr h="429145">
                <a:tc>
                  <a:txBody>
                    <a:bodyPr/>
                    <a:lstStyle/>
                    <a:p>
                      <a:pPr marL="0" algn="l" defTabSz="914400" rtl="0" eaLnBrk="1" latinLnBrk="0" hangingPunct="1"/>
                      <a:r>
                        <a:rPr lang="nl-NL" sz="1200" kern="1200" dirty="0" smtClean="0">
                          <a:solidFill>
                            <a:schemeClr val="dk1"/>
                          </a:solidFill>
                          <a:latin typeface="+mn-lt"/>
                          <a:ea typeface="+mn-ea"/>
                          <a:cs typeface="+mn-cs"/>
                        </a:rPr>
                        <a:t>Transitie</a:t>
                      </a:r>
                      <a:endParaRPr lang="nl-NL" sz="1200" kern="1200" dirty="0">
                        <a:solidFill>
                          <a:schemeClr val="dk1"/>
                        </a:solidFill>
                        <a:latin typeface="+mn-lt"/>
                        <a:ea typeface="+mn-ea"/>
                        <a:cs typeface="+mn-cs"/>
                      </a:endParaRPr>
                    </a:p>
                  </a:txBody>
                  <a:tcPr/>
                </a:tc>
                <a:tc>
                  <a:txBody>
                    <a:bodyPr/>
                    <a:lstStyle/>
                    <a:p>
                      <a:pPr marL="0" algn="l" defTabSz="914400" rtl="0" eaLnBrk="1" latinLnBrk="0" hangingPunct="1"/>
                      <a:r>
                        <a:rPr lang="nl-NL" sz="1200" kern="1200" dirty="0" smtClean="0">
                          <a:solidFill>
                            <a:schemeClr val="dk1"/>
                          </a:solidFill>
                          <a:latin typeface="+mn-lt"/>
                          <a:ea typeface="+mn-ea"/>
                          <a:cs typeface="+mn-cs"/>
                        </a:rPr>
                        <a:t>Neem tijd voor overgang</a:t>
                      </a:r>
                      <a:r>
                        <a:rPr lang="nl-NL" sz="1200" kern="1200" baseline="0" dirty="0" smtClean="0">
                          <a:solidFill>
                            <a:schemeClr val="dk1"/>
                          </a:solidFill>
                          <a:latin typeface="+mn-lt"/>
                          <a:ea typeface="+mn-ea"/>
                          <a:cs typeface="+mn-cs"/>
                        </a:rPr>
                        <a:t> oude-&gt;nieuwe situatie. Geef ruimte in het contract om te groeien, met een gezamenlijk groeimodel.</a:t>
                      </a:r>
                      <a:endParaRPr lang="nl-NL" sz="1200" kern="1200" dirty="0" smtClean="0">
                        <a:solidFill>
                          <a:schemeClr val="dk1"/>
                        </a:solidFill>
                        <a:latin typeface="+mn-lt"/>
                        <a:ea typeface="+mn-ea"/>
                        <a:cs typeface="+mn-cs"/>
                      </a:endParaRPr>
                    </a:p>
                  </a:txBody>
                  <a:tcPr/>
                </a:tc>
                <a:extLst>
                  <a:ext uri="{0D108BD9-81ED-4DB2-BD59-A6C34878D82A}">
                    <a16:rowId xmlns:a16="http://schemas.microsoft.com/office/drawing/2014/main" val="3043895199"/>
                  </a:ext>
                </a:extLst>
              </a:tr>
            </a:tbl>
          </a:graphicData>
        </a:graphic>
      </p:graphicFrame>
      <p:sp>
        <p:nvSpPr>
          <p:cNvPr id="11" name="Tijdelijke aanduiding voor verticale tekst 6"/>
          <p:cNvSpPr txBox="1">
            <a:spLocks/>
          </p:cNvSpPr>
          <p:nvPr/>
        </p:nvSpPr>
        <p:spPr>
          <a:xfrm>
            <a:off x="422879" y="1183888"/>
            <a:ext cx="11242822" cy="429844"/>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spcAft>
                <a:spcPts val="0"/>
              </a:spcAft>
              <a:buClr>
                <a:schemeClr val="accent1"/>
              </a:buClr>
              <a:buFontTx/>
              <a:buNone/>
              <a:defRPr sz="1800" b="1" kern="1200">
                <a:solidFill>
                  <a:schemeClr val="tx2"/>
                </a:solidFill>
                <a:latin typeface="+mn-lt"/>
                <a:ea typeface="+mn-ea"/>
                <a:cs typeface="Calibri Light" panose="020F0302020204030204" pitchFamily="34" charset="0"/>
              </a:defRPr>
            </a:lvl1pPr>
            <a:lvl2pPr marL="0" indent="0" algn="l" defTabSz="914400" rtl="0" eaLnBrk="1" latinLnBrk="0" hangingPunct="1">
              <a:lnSpc>
                <a:spcPct val="120000"/>
              </a:lnSpc>
              <a:spcBef>
                <a:spcPts val="0"/>
              </a:spcBef>
              <a:spcAft>
                <a:spcPts val="1200"/>
              </a:spcAft>
              <a:buClr>
                <a:schemeClr val="accent2"/>
              </a:buClr>
              <a:buFontTx/>
              <a:buNone/>
              <a:defRPr sz="1600" kern="1200">
                <a:solidFill>
                  <a:schemeClr val="tx1">
                    <a:lumMod val="75000"/>
                    <a:lumOff val="25000"/>
                  </a:schemeClr>
                </a:solidFill>
                <a:latin typeface="+mn-lt"/>
                <a:ea typeface="+mn-ea"/>
                <a:cs typeface="Calibri Light" panose="020F0302020204030204" pitchFamily="34" charset="0"/>
              </a:defRPr>
            </a:lvl2pPr>
            <a:lvl3pPr marL="180975"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3pPr>
            <a:lvl4pPr marL="361950" indent="-180975" algn="l" defTabSz="914400" rtl="0" eaLnBrk="1" latinLnBrk="0" hangingPunct="1">
              <a:lnSpc>
                <a:spcPct val="120000"/>
              </a:lnSpc>
              <a:spcBef>
                <a:spcPts val="0"/>
              </a:spcBef>
              <a:spcAft>
                <a:spcPts val="1200"/>
              </a:spcAft>
              <a:buClr>
                <a:schemeClr val="tx2"/>
              </a:buClr>
              <a:buFont typeface="Arial" panose="020B0604020202020204" pitchFamily="34" charset="0"/>
              <a:buChar char="•"/>
              <a:defRPr sz="1600" kern="1200">
                <a:solidFill>
                  <a:schemeClr val="tx1">
                    <a:lumMod val="75000"/>
                    <a:lumOff val="25000"/>
                  </a:schemeClr>
                </a:solidFill>
                <a:latin typeface="+mn-lt"/>
                <a:ea typeface="+mn-ea"/>
                <a:cs typeface="Calibri Light" panose="020F0302020204030204" pitchFamily="34" charset="0"/>
              </a:defRPr>
            </a:lvl4pPr>
            <a:lvl5pPr marL="180975" indent="-180975" algn="l" defTabSz="914400" rtl="0" eaLnBrk="1" latinLnBrk="0" hangingPunct="1">
              <a:lnSpc>
                <a:spcPct val="120000"/>
              </a:lnSpc>
              <a:spcBef>
                <a:spcPts val="0"/>
              </a:spcBef>
              <a:spcAft>
                <a:spcPts val="1200"/>
              </a:spcAft>
              <a:buClr>
                <a:schemeClr val="tx2"/>
              </a:buClr>
              <a:buFont typeface="+mj-lt"/>
              <a:buAutoNum type="arabicPeriod"/>
              <a:defRPr sz="1600" b="0" kern="1200">
                <a:solidFill>
                  <a:schemeClr val="tx1">
                    <a:lumMod val="75000"/>
                    <a:lumOff val="25000"/>
                  </a:schemeClr>
                </a:solidFill>
                <a:latin typeface="+mj-lt"/>
                <a:ea typeface="+mn-ea"/>
                <a:cs typeface="Calibri Light" panose="020F0302020204030204" pitchFamily="34" charset="0"/>
              </a:defRPr>
            </a:lvl5pPr>
            <a:lvl6pPr marL="361950" indent="-180975" algn="l" defTabSz="914400" rtl="0" eaLnBrk="1" latinLnBrk="0" hangingPunct="1">
              <a:lnSpc>
                <a:spcPct val="120000"/>
              </a:lnSpc>
              <a:spcBef>
                <a:spcPts val="0"/>
              </a:spcBef>
              <a:spcAft>
                <a:spcPts val="1200"/>
              </a:spcAft>
              <a:buClr>
                <a:schemeClr val="accent1"/>
              </a:buClr>
              <a:buFont typeface="Arial" panose="020B0604020202020204" pitchFamily="34" charset="0"/>
              <a:buChar char="•"/>
              <a:defRPr sz="1400" kern="1200" baseline="0">
                <a:solidFill>
                  <a:schemeClr val="tx1">
                    <a:lumMod val="75000"/>
                    <a:lumOff val="25000"/>
                  </a:schemeClr>
                </a:solidFill>
                <a:latin typeface="+mj-lt"/>
                <a:ea typeface="+mn-ea"/>
                <a:cs typeface="Calibri Light" panose="020F0302020204030204" pitchFamily="34" charset="0"/>
              </a:defRPr>
            </a:lvl6pPr>
            <a:lvl7pPr marL="0" indent="0" algn="l" defTabSz="914400" rtl="0" eaLnBrk="1" latinLnBrk="0" hangingPunct="1">
              <a:lnSpc>
                <a:spcPct val="120000"/>
              </a:lnSpc>
              <a:spcBef>
                <a:spcPts val="0"/>
              </a:spcBef>
              <a:spcAft>
                <a:spcPts val="1200"/>
              </a:spcAft>
              <a:buClr>
                <a:schemeClr val="accent2"/>
              </a:buClr>
              <a:buFontTx/>
              <a:buNone/>
              <a:defRPr sz="1600" kern="1200">
                <a:solidFill>
                  <a:schemeClr val="tx2"/>
                </a:solidFill>
                <a:latin typeface="+mj-lt"/>
                <a:ea typeface="+mn-ea"/>
                <a:cs typeface="Calibri Light" panose="020F0302020204030204" pitchFamily="34" charset="0"/>
              </a:defRPr>
            </a:lvl7pPr>
            <a:lvl8pPr marL="541338" indent="-360363" algn="l" defTabSz="914400" rtl="0" eaLnBrk="1" latinLnBrk="0" hangingPunct="1">
              <a:lnSpc>
                <a:spcPct val="120000"/>
              </a:lnSpc>
              <a:spcBef>
                <a:spcPts val="0"/>
              </a:spcBef>
              <a:spcAft>
                <a:spcPts val="1200"/>
              </a:spcAft>
              <a:buClr>
                <a:schemeClr val="bg2"/>
              </a:buClr>
              <a:buFont typeface="Wingdings" panose="05000000000000000000" pitchFamily="2" charset="2"/>
              <a:buChar char="à"/>
              <a:defRPr sz="1400" kern="1200">
                <a:solidFill>
                  <a:schemeClr val="tx1">
                    <a:lumMod val="75000"/>
                    <a:lumOff val="25000"/>
                  </a:schemeClr>
                </a:solidFill>
                <a:latin typeface="+mn-lt"/>
                <a:ea typeface="+mn-ea"/>
                <a:cs typeface="Calibri Light" panose="020F0302020204030204" pitchFamily="34" charset="0"/>
              </a:defRPr>
            </a:lvl8pPr>
            <a:lvl9pPr marL="0" indent="0" algn="l" defTabSz="914400" rtl="0" eaLnBrk="1" latinLnBrk="0" hangingPunct="1">
              <a:lnSpc>
                <a:spcPct val="120000"/>
              </a:lnSpc>
              <a:spcBef>
                <a:spcPts val="0"/>
              </a:spcBef>
              <a:spcAft>
                <a:spcPts val="0"/>
              </a:spcAft>
              <a:buFont typeface="Arial" panose="020B0604020202020204" pitchFamily="34" charset="0"/>
              <a:buNone/>
              <a:defRPr sz="2800" kern="1200">
                <a:solidFill>
                  <a:schemeClr val="tx2"/>
                </a:solidFill>
                <a:latin typeface="+mj-lt"/>
                <a:ea typeface="+mn-ea"/>
                <a:cs typeface="Calibri Light" panose="020F0302020204030204" pitchFamily="34" charset="0"/>
              </a:defRPr>
            </a:lvl9pPr>
          </a:lstStyle>
          <a:p>
            <a:r>
              <a:rPr lang="nl-NL" dirty="0" smtClean="0"/>
              <a:t>Per type organisatie is een onderscheid te maken in reacties, zie h2. </a:t>
            </a:r>
          </a:p>
          <a:p>
            <a:endParaRPr lang="nl-NL" dirty="0"/>
          </a:p>
          <a:p>
            <a:r>
              <a:rPr lang="nl-NL" dirty="0" smtClean="0"/>
              <a:t>Aantal gemeenschappelijke visies zijn:</a:t>
            </a:r>
            <a:endParaRPr lang="nl-NL" dirty="0"/>
          </a:p>
        </p:txBody>
      </p:sp>
    </p:spTree>
    <p:extLst>
      <p:ext uri="{BB962C8B-B14F-4D97-AF65-F5344CB8AC3E}">
        <p14:creationId xmlns:p14="http://schemas.microsoft.com/office/powerpoint/2010/main" val="291961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2af230a8732acff559dced3fb69d24b6db7f"/>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c18OFLj3zm5YUvKOk4Xvc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o7LaEK01QsXQhdur.sNB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xgmZnI3D.BwSbjxSk0fSkg"/>
</p:tagLst>
</file>

<file path=ppt/theme/theme1.xml><?xml version="1.0" encoding="utf-8"?>
<a:theme xmlns:a="http://schemas.openxmlformats.org/drawingml/2006/main" name="Alliander">
  <a:themeElements>
    <a:clrScheme name="Aangepast 18">
      <a:dk1>
        <a:sysClr val="windowText" lastClr="000000"/>
      </a:dk1>
      <a:lt1>
        <a:sysClr val="window" lastClr="FFFFFF"/>
      </a:lt1>
      <a:dk2>
        <a:srgbClr val="CD5A19"/>
      </a:dk2>
      <a:lt2>
        <a:srgbClr val="8BB63B"/>
      </a:lt2>
      <a:accent1>
        <a:srgbClr val="8BB63B"/>
      </a:accent1>
      <a:accent2>
        <a:srgbClr val="AF1A1C"/>
      </a:accent2>
      <a:accent3>
        <a:srgbClr val="CD5A19"/>
      </a:accent3>
      <a:accent4>
        <a:srgbClr val="7F1F7D"/>
      </a:accent4>
      <a:accent5>
        <a:srgbClr val="000000"/>
      </a:accent5>
      <a:accent6>
        <a:srgbClr val="CECFCF"/>
      </a:accent6>
      <a:hlink>
        <a:srgbClr val="CECFCF"/>
      </a:hlink>
      <a:folHlink>
        <a:srgbClr val="4C4C4C"/>
      </a:folHlink>
    </a:clrScheme>
    <a:fontScheme name="Aangepast 29">
      <a:majorFont>
        <a:latin typeface="Microsoft JhengHei Light"/>
        <a:ea typeface=""/>
        <a:cs typeface=""/>
      </a:majorFont>
      <a:minorFont>
        <a:latin typeface="Microsoft JhengHei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lIns="108000" tIns="108000" rIns="108000" bIns="108000"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chor="t">
        <a:spAutoFit/>
      </a:bodyPr>
      <a:lstStyle>
        <a:defPPr algn="l">
          <a:defRPr sz="1600" dirty="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lliander">
  <a:themeElements>
    <a:clrScheme name="Aangepast 18">
      <a:dk1>
        <a:sysClr val="windowText" lastClr="000000"/>
      </a:dk1>
      <a:lt1>
        <a:sysClr val="window" lastClr="FFFFFF"/>
      </a:lt1>
      <a:dk2>
        <a:srgbClr val="CD5A19"/>
      </a:dk2>
      <a:lt2>
        <a:srgbClr val="8BB63B"/>
      </a:lt2>
      <a:accent1>
        <a:srgbClr val="8BB63B"/>
      </a:accent1>
      <a:accent2>
        <a:srgbClr val="AF1A1C"/>
      </a:accent2>
      <a:accent3>
        <a:srgbClr val="CD5A19"/>
      </a:accent3>
      <a:accent4>
        <a:srgbClr val="7F1F7D"/>
      </a:accent4>
      <a:accent5>
        <a:srgbClr val="000000"/>
      </a:accent5>
      <a:accent6>
        <a:srgbClr val="CECFCF"/>
      </a:accent6>
      <a:hlink>
        <a:srgbClr val="CECFCF"/>
      </a:hlink>
      <a:folHlink>
        <a:srgbClr val="4C4C4C"/>
      </a:folHlink>
    </a:clrScheme>
    <a:fontScheme name="Aangepast 29">
      <a:majorFont>
        <a:latin typeface="Microsoft JhengHei Light"/>
        <a:ea typeface=""/>
        <a:cs typeface=""/>
      </a:majorFont>
      <a:minorFont>
        <a:latin typeface="Microsoft JhengHei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lIns="108000" tIns="108000" rIns="108000" bIns="108000" rtlCol="0" anchor="ct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chor="t">
        <a:spAutoFit/>
      </a:bodyPr>
      <a:lstStyle>
        <a:defPPr algn="l">
          <a:defRPr sz="1600" dirty="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88C0366CA75441892599639C9BD287" ma:contentTypeVersion="5" ma:contentTypeDescription="Een nieuw document maken." ma:contentTypeScope="" ma:versionID="b1469445ab265fa99ed8b0b9c51a2528">
  <xsd:schema xmlns:xsd="http://www.w3.org/2001/XMLSchema" xmlns:xs="http://www.w3.org/2001/XMLSchema" xmlns:p="http://schemas.microsoft.com/office/2006/metadata/properties" xmlns:ns3="d05563d7-6349-4bce-b750-133cd265e2b9" xmlns:ns4="917bc22b-91ff-4cab-afe0-8f3be6eb0102" targetNamespace="http://schemas.microsoft.com/office/2006/metadata/properties" ma:root="true" ma:fieldsID="eb6e8db236fd8d3ec7027b25936d7c24" ns3:_="" ns4:_="">
    <xsd:import namespace="d05563d7-6349-4bce-b750-133cd265e2b9"/>
    <xsd:import namespace="917bc22b-91ff-4cab-afe0-8f3be6eb010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563d7-6349-4bce-b750-133cd265e2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17bc22b-91ff-4cab-afe0-8f3be6eb0102"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SharingHintHash" ma:index="12"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ABBDD7-1592-41F3-8EE7-D5EAC5304A89}">
  <ds:schemaRefs>
    <ds:schemaRef ds:uri="http://schemas.microsoft.com/sharepoint/v3/contenttype/forms"/>
  </ds:schemaRefs>
</ds:datastoreItem>
</file>

<file path=customXml/itemProps2.xml><?xml version="1.0" encoding="utf-8"?>
<ds:datastoreItem xmlns:ds="http://schemas.openxmlformats.org/officeDocument/2006/customXml" ds:itemID="{54E663CF-5111-4E92-BA7D-6DE1E4D53907}">
  <ds:schemaRefs>
    <ds:schemaRef ds:uri="http://purl.org/dc/terms/"/>
    <ds:schemaRef ds:uri="917bc22b-91ff-4cab-afe0-8f3be6eb0102"/>
    <ds:schemaRef ds:uri="http://purl.org/dc/dcmitype/"/>
    <ds:schemaRef ds:uri="http://schemas.microsoft.com/office/infopath/2007/PartnerControls"/>
    <ds:schemaRef ds:uri="d05563d7-6349-4bce-b750-133cd265e2b9"/>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210E70A-1A6B-4B1F-97AE-8BD02F3879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563d7-6349-4bce-b750-133cd265e2b9"/>
    <ds:schemaRef ds:uri="917bc22b-91ff-4cab-afe0-8f3be6eb01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1073</Words>
  <Application>Microsoft Office PowerPoint</Application>
  <PresentationFormat>Breedbeeld</PresentationFormat>
  <Paragraphs>101</Paragraphs>
  <Slides>8</Slides>
  <Notes>0</Notes>
  <HiddenSlides>0</HiddenSlides>
  <MMClips>0</MMClips>
  <ScaleCrop>false</ScaleCrop>
  <HeadingPairs>
    <vt:vector size="8" baseType="variant">
      <vt:variant>
        <vt:lpstr>Gebruikte lettertypen</vt:lpstr>
      </vt:variant>
      <vt:variant>
        <vt:i4>6</vt:i4>
      </vt:variant>
      <vt:variant>
        <vt:lpstr>Thema</vt:lpstr>
      </vt:variant>
      <vt:variant>
        <vt:i4>2</vt:i4>
      </vt:variant>
      <vt:variant>
        <vt:lpstr>Ingesloten OLE-bronprogramma's</vt:lpstr>
      </vt:variant>
      <vt:variant>
        <vt:i4>1</vt:i4>
      </vt:variant>
      <vt:variant>
        <vt:lpstr>Diatitels</vt:lpstr>
      </vt:variant>
      <vt:variant>
        <vt:i4>8</vt:i4>
      </vt:variant>
    </vt:vector>
  </HeadingPairs>
  <TitlesOfParts>
    <vt:vector size="17" baseType="lpstr">
      <vt:lpstr>Microsoft JhengHei Light</vt:lpstr>
      <vt:lpstr>Arial</vt:lpstr>
      <vt:lpstr>Calibri</vt:lpstr>
      <vt:lpstr>Calibri Light</vt:lpstr>
      <vt:lpstr>Segoe UI Light</vt:lpstr>
      <vt:lpstr>Wingdings</vt:lpstr>
      <vt:lpstr>Alliander</vt:lpstr>
      <vt:lpstr>1_Alliander</vt:lpstr>
      <vt:lpstr>think-cell Slide</vt:lpstr>
      <vt:lpstr>PowerPoint-presentatie</vt:lpstr>
      <vt:lpstr>Samenvatting</vt:lpstr>
      <vt:lpstr>Marktconsultatie 2 juli</vt:lpstr>
      <vt:lpstr>Feedback van de markt en overwegingen die Alliander heeft te wegen in het vervolgproces per aanbesteding </vt:lpstr>
      <vt:lpstr>Waar staan we nu en wat zijn de vervolgstappen</vt:lpstr>
      <vt:lpstr>Bijlagen</vt:lpstr>
      <vt:lpstr>Dialoogsessie </vt:lpstr>
      <vt:lpstr>Algemene analyse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Alliander</dc:title>
  <dc:creator>Marjolijn de Kruijff</dc:creator>
  <cp:lastModifiedBy>Seher Dag</cp:lastModifiedBy>
  <cp:revision>96</cp:revision>
  <cp:lastPrinted>2018-04-05T08:18:28Z</cp:lastPrinted>
  <dcterms:created xsi:type="dcterms:W3CDTF">2017-01-23T09:15:04Z</dcterms:created>
  <dcterms:modified xsi:type="dcterms:W3CDTF">2020-10-27T10:04:38Z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0x0101009A88C0366CA75441892599639C9BD287</vt:lpwstr>
  </property>
</Properties>
</file>